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6E89D-EE38-84D2-17FA-4A285486412C}" v="19" dt="2024-03-04T02:17:53.917"/>
    <p1510:client id="{1D0A9362-E32E-E955-E848-77BC12CB04F6}" v="6" dt="2024-03-04T02:06:27.868"/>
    <p1510:client id="{6601BE20-8158-036F-A371-4DE7F5F03962}" v="21" dt="2024-03-04T04:37:40.812"/>
    <p1510:client id="{B3131007-2B82-4B83-E8D8-C4BD1B0FE682}" v="462" dt="2024-03-04T02:55:13.594"/>
    <p1510:client id="{E817C767-2457-59D1-8778-5A1C874E7C05}" v="24" dt="2024-03-04T03:24:47.404"/>
    <p1510:client id="{E8DD5A62-3A37-CD1D-7075-0D208BF9C63C}" v="279" dt="2024-03-04T04:54:18.501"/>
    <p1510:client id="{FFD80C5C-5E5D-EDC7-DD4F-CFC61D44522C}" v="378" dt="2024-03-04T04:52:08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275E1-F39E-4EC0-A01A-A13FA17463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BDC25-2E08-45A3-8EE3-93DA9866150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Retroaction conceptuelle</a:t>
          </a:r>
          <a:endParaRPr lang="en-US"/>
        </a:p>
      </dgm:t>
    </dgm:pt>
    <dgm:pt modelId="{68DBA514-FA79-4C45-A9D9-7408E168A6D9}" type="parTrans" cxnId="{97FA2FB4-2213-4BFF-AD7B-7D7C7460CCA6}">
      <dgm:prSet/>
      <dgm:spPr/>
      <dgm:t>
        <a:bodyPr/>
        <a:lstStyle/>
        <a:p>
          <a:endParaRPr lang="en-US"/>
        </a:p>
      </dgm:t>
    </dgm:pt>
    <dgm:pt modelId="{6D007542-D7D8-4F68-9BBC-467704E6DBBB}" type="sibTrans" cxnId="{97FA2FB4-2213-4BFF-AD7B-7D7C7460CCA6}">
      <dgm:prSet/>
      <dgm:spPr/>
      <dgm:t>
        <a:bodyPr/>
        <a:lstStyle/>
        <a:p>
          <a:endParaRPr lang="en-US"/>
        </a:p>
      </dgm:t>
    </dgm:pt>
    <dgm:pt modelId="{4C03EAAD-1A7F-4B4C-B006-DF533466A96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Prototype 1</a:t>
          </a:r>
          <a:endParaRPr lang="en-US"/>
        </a:p>
      </dgm:t>
    </dgm:pt>
    <dgm:pt modelId="{7AFE3A8E-9C47-45C0-A0FC-B67A875C420F}" type="parTrans" cxnId="{5C783656-386C-46CA-8040-5526570F959B}">
      <dgm:prSet/>
      <dgm:spPr/>
      <dgm:t>
        <a:bodyPr/>
        <a:lstStyle/>
        <a:p>
          <a:endParaRPr lang="en-US"/>
        </a:p>
      </dgm:t>
    </dgm:pt>
    <dgm:pt modelId="{42889A2D-4EEC-4F05-820D-057B7DD544E9}" type="sibTrans" cxnId="{5C783656-386C-46CA-8040-5526570F959B}">
      <dgm:prSet/>
      <dgm:spPr/>
      <dgm:t>
        <a:bodyPr/>
        <a:lstStyle/>
        <a:p>
          <a:endParaRPr lang="en-US"/>
        </a:p>
      </dgm:t>
    </dgm:pt>
    <dgm:pt modelId="{D59A1FAE-8828-4F77-A44C-604AF3E648D8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Plan d'éssai prototype 2</a:t>
          </a:r>
          <a:endParaRPr lang="en-US"/>
        </a:p>
      </dgm:t>
    </dgm:pt>
    <dgm:pt modelId="{4F8D771D-871E-48A5-8126-100FD380391C}" type="parTrans" cxnId="{4DA16329-1D08-4932-9763-6C935B9A2C95}">
      <dgm:prSet/>
      <dgm:spPr/>
      <dgm:t>
        <a:bodyPr/>
        <a:lstStyle/>
        <a:p>
          <a:endParaRPr lang="en-US"/>
        </a:p>
      </dgm:t>
    </dgm:pt>
    <dgm:pt modelId="{C5250ACF-58E6-4A86-B578-9B7E3BCEDCED}" type="sibTrans" cxnId="{4DA16329-1D08-4932-9763-6C935B9A2C95}">
      <dgm:prSet/>
      <dgm:spPr/>
      <dgm:t>
        <a:bodyPr/>
        <a:lstStyle/>
        <a:p>
          <a:endParaRPr lang="en-US"/>
        </a:p>
      </dgm:t>
    </dgm:pt>
    <dgm:pt modelId="{CFF30670-0562-4B9B-9D36-02A6CEA6049C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Conclusion</a:t>
          </a:r>
          <a:endParaRPr lang="en-US"/>
        </a:p>
      </dgm:t>
    </dgm:pt>
    <dgm:pt modelId="{545CAEC8-82FE-4FCA-A443-32434A33985F}" type="parTrans" cxnId="{20AB7F68-AB0A-42DD-830F-368CB87870B7}">
      <dgm:prSet/>
      <dgm:spPr/>
      <dgm:t>
        <a:bodyPr/>
        <a:lstStyle/>
        <a:p>
          <a:endParaRPr lang="en-US"/>
        </a:p>
      </dgm:t>
    </dgm:pt>
    <dgm:pt modelId="{A550D5B5-6121-4C3E-86A5-B822095B07B5}" type="sibTrans" cxnId="{20AB7F68-AB0A-42DD-830F-368CB87870B7}">
      <dgm:prSet/>
      <dgm:spPr/>
      <dgm:t>
        <a:bodyPr/>
        <a:lstStyle/>
        <a:p>
          <a:endParaRPr lang="en-US"/>
        </a:p>
      </dgm:t>
    </dgm:pt>
    <dgm:pt modelId="{41B21A97-337E-4C69-A41E-582CD1FC5CB2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Tests du prototype 1</a:t>
          </a:r>
        </a:p>
      </dgm:t>
    </dgm:pt>
    <dgm:pt modelId="{6899FA56-D4F1-47C4-9E9A-DFA1EAB57DDA}" type="parTrans" cxnId="{FD5930A7-4869-47D5-950B-044CB27D4BC0}">
      <dgm:prSet/>
      <dgm:spPr/>
    </dgm:pt>
    <dgm:pt modelId="{CDDDEB0E-B05D-467F-9FCD-87CEAADA7E07}" type="sibTrans" cxnId="{FD5930A7-4869-47D5-950B-044CB27D4BC0}">
      <dgm:prSet/>
      <dgm:spPr/>
    </dgm:pt>
    <dgm:pt modelId="{02822C10-B6E2-40C5-B0AA-E2C9EC6BDB39}" type="pres">
      <dgm:prSet presAssocID="{0CF275E1-F39E-4EC0-A01A-A13FA1746324}" presName="diagram" presStyleCnt="0">
        <dgm:presLayoutVars>
          <dgm:dir/>
          <dgm:resizeHandles val="exact"/>
        </dgm:presLayoutVars>
      </dgm:prSet>
      <dgm:spPr/>
    </dgm:pt>
    <dgm:pt modelId="{BD607390-E0DD-4770-8C3F-F6EBFCD2C284}" type="pres">
      <dgm:prSet presAssocID="{FB2BDC25-2E08-45A3-8EE3-93DA9866150C}" presName="node" presStyleLbl="node1" presStyleIdx="0" presStyleCnt="5">
        <dgm:presLayoutVars>
          <dgm:bulletEnabled val="1"/>
        </dgm:presLayoutVars>
      </dgm:prSet>
      <dgm:spPr/>
    </dgm:pt>
    <dgm:pt modelId="{E16080D9-AF16-414B-AEFB-49BD94078651}" type="pres">
      <dgm:prSet presAssocID="{6D007542-D7D8-4F68-9BBC-467704E6DBBB}" presName="sibTrans" presStyleCnt="0"/>
      <dgm:spPr/>
    </dgm:pt>
    <dgm:pt modelId="{F302A641-90A1-43C0-87FA-C5AF51DD4BD7}" type="pres">
      <dgm:prSet presAssocID="{4C03EAAD-1A7F-4B4C-B006-DF533466A964}" presName="node" presStyleLbl="node1" presStyleIdx="1" presStyleCnt="5">
        <dgm:presLayoutVars>
          <dgm:bulletEnabled val="1"/>
        </dgm:presLayoutVars>
      </dgm:prSet>
      <dgm:spPr/>
    </dgm:pt>
    <dgm:pt modelId="{54916C2F-98BF-4F21-88E2-49847D3D9DF5}" type="pres">
      <dgm:prSet presAssocID="{42889A2D-4EEC-4F05-820D-057B7DD544E9}" presName="sibTrans" presStyleCnt="0"/>
      <dgm:spPr/>
    </dgm:pt>
    <dgm:pt modelId="{90F02FB3-9107-45DF-8BC7-F49C51477BFE}" type="pres">
      <dgm:prSet presAssocID="{41B21A97-337E-4C69-A41E-582CD1FC5CB2}" presName="node" presStyleLbl="node1" presStyleIdx="2" presStyleCnt="5">
        <dgm:presLayoutVars>
          <dgm:bulletEnabled val="1"/>
        </dgm:presLayoutVars>
      </dgm:prSet>
      <dgm:spPr/>
    </dgm:pt>
    <dgm:pt modelId="{9B946EF0-C252-4358-94EF-5761D2EDB2D9}" type="pres">
      <dgm:prSet presAssocID="{CDDDEB0E-B05D-467F-9FCD-87CEAADA7E07}" presName="sibTrans" presStyleCnt="0"/>
      <dgm:spPr/>
    </dgm:pt>
    <dgm:pt modelId="{C11C765D-82C7-4842-9D9F-D8EF6C5AC3DB}" type="pres">
      <dgm:prSet presAssocID="{D59A1FAE-8828-4F77-A44C-604AF3E648D8}" presName="node" presStyleLbl="node1" presStyleIdx="3" presStyleCnt="5">
        <dgm:presLayoutVars>
          <dgm:bulletEnabled val="1"/>
        </dgm:presLayoutVars>
      </dgm:prSet>
      <dgm:spPr/>
    </dgm:pt>
    <dgm:pt modelId="{22B9050A-CB44-4685-B9CE-34D46B0F2436}" type="pres">
      <dgm:prSet presAssocID="{C5250ACF-58E6-4A86-B578-9B7E3BCEDCED}" presName="sibTrans" presStyleCnt="0"/>
      <dgm:spPr/>
    </dgm:pt>
    <dgm:pt modelId="{F2821B0A-E19F-47E8-A207-7085E483DF81}" type="pres">
      <dgm:prSet presAssocID="{CFF30670-0562-4B9B-9D36-02A6CEA6049C}" presName="node" presStyleLbl="node1" presStyleIdx="4" presStyleCnt="5">
        <dgm:presLayoutVars>
          <dgm:bulletEnabled val="1"/>
        </dgm:presLayoutVars>
      </dgm:prSet>
      <dgm:spPr/>
    </dgm:pt>
  </dgm:ptLst>
  <dgm:cxnLst>
    <dgm:cxn modelId="{D34D3821-9A24-496D-BEC5-516C5DAB7505}" type="presOf" srcId="{0CF275E1-F39E-4EC0-A01A-A13FA1746324}" destId="{02822C10-B6E2-40C5-B0AA-E2C9EC6BDB39}" srcOrd="0" destOrd="0" presId="urn:microsoft.com/office/officeart/2005/8/layout/default"/>
    <dgm:cxn modelId="{4DA16329-1D08-4932-9763-6C935B9A2C95}" srcId="{0CF275E1-F39E-4EC0-A01A-A13FA1746324}" destId="{D59A1FAE-8828-4F77-A44C-604AF3E648D8}" srcOrd="3" destOrd="0" parTransId="{4F8D771D-871E-48A5-8126-100FD380391C}" sibTransId="{C5250ACF-58E6-4A86-B578-9B7E3BCEDCED}"/>
    <dgm:cxn modelId="{07DF103C-B902-4AD8-9933-155CEF0542B4}" type="presOf" srcId="{41B21A97-337E-4C69-A41E-582CD1FC5CB2}" destId="{90F02FB3-9107-45DF-8BC7-F49C51477BFE}" srcOrd="0" destOrd="0" presId="urn:microsoft.com/office/officeart/2005/8/layout/default"/>
    <dgm:cxn modelId="{20AB7F68-AB0A-42DD-830F-368CB87870B7}" srcId="{0CF275E1-F39E-4EC0-A01A-A13FA1746324}" destId="{CFF30670-0562-4B9B-9D36-02A6CEA6049C}" srcOrd="4" destOrd="0" parTransId="{545CAEC8-82FE-4FCA-A443-32434A33985F}" sibTransId="{A550D5B5-6121-4C3E-86A5-B822095B07B5}"/>
    <dgm:cxn modelId="{5C783656-386C-46CA-8040-5526570F959B}" srcId="{0CF275E1-F39E-4EC0-A01A-A13FA1746324}" destId="{4C03EAAD-1A7F-4B4C-B006-DF533466A964}" srcOrd="1" destOrd="0" parTransId="{7AFE3A8E-9C47-45C0-A0FC-B67A875C420F}" sibTransId="{42889A2D-4EEC-4F05-820D-057B7DD544E9}"/>
    <dgm:cxn modelId="{B9027477-EEAD-412E-92DC-B773AEDEDD31}" type="presOf" srcId="{4C03EAAD-1A7F-4B4C-B006-DF533466A964}" destId="{F302A641-90A1-43C0-87FA-C5AF51DD4BD7}" srcOrd="0" destOrd="0" presId="urn:microsoft.com/office/officeart/2005/8/layout/default"/>
    <dgm:cxn modelId="{FD5930A7-4869-47D5-950B-044CB27D4BC0}" srcId="{0CF275E1-F39E-4EC0-A01A-A13FA1746324}" destId="{41B21A97-337E-4C69-A41E-582CD1FC5CB2}" srcOrd="2" destOrd="0" parTransId="{6899FA56-D4F1-47C4-9E9A-DFA1EAB57DDA}" sibTransId="{CDDDEB0E-B05D-467F-9FCD-87CEAADA7E07}"/>
    <dgm:cxn modelId="{97FA2FB4-2213-4BFF-AD7B-7D7C7460CCA6}" srcId="{0CF275E1-F39E-4EC0-A01A-A13FA1746324}" destId="{FB2BDC25-2E08-45A3-8EE3-93DA9866150C}" srcOrd="0" destOrd="0" parTransId="{68DBA514-FA79-4C45-A9D9-7408E168A6D9}" sibTransId="{6D007542-D7D8-4F68-9BBC-467704E6DBBB}"/>
    <dgm:cxn modelId="{745C18C2-EDDE-4ADC-BE69-6577C0894619}" type="presOf" srcId="{D59A1FAE-8828-4F77-A44C-604AF3E648D8}" destId="{C11C765D-82C7-4842-9D9F-D8EF6C5AC3DB}" srcOrd="0" destOrd="0" presId="urn:microsoft.com/office/officeart/2005/8/layout/default"/>
    <dgm:cxn modelId="{05D6F0D8-0A4E-4664-BFFE-A1D1F34F4A44}" type="presOf" srcId="{FB2BDC25-2E08-45A3-8EE3-93DA9866150C}" destId="{BD607390-E0DD-4770-8C3F-F6EBFCD2C284}" srcOrd="0" destOrd="0" presId="urn:microsoft.com/office/officeart/2005/8/layout/default"/>
    <dgm:cxn modelId="{A2C6E6F5-358F-4F7C-839C-D5AC4CD261C3}" type="presOf" srcId="{CFF30670-0562-4B9B-9D36-02A6CEA6049C}" destId="{F2821B0A-E19F-47E8-A207-7085E483DF81}" srcOrd="0" destOrd="0" presId="urn:microsoft.com/office/officeart/2005/8/layout/default"/>
    <dgm:cxn modelId="{8DB51CD3-3CF9-40B3-B5A9-9AEE5BC5D3F2}" type="presParOf" srcId="{02822C10-B6E2-40C5-B0AA-E2C9EC6BDB39}" destId="{BD607390-E0DD-4770-8C3F-F6EBFCD2C284}" srcOrd="0" destOrd="0" presId="urn:microsoft.com/office/officeart/2005/8/layout/default"/>
    <dgm:cxn modelId="{329083BE-44DC-408E-9D2B-1E6AE6899125}" type="presParOf" srcId="{02822C10-B6E2-40C5-B0AA-E2C9EC6BDB39}" destId="{E16080D9-AF16-414B-AEFB-49BD94078651}" srcOrd="1" destOrd="0" presId="urn:microsoft.com/office/officeart/2005/8/layout/default"/>
    <dgm:cxn modelId="{7C5709D7-6796-41B9-B2D1-A2E95DCA7550}" type="presParOf" srcId="{02822C10-B6E2-40C5-B0AA-E2C9EC6BDB39}" destId="{F302A641-90A1-43C0-87FA-C5AF51DD4BD7}" srcOrd="2" destOrd="0" presId="urn:microsoft.com/office/officeart/2005/8/layout/default"/>
    <dgm:cxn modelId="{FFF3D660-11CA-4687-A04A-513AD4556506}" type="presParOf" srcId="{02822C10-B6E2-40C5-B0AA-E2C9EC6BDB39}" destId="{54916C2F-98BF-4F21-88E2-49847D3D9DF5}" srcOrd="3" destOrd="0" presId="urn:microsoft.com/office/officeart/2005/8/layout/default"/>
    <dgm:cxn modelId="{2517D4A3-9F5D-4C32-8AD4-3532A9D35EF7}" type="presParOf" srcId="{02822C10-B6E2-40C5-B0AA-E2C9EC6BDB39}" destId="{90F02FB3-9107-45DF-8BC7-F49C51477BFE}" srcOrd="4" destOrd="0" presId="urn:microsoft.com/office/officeart/2005/8/layout/default"/>
    <dgm:cxn modelId="{4FB78457-84BE-46A1-A1C1-71CB68556144}" type="presParOf" srcId="{02822C10-B6E2-40C5-B0AA-E2C9EC6BDB39}" destId="{9B946EF0-C252-4358-94EF-5761D2EDB2D9}" srcOrd="5" destOrd="0" presId="urn:microsoft.com/office/officeart/2005/8/layout/default"/>
    <dgm:cxn modelId="{B3D21822-EEBA-4B9E-A508-59B3A066D54E}" type="presParOf" srcId="{02822C10-B6E2-40C5-B0AA-E2C9EC6BDB39}" destId="{C11C765D-82C7-4842-9D9F-D8EF6C5AC3DB}" srcOrd="6" destOrd="0" presId="urn:microsoft.com/office/officeart/2005/8/layout/default"/>
    <dgm:cxn modelId="{89EB95A9-9131-465B-8DEE-07110D357930}" type="presParOf" srcId="{02822C10-B6E2-40C5-B0AA-E2C9EC6BDB39}" destId="{22B9050A-CB44-4685-B9CE-34D46B0F2436}" srcOrd="7" destOrd="0" presId="urn:microsoft.com/office/officeart/2005/8/layout/default"/>
    <dgm:cxn modelId="{CC2D9825-B8F7-4C67-A7B4-1B256327F696}" type="presParOf" srcId="{02822C10-B6E2-40C5-B0AA-E2C9EC6BDB39}" destId="{F2821B0A-E19F-47E8-A207-7085E483DF8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87CE2-9C40-451A-AA5C-880D97CDF36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A24150-99C6-4111-AFD3-CE3BD30D9714}">
      <dgm:prSet/>
      <dgm:spPr/>
      <dgm:t>
        <a:bodyPr/>
        <a:lstStyle/>
        <a:p>
          <a:r>
            <a:rPr lang="en-US"/>
            <a:t>Fixation du prototype sur le bord Inférieur et non </a:t>
          </a:r>
          <a:r>
            <a:rPr lang="en-US" err="1"/>
            <a:t>supérieur</a:t>
          </a:r>
        </a:p>
      </dgm:t>
    </dgm:pt>
    <dgm:pt modelId="{A3007898-3C9A-4BCD-820F-900CDB220D87}" type="parTrans" cxnId="{443E00E7-B02E-496F-992C-2C08DAFEC159}">
      <dgm:prSet/>
      <dgm:spPr/>
      <dgm:t>
        <a:bodyPr/>
        <a:lstStyle/>
        <a:p>
          <a:endParaRPr lang="en-US"/>
        </a:p>
      </dgm:t>
    </dgm:pt>
    <dgm:pt modelId="{5E4CE66F-DCB6-496A-A556-767D342F5FC5}" type="sibTrans" cxnId="{443E00E7-B02E-496F-992C-2C08DAFEC159}">
      <dgm:prSet/>
      <dgm:spPr/>
      <dgm:t>
        <a:bodyPr/>
        <a:lstStyle/>
        <a:p>
          <a:endParaRPr lang="en-US"/>
        </a:p>
      </dgm:t>
    </dgm:pt>
    <dgm:pt modelId="{FFC7D702-63C3-47CC-BDF6-051909A46DAB}">
      <dgm:prSet/>
      <dgm:spPr/>
      <dgm:t>
        <a:bodyPr/>
        <a:lstStyle/>
        <a:p>
          <a:r>
            <a:rPr lang="en-US"/>
            <a:t>Retraction des bras </a:t>
          </a:r>
        </a:p>
      </dgm:t>
    </dgm:pt>
    <dgm:pt modelId="{C510E6CA-88DA-4527-BEE1-D531975CC7DC}" type="parTrans" cxnId="{562F4D1B-F49D-4065-A790-2DF674BE7081}">
      <dgm:prSet/>
      <dgm:spPr/>
      <dgm:t>
        <a:bodyPr/>
        <a:lstStyle/>
        <a:p>
          <a:endParaRPr lang="en-US"/>
        </a:p>
      </dgm:t>
    </dgm:pt>
    <dgm:pt modelId="{FA6F517B-E045-4057-8722-3AEC6FB89664}" type="sibTrans" cxnId="{562F4D1B-F49D-4065-A790-2DF674BE7081}">
      <dgm:prSet/>
      <dgm:spPr/>
      <dgm:t>
        <a:bodyPr/>
        <a:lstStyle/>
        <a:p>
          <a:endParaRPr lang="en-US"/>
        </a:p>
      </dgm:t>
    </dgm:pt>
    <dgm:pt modelId="{FC767E16-D47E-4723-888F-6F67F665CD5F}">
      <dgm:prSet/>
      <dgm:spPr/>
      <dgm:t>
        <a:bodyPr/>
        <a:lstStyle/>
        <a:p>
          <a:r>
            <a:rPr lang="en-US"/>
            <a:t>Detection d'obstacles et des fraises</a:t>
          </a:r>
        </a:p>
      </dgm:t>
    </dgm:pt>
    <dgm:pt modelId="{72F743DB-D7BF-4325-B8E6-6065AA1FC985}" type="parTrans" cxnId="{6487E554-F624-45DB-8499-07487F5098EA}">
      <dgm:prSet/>
      <dgm:spPr/>
      <dgm:t>
        <a:bodyPr/>
        <a:lstStyle/>
        <a:p>
          <a:endParaRPr lang="en-US"/>
        </a:p>
      </dgm:t>
    </dgm:pt>
    <dgm:pt modelId="{60B014BC-348B-4E6B-8B9E-C8E355CF1D16}" type="sibTrans" cxnId="{6487E554-F624-45DB-8499-07487F5098EA}">
      <dgm:prSet/>
      <dgm:spPr/>
      <dgm:t>
        <a:bodyPr/>
        <a:lstStyle/>
        <a:p>
          <a:endParaRPr lang="en-US"/>
        </a:p>
      </dgm:t>
    </dgm:pt>
    <dgm:pt modelId="{AAF7DD2F-31E3-4520-954E-17339770507F}" type="pres">
      <dgm:prSet presAssocID="{09287CE2-9C40-451A-AA5C-880D97CDF36D}" presName="outerComposite" presStyleCnt="0">
        <dgm:presLayoutVars>
          <dgm:chMax val="5"/>
          <dgm:dir/>
          <dgm:resizeHandles val="exact"/>
        </dgm:presLayoutVars>
      </dgm:prSet>
      <dgm:spPr/>
    </dgm:pt>
    <dgm:pt modelId="{38958C0F-76E3-41AA-8770-90CF66824856}" type="pres">
      <dgm:prSet presAssocID="{09287CE2-9C40-451A-AA5C-880D97CDF36D}" presName="dummyMaxCanvas" presStyleCnt="0">
        <dgm:presLayoutVars/>
      </dgm:prSet>
      <dgm:spPr/>
    </dgm:pt>
    <dgm:pt modelId="{AEEBFB20-25B6-4385-ABEB-3DE4FFA8C862}" type="pres">
      <dgm:prSet presAssocID="{09287CE2-9C40-451A-AA5C-880D97CDF36D}" presName="ThreeNodes_1" presStyleLbl="node1" presStyleIdx="0" presStyleCnt="3">
        <dgm:presLayoutVars>
          <dgm:bulletEnabled val="1"/>
        </dgm:presLayoutVars>
      </dgm:prSet>
      <dgm:spPr/>
    </dgm:pt>
    <dgm:pt modelId="{B8583E52-A6D3-4E98-9D8E-2B44143F71F4}" type="pres">
      <dgm:prSet presAssocID="{09287CE2-9C40-451A-AA5C-880D97CDF36D}" presName="ThreeNodes_2" presStyleLbl="node1" presStyleIdx="1" presStyleCnt="3">
        <dgm:presLayoutVars>
          <dgm:bulletEnabled val="1"/>
        </dgm:presLayoutVars>
      </dgm:prSet>
      <dgm:spPr/>
    </dgm:pt>
    <dgm:pt modelId="{828F1D7C-60A8-41B5-8EF3-D8D2D763E3E5}" type="pres">
      <dgm:prSet presAssocID="{09287CE2-9C40-451A-AA5C-880D97CDF36D}" presName="ThreeNodes_3" presStyleLbl="node1" presStyleIdx="2" presStyleCnt="3">
        <dgm:presLayoutVars>
          <dgm:bulletEnabled val="1"/>
        </dgm:presLayoutVars>
      </dgm:prSet>
      <dgm:spPr/>
    </dgm:pt>
    <dgm:pt modelId="{66B67864-7BCC-47E6-818B-81D384220C8E}" type="pres">
      <dgm:prSet presAssocID="{09287CE2-9C40-451A-AA5C-880D97CDF36D}" presName="ThreeConn_1-2" presStyleLbl="fgAccFollowNode1" presStyleIdx="0" presStyleCnt="2">
        <dgm:presLayoutVars>
          <dgm:bulletEnabled val="1"/>
        </dgm:presLayoutVars>
      </dgm:prSet>
      <dgm:spPr/>
    </dgm:pt>
    <dgm:pt modelId="{50E6C48E-6FCD-4BD6-ADCB-0E6E15A0E051}" type="pres">
      <dgm:prSet presAssocID="{09287CE2-9C40-451A-AA5C-880D97CDF36D}" presName="ThreeConn_2-3" presStyleLbl="fgAccFollowNode1" presStyleIdx="1" presStyleCnt="2">
        <dgm:presLayoutVars>
          <dgm:bulletEnabled val="1"/>
        </dgm:presLayoutVars>
      </dgm:prSet>
      <dgm:spPr/>
    </dgm:pt>
    <dgm:pt modelId="{F5FCF863-E467-4F94-ABC6-20983158B805}" type="pres">
      <dgm:prSet presAssocID="{09287CE2-9C40-451A-AA5C-880D97CDF36D}" presName="ThreeNodes_1_text" presStyleLbl="node1" presStyleIdx="2" presStyleCnt="3">
        <dgm:presLayoutVars>
          <dgm:bulletEnabled val="1"/>
        </dgm:presLayoutVars>
      </dgm:prSet>
      <dgm:spPr/>
    </dgm:pt>
    <dgm:pt modelId="{3FCBB5F6-5A55-4729-89E4-F0B243CE1CFD}" type="pres">
      <dgm:prSet presAssocID="{09287CE2-9C40-451A-AA5C-880D97CDF36D}" presName="ThreeNodes_2_text" presStyleLbl="node1" presStyleIdx="2" presStyleCnt="3">
        <dgm:presLayoutVars>
          <dgm:bulletEnabled val="1"/>
        </dgm:presLayoutVars>
      </dgm:prSet>
      <dgm:spPr/>
    </dgm:pt>
    <dgm:pt modelId="{1BA1091B-DD0D-4893-91B2-3B4FA2A39B03}" type="pres">
      <dgm:prSet presAssocID="{09287CE2-9C40-451A-AA5C-880D97CDF36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BCC3C00-BF47-469C-BA42-3F6BD2A7172B}" type="presOf" srcId="{FC767E16-D47E-4723-888F-6F67F665CD5F}" destId="{1BA1091B-DD0D-4893-91B2-3B4FA2A39B03}" srcOrd="1" destOrd="0" presId="urn:microsoft.com/office/officeart/2005/8/layout/vProcess5"/>
    <dgm:cxn modelId="{8F92EB0C-20A7-4127-BEF4-7A851A2C008D}" type="presOf" srcId="{FFC7D702-63C3-47CC-BDF6-051909A46DAB}" destId="{3FCBB5F6-5A55-4729-89E4-F0B243CE1CFD}" srcOrd="1" destOrd="0" presId="urn:microsoft.com/office/officeart/2005/8/layout/vProcess5"/>
    <dgm:cxn modelId="{E7E78B11-0F87-448B-98A4-0B046B856F3F}" type="presOf" srcId="{FA6F517B-E045-4057-8722-3AEC6FB89664}" destId="{50E6C48E-6FCD-4BD6-ADCB-0E6E15A0E051}" srcOrd="0" destOrd="0" presId="urn:microsoft.com/office/officeart/2005/8/layout/vProcess5"/>
    <dgm:cxn modelId="{562F4D1B-F49D-4065-A790-2DF674BE7081}" srcId="{09287CE2-9C40-451A-AA5C-880D97CDF36D}" destId="{FFC7D702-63C3-47CC-BDF6-051909A46DAB}" srcOrd="1" destOrd="0" parTransId="{C510E6CA-88DA-4527-BEE1-D531975CC7DC}" sibTransId="{FA6F517B-E045-4057-8722-3AEC6FB89664}"/>
    <dgm:cxn modelId="{A39C8835-23A6-4140-9344-7B53A06CD79D}" type="presOf" srcId="{BDA24150-99C6-4111-AFD3-CE3BD30D9714}" destId="{AEEBFB20-25B6-4385-ABEB-3DE4FFA8C862}" srcOrd="0" destOrd="0" presId="urn:microsoft.com/office/officeart/2005/8/layout/vProcess5"/>
    <dgm:cxn modelId="{AE021238-71DB-44BE-A649-D05CDC1D2D5C}" type="presOf" srcId="{BDA24150-99C6-4111-AFD3-CE3BD30D9714}" destId="{F5FCF863-E467-4F94-ABC6-20983158B805}" srcOrd="1" destOrd="0" presId="urn:microsoft.com/office/officeart/2005/8/layout/vProcess5"/>
    <dgm:cxn modelId="{54E7C946-B219-4438-AA88-1B11622A2EA2}" type="presOf" srcId="{5E4CE66F-DCB6-496A-A556-767D342F5FC5}" destId="{66B67864-7BCC-47E6-818B-81D384220C8E}" srcOrd="0" destOrd="0" presId="urn:microsoft.com/office/officeart/2005/8/layout/vProcess5"/>
    <dgm:cxn modelId="{C4775F70-3AE4-439D-AF5F-00F673599827}" type="presOf" srcId="{09287CE2-9C40-451A-AA5C-880D97CDF36D}" destId="{AAF7DD2F-31E3-4520-954E-17339770507F}" srcOrd="0" destOrd="0" presId="urn:microsoft.com/office/officeart/2005/8/layout/vProcess5"/>
    <dgm:cxn modelId="{6487E554-F624-45DB-8499-07487F5098EA}" srcId="{09287CE2-9C40-451A-AA5C-880D97CDF36D}" destId="{FC767E16-D47E-4723-888F-6F67F665CD5F}" srcOrd="2" destOrd="0" parTransId="{72F743DB-D7BF-4325-B8E6-6065AA1FC985}" sibTransId="{60B014BC-348B-4E6B-8B9E-C8E355CF1D16}"/>
    <dgm:cxn modelId="{F26BF4D2-D2B8-4804-B1E8-E8557A12A062}" type="presOf" srcId="{FFC7D702-63C3-47CC-BDF6-051909A46DAB}" destId="{B8583E52-A6D3-4E98-9D8E-2B44143F71F4}" srcOrd="0" destOrd="0" presId="urn:microsoft.com/office/officeart/2005/8/layout/vProcess5"/>
    <dgm:cxn modelId="{1B7652D7-5C72-4B93-A8DE-166DD19DFE1B}" type="presOf" srcId="{FC767E16-D47E-4723-888F-6F67F665CD5F}" destId="{828F1D7C-60A8-41B5-8EF3-D8D2D763E3E5}" srcOrd="0" destOrd="0" presId="urn:microsoft.com/office/officeart/2005/8/layout/vProcess5"/>
    <dgm:cxn modelId="{443E00E7-B02E-496F-992C-2C08DAFEC159}" srcId="{09287CE2-9C40-451A-AA5C-880D97CDF36D}" destId="{BDA24150-99C6-4111-AFD3-CE3BD30D9714}" srcOrd="0" destOrd="0" parTransId="{A3007898-3C9A-4BCD-820F-900CDB220D87}" sibTransId="{5E4CE66F-DCB6-496A-A556-767D342F5FC5}"/>
    <dgm:cxn modelId="{5D9B8B32-AD6B-42EE-A5EC-96563DA558F6}" type="presParOf" srcId="{AAF7DD2F-31E3-4520-954E-17339770507F}" destId="{38958C0F-76E3-41AA-8770-90CF66824856}" srcOrd="0" destOrd="0" presId="urn:microsoft.com/office/officeart/2005/8/layout/vProcess5"/>
    <dgm:cxn modelId="{D66372C6-DA73-4774-8D49-A8F8D4C067DF}" type="presParOf" srcId="{AAF7DD2F-31E3-4520-954E-17339770507F}" destId="{AEEBFB20-25B6-4385-ABEB-3DE4FFA8C862}" srcOrd="1" destOrd="0" presId="urn:microsoft.com/office/officeart/2005/8/layout/vProcess5"/>
    <dgm:cxn modelId="{2D64879D-FE17-4084-8342-306372E3A1E3}" type="presParOf" srcId="{AAF7DD2F-31E3-4520-954E-17339770507F}" destId="{B8583E52-A6D3-4E98-9D8E-2B44143F71F4}" srcOrd="2" destOrd="0" presId="urn:microsoft.com/office/officeart/2005/8/layout/vProcess5"/>
    <dgm:cxn modelId="{878580D2-D4B8-4E50-B20C-3AC18D9A20DD}" type="presParOf" srcId="{AAF7DD2F-31E3-4520-954E-17339770507F}" destId="{828F1D7C-60A8-41B5-8EF3-D8D2D763E3E5}" srcOrd="3" destOrd="0" presId="urn:microsoft.com/office/officeart/2005/8/layout/vProcess5"/>
    <dgm:cxn modelId="{68511387-5B7F-4CE3-AE85-713C32F313B4}" type="presParOf" srcId="{AAF7DD2F-31E3-4520-954E-17339770507F}" destId="{66B67864-7BCC-47E6-818B-81D384220C8E}" srcOrd="4" destOrd="0" presId="urn:microsoft.com/office/officeart/2005/8/layout/vProcess5"/>
    <dgm:cxn modelId="{82243F95-BB01-4FAB-A1DA-974C7FC9BBA1}" type="presParOf" srcId="{AAF7DD2F-31E3-4520-954E-17339770507F}" destId="{50E6C48E-6FCD-4BD6-ADCB-0E6E15A0E051}" srcOrd="5" destOrd="0" presId="urn:microsoft.com/office/officeart/2005/8/layout/vProcess5"/>
    <dgm:cxn modelId="{9D3B0AF0-27CF-45A4-B499-10F582E53E0B}" type="presParOf" srcId="{AAF7DD2F-31E3-4520-954E-17339770507F}" destId="{F5FCF863-E467-4F94-ABC6-20983158B805}" srcOrd="6" destOrd="0" presId="urn:microsoft.com/office/officeart/2005/8/layout/vProcess5"/>
    <dgm:cxn modelId="{BBA2DFDA-A31A-4A8A-8A81-E69F12FB4EF3}" type="presParOf" srcId="{AAF7DD2F-31E3-4520-954E-17339770507F}" destId="{3FCBB5F6-5A55-4729-89E4-F0B243CE1CFD}" srcOrd="7" destOrd="0" presId="urn:microsoft.com/office/officeart/2005/8/layout/vProcess5"/>
    <dgm:cxn modelId="{6FA4D126-62CE-4BB5-801F-BC4AB977B092}" type="presParOf" srcId="{AAF7DD2F-31E3-4520-954E-17339770507F}" destId="{1BA1091B-DD0D-4893-91B2-3B4FA2A39B0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420E4-4FD5-4897-BD81-B0E9BD3D775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95C222-5ED6-45CC-9A89-EC862F1EE326}">
      <dgm:prSet/>
      <dgm:spPr/>
      <dgm:t>
        <a:bodyPr/>
        <a:lstStyle/>
        <a:p>
          <a:r>
            <a:rPr lang="en-US"/>
            <a:t>Les parties du prototypes à réaliser :  </a:t>
          </a:r>
        </a:p>
      </dgm:t>
    </dgm:pt>
    <dgm:pt modelId="{B92E3A9F-7ACA-44C6-8C15-7E3A908977B8}" type="parTrans" cxnId="{4728A93A-F199-4D7E-8F51-485E9179D3E5}">
      <dgm:prSet/>
      <dgm:spPr/>
      <dgm:t>
        <a:bodyPr/>
        <a:lstStyle/>
        <a:p>
          <a:endParaRPr lang="en-US"/>
        </a:p>
      </dgm:t>
    </dgm:pt>
    <dgm:pt modelId="{11DE0C87-D079-45EB-A70C-2E1BA59A75B9}" type="sibTrans" cxnId="{4728A93A-F199-4D7E-8F51-485E9179D3E5}">
      <dgm:prSet/>
      <dgm:spPr/>
      <dgm:t>
        <a:bodyPr/>
        <a:lstStyle/>
        <a:p>
          <a:endParaRPr lang="en-US"/>
        </a:p>
      </dgm:t>
    </dgm:pt>
    <dgm:pt modelId="{E9317DE2-0B21-4ABE-B099-4CCA967046AD}">
      <dgm:prSet/>
      <dgm:spPr/>
      <dgm:t>
        <a:bodyPr/>
        <a:lstStyle/>
        <a:p>
          <a:r>
            <a:rPr lang="en-US"/>
            <a:t>Châssis</a:t>
          </a:r>
        </a:p>
      </dgm:t>
    </dgm:pt>
    <dgm:pt modelId="{AC5129C4-432D-4AC2-9471-7D917EFCA05F}" type="parTrans" cxnId="{E63A0554-5300-44AE-B7CE-F4BE35E06DE9}">
      <dgm:prSet/>
      <dgm:spPr/>
      <dgm:t>
        <a:bodyPr/>
        <a:lstStyle/>
        <a:p>
          <a:endParaRPr lang="en-US"/>
        </a:p>
      </dgm:t>
    </dgm:pt>
    <dgm:pt modelId="{0FF95AD2-0392-449B-8312-69BC7B97826F}" type="sibTrans" cxnId="{E63A0554-5300-44AE-B7CE-F4BE35E06DE9}">
      <dgm:prSet/>
      <dgm:spPr/>
      <dgm:t>
        <a:bodyPr/>
        <a:lstStyle/>
        <a:p>
          <a:endParaRPr lang="en-US"/>
        </a:p>
      </dgm:t>
    </dgm:pt>
    <dgm:pt modelId="{E936F752-A83F-4221-863B-64B65BA8BBCF}">
      <dgm:prSet/>
      <dgm:spPr/>
      <dgm:t>
        <a:bodyPr/>
        <a:lstStyle/>
        <a:p>
          <a:r>
            <a:rPr lang="en-US"/>
            <a:t>Articulations</a:t>
          </a:r>
        </a:p>
      </dgm:t>
    </dgm:pt>
    <dgm:pt modelId="{FBB45561-24F5-40E5-83BE-D8BCBACCF3D2}" type="parTrans" cxnId="{88E1065A-686E-4450-9EB9-3048FD035F43}">
      <dgm:prSet/>
      <dgm:spPr/>
      <dgm:t>
        <a:bodyPr/>
        <a:lstStyle/>
        <a:p>
          <a:endParaRPr lang="en-US"/>
        </a:p>
      </dgm:t>
    </dgm:pt>
    <dgm:pt modelId="{9553D2B4-A40B-4727-978D-A9B70CB2E7AF}" type="sibTrans" cxnId="{88E1065A-686E-4450-9EB9-3048FD035F43}">
      <dgm:prSet/>
      <dgm:spPr/>
      <dgm:t>
        <a:bodyPr/>
        <a:lstStyle/>
        <a:p>
          <a:endParaRPr lang="en-US"/>
        </a:p>
      </dgm:t>
    </dgm:pt>
    <dgm:pt modelId="{53258002-4BC8-436A-8E43-766F740DCD22}">
      <dgm:prSet/>
      <dgm:spPr/>
      <dgm:t>
        <a:bodyPr/>
        <a:lstStyle/>
        <a:p>
          <a:r>
            <a:rPr lang="en-US"/>
            <a:t>Rails</a:t>
          </a:r>
        </a:p>
      </dgm:t>
    </dgm:pt>
    <dgm:pt modelId="{2501D1CE-4EC2-4EAC-A600-764D6FF04E24}" type="parTrans" cxnId="{3E84E943-EB4F-4F1F-8431-0B4ABDAA5290}">
      <dgm:prSet/>
      <dgm:spPr/>
      <dgm:t>
        <a:bodyPr/>
        <a:lstStyle/>
        <a:p>
          <a:endParaRPr lang="en-US"/>
        </a:p>
      </dgm:t>
    </dgm:pt>
    <dgm:pt modelId="{9CFEE7B3-0F33-4E19-B40A-BAA77EEBB0A3}" type="sibTrans" cxnId="{3E84E943-EB4F-4F1F-8431-0B4ABDAA5290}">
      <dgm:prSet/>
      <dgm:spPr/>
      <dgm:t>
        <a:bodyPr/>
        <a:lstStyle/>
        <a:p>
          <a:endParaRPr lang="en-US"/>
        </a:p>
      </dgm:t>
    </dgm:pt>
    <dgm:pt modelId="{CC5E9365-87FD-457A-8FD6-D3BA10A8F22A}">
      <dgm:prSet/>
      <dgm:spPr/>
      <dgm:t>
        <a:bodyPr/>
        <a:lstStyle/>
        <a:p>
          <a:r>
            <a:rPr lang="en-US"/>
            <a:t>Système de contôle</a:t>
          </a:r>
        </a:p>
      </dgm:t>
    </dgm:pt>
    <dgm:pt modelId="{9F580CB0-B7E5-41BC-8610-C7ABF3DF8337}" type="parTrans" cxnId="{2A0899E8-ADFA-4F37-BA92-DCC5DBD13C21}">
      <dgm:prSet/>
      <dgm:spPr/>
      <dgm:t>
        <a:bodyPr/>
        <a:lstStyle/>
        <a:p>
          <a:endParaRPr lang="en-US"/>
        </a:p>
      </dgm:t>
    </dgm:pt>
    <dgm:pt modelId="{A6DAB79C-6300-4553-AA11-4FC2186557FF}" type="sibTrans" cxnId="{2A0899E8-ADFA-4F37-BA92-DCC5DBD13C21}">
      <dgm:prSet/>
      <dgm:spPr/>
      <dgm:t>
        <a:bodyPr/>
        <a:lstStyle/>
        <a:p>
          <a:endParaRPr lang="en-US"/>
        </a:p>
      </dgm:t>
    </dgm:pt>
    <dgm:pt modelId="{7B50C6CF-541D-413B-A571-B22CE25A9885}">
      <dgm:prSet/>
      <dgm:spPr/>
      <dgm:t>
        <a:bodyPr/>
        <a:lstStyle/>
        <a:p>
          <a:r>
            <a:rPr lang="en-US"/>
            <a:t>Alimentation</a:t>
          </a:r>
        </a:p>
      </dgm:t>
    </dgm:pt>
    <dgm:pt modelId="{D17767E8-4C2E-43D3-88CF-A9B70845661F}" type="parTrans" cxnId="{5D5F025B-2AAC-4FDB-9AC1-FC0DC05143F6}">
      <dgm:prSet/>
      <dgm:spPr/>
      <dgm:t>
        <a:bodyPr/>
        <a:lstStyle/>
        <a:p>
          <a:endParaRPr lang="en-US"/>
        </a:p>
      </dgm:t>
    </dgm:pt>
    <dgm:pt modelId="{9C5FD24B-766A-4C96-AE89-8D3ED215050F}" type="sibTrans" cxnId="{5D5F025B-2AAC-4FDB-9AC1-FC0DC05143F6}">
      <dgm:prSet/>
      <dgm:spPr/>
      <dgm:t>
        <a:bodyPr/>
        <a:lstStyle/>
        <a:p>
          <a:endParaRPr lang="en-US"/>
        </a:p>
      </dgm:t>
    </dgm:pt>
    <dgm:pt modelId="{72D3AE12-A746-4DCC-BAB9-0C9E20E22932}">
      <dgm:prSet/>
      <dgm:spPr/>
      <dgm:t>
        <a:bodyPr/>
        <a:lstStyle/>
        <a:p>
          <a:r>
            <a:rPr lang="en-US"/>
            <a:t>Poignées</a:t>
          </a:r>
        </a:p>
      </dgm:t>
    </dgm:pt>
    <dgm:pt modelId="{59775B07-FD1C-4367-9DB9-9BC7562A556A}" type="parTrans" cxnId="{D17C373A-07CB-41F4-9EAB-8F8C7DDC4D43}">
      <dgm:prSet/>
      <dgm:spPr/>
      <dgm:t>
        <a:bodyPr/>
        <a:lstStyle/>
        <a:p>
          <a:endParaRPr lang="en-US"/>
        </a:p>
      </dgm:t>
    </dgm:pt>
    <dgm:pt modelId="{15FA74AE-DDDA-49FB-848A-D5722CB18BAA}" type="sibTrans" cxnId="{D17C373A-07CB-41F4-9EAB-8F8C7DDC4D43}">
      <dgm:prSet/>
      <dgm:spPr/>
      <dgm:t>
        <a:bodyPr/>
        <a:lstStyle/>
        <a:p>
          <a:endParaRPr lang="en-US"/>
        </a:p>
      </dgm:t>
    </dgm:pt>
    <dgm:pt modelId="{857E1968-34FE-4545-8DD3-1E06B64DC8C4}">
      <dgm:prSet/>
      <dgm:spPr/>
      <dgm:t>
        <a:bodyPr/>
        <a:lstStyle/>
        <a:p>
          <a:r>
            <a:rPr lang="en-US"/>
            <a:t>Electronique de base </a:t>
          </a:r>
        </a:p>
      </dgm:t>
    </dgm:pt>
    <dgm:pt modelId="{B54DB7F2-233D-4F8D-A136-0163E8A3629A}" type="parTrans" cxnId="{37FE5AD7-0C78-4140-A20F-7A835F0A1762}">
      <dgm:prSet/>
      <dgm:spPr/>
      <dgm:t>
        <a:bodyPr/>
        <a:lstStyle/>
        <a:p>
          <a:endParaRPr lang="en-US"/>
        </a:p>
      </dgm:t>
    </dgm:pt>
    <dgm:pt modelId="{7110FD6A-A49E-4E88-84E7-9B22BD7BF113}" type="sibTrans" cxnId="{37FE5AD7-0C78-4140-A20F-7A835F0A1762}">
      <dgm:prSet/>
      <dgm:spPr/>
      <dgm:t>
        <a:bodyPr/>
        <a:lstStyle/>
        <a:p>
          <a:endParaRPr lang="en-US"/>
        </a:p>
      </dgm:t>
    </dgm:pt>
    <dgm:pt modelId="{F1E17DC9-1EDB-4E3C-8D53-820EFA2DDCCA}">
      <dgm:prSet/>
      <dgm:spPr/>
      <dgm:t>
        <a:bodyPr/>
        <a:lstStyle/>
        <a:p>
          <a:r>
            <a:rPr lang="en-US"/>
            <a:t>Câble </a:t>
          </a:r>
        </a:p>
      </dgm:t>
    </dgm:pt>
    <dgm:pt modelId="{18F77039-CD11-4F05-A2EB-13D4CF2F55C9}" type="parTrans" cxnId="{E3973E98-6398-490C-9915-344F5ECB6C7D}">
      <dgm:prSet/>
      <dgm:spPr/>
      <dgm:t>
        <a:bodyPr/>
        <a:lstStyle/>
        <a:p>
          <a:endParaRPr lang="en-US"/>
        </a:p>
      </dgm:t>
    </dgm:pt>
    <dgm:pt modelId="{2FEA8C37-92DA-4772-96D1-CD0D0A1507B3}" type="sibTrans" cxnId="{E3973E98-6398-490C-9915-344F5ECB6C7D}">
      <dgm:prSet/>
      <dgm:spPr/>
      <dgm:t>
        <a:bodyPr/>
        <a:lstStyle/>
        <a:p>
          <a:endParaRPr lang="en-US"/>
        </a:p>
      </dgm:t>
    </dgm:pt>
    <dgm:pt modelId="{B50B52F1-20BA-4636-8819-D583DF5170C9}">
      <dgm:prSet/>
      <dgm:spPr/>
      <dgm:t>
        <a:bodyPr/>
        <a:lstStyle/>
        <a:p>
          <a:r>
            <a:rPr lang="en-US"/>
            <a:t>Moteur</a:t>
          </a:r>
        </a:p>
      </dgm:t>
    </dgm:pt>
    <dgm:pt modelId="{66213E4A-2C17-4D43-A720-611715082118}" type="parTrans" cxnId="{679AF944-1D98-4B0F-8E99-D8C32E49F2D0}">
      <dgm:prSet/>
      <dgm:spPr/>
      <dgm:t>
        <a:bodyPr/>
        <a:lstStyle/>
        <a:p>
          <a:endParaRPr lang="en-US"/>
        </a:p>
      </dgm:t>
    </dgm:pt>
    <dgm:pt modelId="{CF25EFB3-E0A8-4CF7-B418-750005653193}" type="sibTrans" cxnId="{679AF944-1D98-4B0F-8E99-D8C32E49F2D0}">
      <dgm:prSet/>
      <dgm:spPr/>
      <dgm:t>
        <a:bodyPr/>
        <a:lstStyle/>
        <a:p>
          <a:endParaRPr lang="en-US"/>
        </a:p>
      </dgm:t>
    </dgm:pt>
    <dgm:pt modelId="{0411E79B-EB03-439F-868E-FEC124B59613}" type="pres">
      <dgm:prSet presAssocID="{4A3420E4-4FD5-4897-BD81-B0E9BD3D7755}" presName="vert0" presStyleCnt="0">
        <dgm:presLayoutVars>
          <dgm:dir/>
          <dgm:animOne val="branch"/>
          <dgm:animLvl val="lvl"/>
        </dgm:presLayoutVars>
      </dgm:prSet>
      <dgm:spPr/>
    </dgm:pt>
    <dgm:pt modelId="{DEFB0786-6E12-4441-8BE7-B73739C0F17E}" type="pres">
      <dgm:prSet presAssocID="{CE95C222-5ED6-45CC-9A89-EC862F1EE326}" presName="thickLine" presStyleLbl="alignNode1" presStyleIdx="0" presStyleCnt="1"/>
      <dgm:spPr/>
    </dgm:pt>
    <dgm:pt modelId="{CCC49C29-0D1D-4432-9159-C26ADC5F84E3}" type="pres">
      <dgm:prSet presAssocID="{CE95C222-5ED6-45CC-9A89-EC862F1EE326}" presName="horz1" presStyleCnt="0"/>
      <dgm:spPr/>
    </dgm:pt>
    <dgm:pt modelId="{29D8B743-826E-4545-9D88-B89E8D81877C}" type="pres">
      <dgm:prSet presAssocID="{CE95C222-5ED6-45CC-9A89-EC862F1EE326}" presName="tx1" presStyleLbl="revTx" presStyleIdx="0" presStyleCnt="10"/>
      <dgm:spPr/>
    </dgm:pt>
    <dgm:pt modelId="{3C199F90-D45E-46C7-A206-2A49F7D8AC0B}" type="pres">
      <dgm:prSet presAssocID="{CE95C222-5ED6-45CC-9A89-EC862F1EE326}" presName="vert1" presStyleCnt="0"/>
      <dgm:spPr/>
    </dgm:pt>
    <dgm:pt modelId="{E6893F7C-293A-49F7-B91E-11945F11AA63}" type="pres">
      <dgm:prSet presAssocID="{E9317DE2-0B21-4ABE-B099-4CCA967046AD}" presName="vertSpace2a" presStyleCnt="0"/>
      <dgm:spPr/>
    </dgm:pt>
    <dgm:pt modelId="{23BCE850-6830-4249-AE67-F61943DF93CA}" type="pres">
      <dgm:prSet presAssocID="{E9317DE2-0B21-4ABE-B099-4CCA967046AD}" presName="horz2" presStyleCnt="0"/>
      <dgm:spPr/>
    </dgm:pt>
    <dgm:pt modelId="{27B0D0DE-0819-4F04-A752-7BE6DCDBF075}" type="pres">
      <dgm:prSet presAssocID="{E9317DE2-0B21-4ABE-B099-4CCA967046AD}" presName="horzSpace2" presStyleCnt="0"/>
      <dgm:spPr/>
    </dgm:pt>
    <dgm:pt modelId="{1121A2B6-3BDB-4CF9-B5FC-C79CB65C8494}" type="pres">
      <dgm:prSet presAssocID="{E9317DE2-0B21-4ABE-B099-4CCA967046AD}" presName="tx2" presStyleLbl="revTx" presStyleIdx="1" presStyleCnt="10"/>
      <dgm:spPr/>
    </dgm:pt>
    <dgm:pt modelId="{D58E7B90-8636-45B3-B74A-5F741F1784CA}" type="pres">
      <dgm:prSet presAssocID="{E9317DE2-0B21-4ABE-B099-4CCA967046AD}" presName="vert2" presStyleCnt="0"/>
      <dgm:spPr/>
    </dgm:pt>
    <dgm:pt modelId="{00D5E0DA-E6F3-4D7C-AE70-51059D171501}" type="pres">
      <dgm:prSet presAssocID="{E9317DE2-0B21-4ABE-B099-4CCA967046AD}" presName="thinLine2b" presStyleLbl="callout" presStyleIdx="0" presStyleCnt="9"/>
      <dgm:spPr/>
    </dgm:pt>
    <dgm:pt modelId="{3624B6DC-45EF-412D-B39F-CC78EA9FB0EC}" type="pres">
      <dgm:prSet presAssocID="{E9317DE2-0B21-4ABE-B099-4CCA967046AD}" presName="vertSpace2b" presStyleCnt="0"/>
      <dgm:spPr/>
    </dgm:pt>
    <dgm:pt modelId="{8E3ABCD7-47CF-4762-933D-CAD623FC46F2}" type="pres">
      <dgm:prSet presAssocID="{E936F752-A83F-4221-863B-64B65BA8BBCF}" presName="horz2" presStyleCnt="0"/>
      <dgm:spPr/>
    </dgm:pt>
    <dgm:pt modelId="{AA3959BD-BD2A-4DC2-9DA9-51DDB8EC592F}" type="pres">
      <dgm:prSet presAssocID="{E936F752-A83F-4221-863B-64B65BA8BBCF}" presName="horzSpace2" presStyleCnt="0"/>
      <dgm:spPr/>
    </dgm:pt>
    <dgm:pt modelId="{44E80DD2-B83E-4FD2-B26B-33C8A292A3B3}" type="pres">
      <dgm:prSet presAssocID="{E936F752-A83F-4221-863B-64B65BA8BBCF}" presName="tx2" presStyleLbl="revTx" presStyleIdx="2" presStyleCnt="10"/>
      <dgm:spPr/>
    </dgm:pt>
    <dgm:pt modelId="{AED5D510-14D8-4844-B576-8B1900A823B1}" type="pres">
      <dgm:prSet presAssocID="{E936F752-A83F-4221-863B-64B65BA8BBCF}" presName="vert2" presStyleCnt="0"/>
      <dgm:spPr/>
    </dgm:pt>
    <dgm:pt modelId="{896EA3FB-28A7-4168-B0F9-C510CCF4E596}" type="pres">
      <dgm:prSet presAssocID="{E936F752-A83F-4221-863B-64B65BA8BBCF}" presName="thinLine2b" presStyleLbl="callout" presStyleIdx="1" presStyleCnt="9"/>
      <dgm:spPr/>
    </dgm:pt>
    <dgm:pt modelId="{55C9003C-39E5-46DC-95A2-2AB78723B466}" type="pres">
      <dgm:prSet presAssocID="{E936F752-A83F-4221-863B-64B65BA8BBCF}" presName="vertSpace2b" presStyleCnt="0"/>
      <dgm:spPr/>
    </dgm:pt>
    <dgm:pt modelId="{BB2F9752-44C0-44A9-BAF0-A6E45119A1C9}" type="pres">
      <dgm:prSet presAssocID="{53258002-4BC8-436A-8E43-766F740DCD22}" presName="horz2" presStyleCnt="0"/>
      <dgm:spPr/>
    </dgm:pt>
    <dgm:pt modelId="{53A0D7C0-4621-4A7B-9C55-382086DF1799}" type="pres">
      <dgm:prSet presAssocID="{53258002-4BC8-436A-8E43-766F740DCD22}" presName="horzSpace2" presStyleCnt="0"/>
      <dgm:spPr/>
    </dgm:pt>
    <dgm:pt modelId="{C486FD45-E8F1-45C5-95AA-B24B43520A55}" type="pres">
      <dgm:prSet presAssocID="{53258002-4BC8-436A-8E43-766F740DCD22}" presName="tx2" presStyleLbl="revTx" presStyleIdx="3" presStyleCnt="10"/>
      <dgm:spPr/>
    </dgm:pt>
    <dgm:pt modelId="{FCD53E06-7B93-4FAD-B43B-08B0A7A11A3E}" type="pres">
      <dgm:prSet presAssocID="{53258002-4BC8-436A-8E43-766F740DCD22}" presName="vert2" presStyleCnt="0"/>
      <dgm:spPr/>
    </dgm:pt>
    <dgm:pt modelId="{97B9499A-9FCD-4FAA-AE4B-8260856FB355}" type="pres">
      <dgm:prSet presAssocID="{53258002-4BC8-436A-8E43-766F740DCD22}" presName="thinLine2b" presStyleLbl="callout" presStyleIdx="2" presStyleCnt="9"/>
      <dgm:spPr/>
    </dgm:pt>
    <dgm:pt modelId="{4E9BFE7C-5441-4175-98A2-F2AF09C6D510}" type="pres">
      <dgm:prSet presAssocID="{53258002-4BC8-436A-8E43-766F740DCD22}" presName="vertSpace2b" presStyleCnt="0"/>
      <dgm:spPr/>
    </dgm:pt>
    <dgm:pt modelId="{64DF184F-E998-4DC4-982A-9E168634FEFE}" type="pres">
      <dgm:prSet presAssocID="{CC5E9365-87FD-457A-8FD6-D3BA10A8F22A}" presName="horz2" presStyleCnt="0"/>
      <dgm:spPr/>
    </dgm:pt>
    <dgm:pt modelId="{D0D30483-86BF-4CB9-B2C8-541458D8C9B3}" type="pres">
      <dgm:prSet presAssocID="{CC5E9365-87FD-457A-8FD6-D3BA10A8F22A}" presName="horzSpace2" presStyleCnt="0"/>
      <dgm:spPr/>
    </dgm:pt>
    <dgm:pt modelId="{63FB2E45-F730-4BAF-8B92-AB7A180C459A}" type="pres">
      <dgm:prSet presAssocID="{CC5E9365-87FD-457A-8FD6-D3BA10A8F22A}" presName="tx2" presStyleLbl="revTx" presStyleIdx="4" presStyleCnt="10"/>
      <dgm:spPr/>
    </dgm:pt>
    <dgm:pt modelId="{E441F915-0AC4-4ADB-B9F6-58ED67B0DF22}" type="pres">
      <dgm:prSet presAssocID="{CC5E9365-87FD-457A-8FD6-D3BA10A8F22A}" presName="vert2" presStyleCnt="0"/>
      <dgm:spPr/>
    </dgm:pt>
    <dgm:pt modelId="{9B169957-EC14-4B5F-9967-2B1BE6E1CF03}" type="pres">
      <dgm:prSet presAssocID="{CC5E9365-87FD-457A-8FD6-D3BA10A8F22A}" presName="thinLine2b" presStyleLbl="callout" presStyleIdx="3" presStyleCnt="9"/>
      <dgm:spPr/>
    </dgm:pt>
    <dgm:pt modelId="{8499047C-7F31-47B6-868E-5E53F59FB262}" type="pres">
      <dgm:prSet presAssocID="{CC5E9365-87FD-457A-8FD6-D3BA10A8F22A}" presName="vertSpace2b" presStyleCnt="0"/>
      <dgm:spPr/>
    </dgm:pt>
    <dgm:pt modelId="{3D69D8A6-3EF3-4CD6-8DF4-DCBA19782C11}" type="pres">
      <dgm:prSet presAssocID="{7B50C6CF-541D-413B-A571-B22CE25A9885}" presName="horz2" presStyleCnt="0"/>
      <dgm:spPr/>
    </dgm:pt>
    <dgm:pt modelId="{26184175-A0C3-4FF3-9F4B-F9A015941D5F}" type="pres">
      <dgm:prSet presAssocID="{7B50C6CF-541D-413B-A571-B22CE25A9885}" presName="horzSpace2" presStyleCnt="0"/>
      <dgm:spPr/>
    </dgm:pt>
    <dgm:pt modelId="{71AAA8C3-8BD4-4CA7-B0F0-8DED57282386}" type="pres">
      <dgm:prSet presAssocID="{7B50C6CF-541D-413B-A571-B22CE25A9885}" presName="tx2" presStyleLbl="revTx" presStyleIdx="5" presStyleCnt="10"/>
      <dgm:spPr/>
    </dgm:pt>
    <dgm:pt modelId="{9852D4E8-5EDA-495B-BDA2-757FC007C818}" type="pres">
      <dgm:prSet presAssocID="{7B50C6CF-541D-413B-A571-B22CE25A9885}" presName="vert2" presStyleCnt="0"/>
      <dgm:spPr/>
    </dgm:pt>
    <dgm:pt modelId="{2EE03987-AE32-4317-9E75-C227A369CFA3}" type="pres">
      <dgm:prSet presAssocID="{7B50C6CF-541D-413B-A571-B22CE25A9885}" presName="thinLine2b" presStyleLbl="callout" presStyleIdx="4" presStyleCnt="9"/>
      <dgm:spPr/>
    </dgm:pt>
    <dgm:pt modelId="{22713EB0-FAD6-4453-A38C-F05F34C8BECC}" type="pres">
      <dgm:prSet presAssocID="{7B50C6CF-541D-413B-A571-B22CE25A9885}" presName="vertSpace2b" presStyleCnt="0"/>
      <dgm:spPr/>
    </dgm:pt>
    <dgm:pt modelId="{E63EAA22-0DDC-4FA1-9859-08CCC0802965}" type="pres">
      <dgm:prSet presAssocID="{72D3AE12-A746-4DCC-BAB9-0C9E20E22932}" presName="horz2" presStyleCnt="0"/>
      <dgm:spPr/>
    </dgm:pt>
    <dgm:pt modelId="{D0C422FD-54C9-47D4-9255-A7D363E85E81}" type="pres">
      <dgm:prSet presAssocID="{72D3AE12-A746-4DCC-BAB9-0C9E20E22932}" presName="horzSpace2" presStyleCnt="0"/>
      <dgm:spPr/>
    </dgm:pt>
    <dgm:pt modelId="{16B20486-BBD4-4D29-A8B2-6193D416A88E}" type="pres">
      <dgm:prSet presAssocID="{72D3AE12-A746-4DCC-BAB9-0C9E20E22932}" presName="tx2" presStyleLbl="revTx" presStyleIdx="6" presStyleCnt="10"/>
      <dgm:spPr/>
    </dgm:pt>
    <dgm:pt modelId="{48F9FFB8-5353-4071-9C85-8C11114EE3DC}" type="pres">
      <dgm:prSet presAssocID="{72D3AE12-A746-4DCC-BAB9-0C9E20E22932}" presName="vert2" presStyleCnt="0"/>
      <dgm:spPr/>
    </dgm:pt>
    <dgm:pt modelId="{3D437BFE-3719-4E99-8CE9-00EA2411E9CE}" type="pres">
      <dgm:prSet presAssocID="{72D3AE12-A746-4DCC-BAB9-0C9E20E22932}" presName="thinLine2b" presStyleLbl="callout" presStyleIdx="5" presStyleCnt="9"/>
      <dgm:spPr/>
    </dgm:pt>
    <dgm:pt modelId="{E8914C88-8D58-4E9F-8B17-787B55732AE4}" type="pres">
      <dgm:prSet presAssocID="{72D3AE12-A746-4DCC-BAB9-0C9E20E22932}" presName="vertSpace2b" presStyleCnt="0"/>
      <dgm:spPr/>
    </dgm:pt>
    <dgm:pt modelId="{84AA8C69-3CBA-418F-83DB-9FACEE44F246}" type="pres">
      <dgm:prSet presAssocID="{857E1968-34FE-4545-8DD3-1E06B64DC8C4}" presName="horz2" presStyleCnt="0"/>
      <dgm:spPr/>
    </dgm:pt>
    <dgm:pt modelId="{80768F86-ED23-40B5-BB09-AEFE83A01DB0}" type="pres">
      <dgm:prSet presAssocID="{857E1968-34FE-4545-8DD3-1E06B64DC8C4}" presName="horzSpace2" presStyleCnt="0"/>
      <dgm:spPr/>
    </dgm:pt>
    <dgm:pt modelId="{C1BA4D31-09EB-4C1A-9A01-93A597A51C48}" type="pres">
      <dgm:prSet presAssocID="{857E1968-34FE-4545-8DD3-1E06B64DC8C4}" presName="tx2" presStyleLbl="revTx" presStyleIdx="7" presStyleCnt="10"/>
      <dgm:spPr/>
    </dgm:pt>
    <dgm:pt modelId="{B08F0A15-0A84-46CD-B9F4-506EED0DA025}" type="pres">
      <dgm:prSet presAssocID="{857E1968-34FE-4545-8DD3-1E06B64DC8C4}" presName="vert2" presStyleCnt="0"/>
      <dgm:spPr/>
    </dgm:pt>
    <dgm:pt modelId="{5A0CA0F4-4D82-414C-8328-FF67F1591EF7}" type="pres">
      <dgm:prSet presAssocID="{857E1968-34FE-4545-8DD3-1E06B64DC8C4}" presName="thinLine2b" presStyleLbl="callout" presStyleIdx="6" presStyleCnt="9"/>
      <dgm:spPr/>
    </dgm:pt>
    <dgm:pt modelId="{4DCEDC52-7100-4C27-B1F0-580AACCA952F}" type="pres">
      <dgm:prSet presAssocID="{857E1968-34FE-4545-8DD3-1E06B64DC8C4}" presName="vertSpace2b" presStyleCnt="0"/>
      <dgm:spPr/>
    </dgm:pt>
    <dgm:pt modelId="{1C133DF2-B45A-42C4-BA7B-C11D3BF74A24}" type="pres">
      <dgm:prSet presAssocID="{F1E17DC9-1EDB-4E3C-8D53-820EFA2DDCCA}" presName="horz2" presStyleCnt="0"/>
      <dgm:spPr/>
    </dgm:pt>
    <dgm:pt modelId="{C131B18D-F798-49AF-99BD-1580964A6520}" type="pres">
      <dgm:prSet presAssocID="{F1E17DC9-1EDB-4E3C-8D53-820EFA2DDCCA}" presName="horzSpace2" presStyleCnt="0"/>
      <dgm:spPr/>
    </dgm:pt>
    <dgm:pt modelId="{45C72826-D712-40D5-B838-DEE8AD379C00}" type="pres">
      <dgm:prSet presAssocID="{F1E17DC9-1EDB-4E3C-8D53-820EFA2DDCCA}" presName="tx2" presStyleLbl="revTx" presStyleIdx="8" presStyleCnt="10"/>
      <dgm:spPr/>
    </dgm:pt>
    <dgm:pt modelId="{F7B84C7B-A099-4729-A945-B666C2C5A6A5}" type="pres">
      <dgm:prSet presAssocID="{F1E17DC9-1EDB-4E3C-8D53-820EFA2DDCCA}" presName="vert2" presStyleCnt="0"/>
      <dgm:spPr/>
    </dgm:pt>
    <dgm:pt modelId="{46BA174E-D44F-40E9-BA22-E3361E79ECA1}" type="pres">
      <dgm:prSet presAssocID="{F1E17DC9-1EDB-4E3C-8D53-820EFA2DDCCA}" presName="thinLine2b" presStyleLbl="callout" presStyleIdx="7" presStyleCnt="9"/>
      <dgm:spPr/>
    </dgm:pt>
    <dgm:pt modelId="{AF5A49B2-8CE1-4DA9-8822-ADA6E1A9F78A}" type="pres">
      <dgm:prSet presAssocID="{F1E17DC9-1EDB-4E3C-8D53-820EFA2DDCCA}" presName="vertSpace2b" presStyleCnt="0"/>
      <dgm:spPr/>
    </dgm:pt>
    <dgm:pt modelId="{2C132EE2-5599-46D9-8F25-7026D35A2789}" type="pres">
      <dgm:prSet presAssocID="{B50B52F1-20BA-4636-8819-D583DF5170C9}" presName="horz2" presStyleCnt="0"/>
      <dgm:spPr/>
    </dgm:pt>
    <dgm:pt modelId="{ACFCDA37-CD0D-42CB-BF83-061A1729997D}" type="pres">
      <dgm:prSet presAssocID="{B50B52F1-20BA-4636-8819-D583DF5170C9}" presName="horzSpace2" presStyleCnt="0"/>
      <dgm:spPr/>
    </dgm:pt>
    <dgm:pt modelId="{406FA00E-DC4C-45F1-9C70-AC9BE15FF13E}" type="pres">
      <dgm:prSet presAssocID="{B50B52F1-20BA-4636-8819-D583DF5170C9}" presName="tx2" presStyleLbl="revTx" presStyleIdx="9" presStyleCnt="10"/>
      <dgm:spPr/>
    </dgm:pt>
    <dgm:pt modelId="{195C13DD-5FD5-450D-A0B9-A62E43A23523}" type="pres">
      <dgm:prSet presAssocID="{B50B52F1-20BA-4636-8819-D583DF5170C9}" presName="vert2" presStyleCnt="0"/>
      <dgm:spPr/>
    </dgm:pt>
    <dgm:pt modelId="{BE982FA8-0517-4BEA-9336-E0C05528FB4C}" type="pres">
      <dgm:prSet presAssocID="{B50B52F1-20BA-4636-8819-D583DF5170C9}" presName="thinLine2b" presStyleLbl="callout" presStyleIdx="8" presStyleCnt="9"/>
      <dgm:spPr/>
    </dgm:pt>
    <dgm:pt modelId="{E5C66BD7-9407-4878-8023-B3351DF35E35}" type="pres">
      <dgm:prSet presAssocID="{B50B52F1-20BA-4636-8819-D583DF5170C9}" presName="vertSpace2b" presStyleCnt="0"/>
      <dgm:spPr/>
    </dgm:pt>
  </dgm:ptLst>
  <dgm:cxnLst>
    <dgm:cxn modelId="{26A7C10C-F758-4C83-9471-7EA391AA6857}" type="presOf" srcId="{4A3420E4-4FD5-4897-BD81-B0E9BD3D7755}" destId="{0411E79B-EB03-439F-868E-FEC124B59613}" srcOrd="0" destOrd="0" presId="urn:microsoft.com/office/officeart/2008/layout/LinedList"/>
    <dgm:cxn modelId="{CEE6F60F-C88F-4939-96DF-19BF2634EEA8}" type="presOf" srcId="{53258002-4BC8-436A-8E43-766F740DCD22}" destId="{C486FD45-E8F1-45C5-95AA-B24B43520A55}" srcOrd="0" destOrd="0" presId="urn:microsoft.com/office/officeart/2008/layout/LinedList"/>
    <dgm:cxn modelId="{D17C373A-07CB-41F4-9EAB-8F8C7DDC4D43}" srcId="{CE95C222-5ED6-45CC-9A89-EC862F1EE326}" destId="{72D3AE12-A746-4DCC-BAB9-0C9E20E22932}" srcOrd="5" destOrd="0" parTransId="{59775B07-FD1C-4367-9DB9-9BC7562A556A}" sibTransId="{15FA74AE-DDDA-49FB-848A-D5722CB18BAA}"/>
    <dgm:cxn modelId="{4728A93A-F199-4D7E-8F51-485E9179D3E5}" srcId="{4A3420E4-4FD5-4897-BD81-B0E9BD3D7755}" destId="{CE95C222-5ED6-45CC-9A89-EC862F1EE326}" srcOrd="0" destOrd="0" parTransId="{B92E3A9F-7ACA-44C6-8C15-7E3A908977B8}" sibTransId="{11DE0C87-D079-45EB-A70C-2E1BA59A75B9}"/>
    <dgm:cxn modelId="{5D5F025B-2AAC-4FDB-9AC1-FC0DC05143F6}" srcId="{CE95C222-5ED6-45CC-9A89-EC862F1EE326}" destId="{7B50C6CF-541D-413B-A571-B22CE25A9885}" srcOrd="4" destOrd="0" parTransId="{D17767E8-4C2E-43D3-88CF-A9B70845661F}" sibTransId="{9C5FD24B-766A-4C96-AE89-8D3ED215050F}"/>
    <dgm:cxn modelId="{3E84E943-EB4F-4F1F-8431-0B4ABDAA5290}" srcId="{CE95C222-5ED6-45CC-9A89-EC862F1EE326}" destId="{53258002-4BC8-436A-8E43-766F740DCD22}" srcOrd="2" destOrd="0" parTransId="{2501D1CE-4EC2-4EAC-A600-764D6FF04E24}" sibTransId="{9CFEE7B3-0F33-4E19-B40A-BAA77EEBB0A3}"/>
    <dgm:cxn modelId="{679AF944-1D98-4B0F-8E99-D8C32E49F2D0}" srcId="{CE95C222-5ED6-45CC-9A89-EC862F1EE326}" destId="{B50B52F1-20BA-4636-8819-D583DF5170C9}" srcOrd="8" destOrd="0" parTransId="{66213E4A-2C17-4D43-A720-611715082118}" sibTransId="{CF25EFB3-E0A8-4CF7-B418-750005653193}"/>
    <dgm:cxn modelId="{E8222447-E8AA-4E11-8947-1BDC50BA87BF}" type="presOf" srcId="{F1E17DC9-1EDB-4E3C-8D53-820EFA2DDCCA}" destId="{45C72826-D712-40D5-B838-DEE8AD379C00}" srcOrd="0" destOrd="0" presId="urn:microsoft.com/office/officeart/2008/layout/LinedList"/>
    <dgm:cxn modelId="{EF923269-A0C6-4D3D-860D-95AF296056B4}" type="presOf" srcId="{CE95C222-5ED6-45CC-9A89-EC862F1EE326}" destId="{29D8B743-826E-4545-9D88-B89E8D81877C}" srcOrd="0" destOrd="0" presId="urn:microsoft.com/office/officeart/2008/layout/LinedList"/>
    <dgm:cxn modelId="{6EC6066D-588D-4879-B59C-D33940FCF74F}" type="presOf" srcId="{E9317DE2-0B21-4ABE-B099-4CCA967046AD}" destId="{1121A2B6-3BDB-4CF9-B5FC-C79CB65C8494}" srcOrd="0" destOrd="0" presId="urn:microsoft.com/office/officeart/2008/layout/LinedList"/>
    <dgm:cxn modelId="{E63A0554-5300-44AE-B7CE-F4BE35E06DE9}" srcId="{CE95C222-5ED6-45CC-9A89-EC862F1EE326}" destId="{E9317DE2-0B21-4ABE-B099-4CCA967046AD}" srcOrd="0" destOrd="0" parTransId="{AC5129C4-432D-4AC2-9471-7D917EFCA05F}" sibTransId="{0FF95AD2-0392-449B-8312-69BC7B97826F}"/>
    <dgm:cxn modelId="{88E1065A-686E-4450-9EB9-3048FD035F43}" srcId="{CE95C222-5ED6-45CC-9A89-EC862F1EE326}" destId="{E936F752-A83F-4221-863B-64B65BA8BBCF}" srcOrd="1" destOrd="0" parTransId="{FBB45561-24F5-40E5-83BE-D8BCBACCF3D2}" sibTransId="{9553D2B4-A40B-4727-978D-A9B70CB2E7AF}"/>
    <dgm:cxn modelId="{ECF6B88A-0D82-449D-B3C2-F8F6C2844677}" type="presOf" srcId="{E936F752-A83F-4221-863B-64B65BA8BBCF}" destId="{44E80DD2-B83E-4FD2-B26B-33C8A292A3B3}" srcOrd="0" destOrd="0" presId="urn:microsoft.com/office/officeart/2008/layout/LinedList"/>
    <dgm:cxn modelId="{E3973E98-6398-490C-9915-344F5ECB6C7D}" srcId="{CE95C222-5ED6-45CC-9A89-EC862F1EE326}" destId="{F1E17DC9-1EDB-4E3C-8D53-820EFA2DDCCA}" srcOrd="7" destOrd="0" parTransId="{18F77039-CD11-4F05-A2EB-13D4CF2F55C9}" sibTransId="{2FEA8C37-92DA-4772-96D1-CD0D0A1507B3}"/>
    <dgm:cxn modelId="{792E2FA1-BE09-4F8D-84E8-EF4B6A13A2CA}" type="presOf" srcId="{857E1968-34FE-4545-8DD3-1E06B64DC8C4}" destId="{C1BA4D31-09EB-4C1A-9A01-93A597A51C48}" srcOrd="0" destOrd="0" presId="urn:microsoft.com/office/officeart/2008/layout/LinedList"/>
    <dgm:cxn modelId="{F85D9EA5-B9DD-4AE7-BE75-189888355C37}" type="presOf" srcId="{7B50C6CF-541D-413B-A571-B22CE25A9885}" destId="{71AAA8C3-8BD4-4CA7-B0F0-8DED57282386}" srcOrd="0" destOrd="0" presId="urn:microsoft.com/office/officeart/2008/layout/LinedList"/>
    <dgm:cxn modelId="{DEAC4EBE-C79A-4D7A-AAC7-7479683BE2D5}" type="presOf" srcId="{72D3AE12-A746-4DCC-BAB9-0C9E20E22932}" destId="{16B20486-BBD4-4D29-A8B2-6193D416A88E}" srcOrd="0" destOrd="0" presId="urn:microsoft.com/office/officeart/2008/layout/LinedList"/>
    <dgm:cxn modelId="{27E838C4-FE5B-497B-82A3-6B23E21BBFA3}" type="presOf" srcId="{B50B52F1-20BA-4636-8819-D583DF5170C9}" destId="{406FA00E-DC4C-45F1-9C70-AC9BE15FF13E}" srcOrd="0" destOrd="0" presId="urn:microsoft.com/office/officeart/2008/layout/LinedList"/>
    <dgm:cxn modelId="{37FE5AD7-0C78-4140-A20F-7A835F0A1762}" srcId="{CE95C222-5ED6-45CC-9A89-EC862F1EE326}" destId="{857E1968-34FE-4545-8DD3-1E06B64DC8C4}" srcOrd="6" destOrd="0" parTransId="{B54DB7F2-233D-4F8D-A136-0163E8A3629A}" sibTransId="{7110FD6A-A49E-4E88-84E7-9B22BD7BF113}"/>
    <dgm:cxn modelId="{2A0899E8-ADFA-4F37-BA92-DCC5DBD13C21}" srcId="{CE95C222-5ED6-45CC-9A89-EC862F1EE326}" destId="{CC5E9365-87FD-457A-8FD6-D3BA10A8F22A}" srcOrd="3" destOrd="0" parTransId="{9F580CB0-B7E5-41BC-8610-C7ABF3DF8337}" sibTransId="{A6DAB79C-6300-4553-AA11-4FC2186557FF}"/>
    <dgm:cxn modelId="{61A01FFB-A75C-4449-92F3-4DFD3D33D58D}" type="presOf" srcId="{CC5E9365-87FD-457A-8FD6-D3BA10A8F22A}" destId="{63FB2E45-F730-4BAF-8B92-AB7A180C459A}" srcOrd="0" destOrd="0" presId="urn:microsoft.com/office/officeart/2008/layout/LinedList"/>
    <dgm:cxn modelId="{1A6C1E7A-C206-4083-8E33-4E3EFA2FFCFF}" type="presParOf" srcId="{0411E79B-EB03-439F-868E-FEC124B59613}" destId="{DEFB0786-6E12-4441-8BE7-B73739C0F17E}" srcOrd="0" destOrd="0" presId="urn:microsoft.com/office/officeart/2008/layout/LinedList"/>
    <dgm:cxn modelId="{DFC629C9-3BE4-4B56-B7C0-95A109C27A17}" type="presParOf" srcId="{0411E79B-EB03-439F-868E-FEC124B59613}" destId="{CCC49C29-0D1D-4432-9159-C26ADC5F84E3}" srcOrd="1" destOrd="0" presId="urn:microsoft.com/office/officeart/2008/layout/LinedList"/>
    <dgm:cxn modelId="{2895D84E-D220-4A1A-9800-D7E2CD7A9A48}" type="presParOf" srcId="{CCC49C29-0D1D-4432-9159-C26ADC5F84E3}" destId="{29D8B743-826E-4545-9D88-B89E8D81877C}" srcOrd="0" destOrd="0" presId="urn:microsoft.com/office/officeart/2008/layout/LinedList"/>
    <dgm:cxn modelId="{67E289F5-E1BF-40E6-8B25-30E33802A7EF}" type="presParOf" srcId="{CCC49C29-0D1D-4432-9159-C26ADC5F84E3}" destId="{3C199F90-D45E-46C7-A206-2A49F7D8AC0B}" srcOrd="1" destOrd="0" presId="urn:microsoft.com/office/officeart/2008/layout/LinedList"/>
    <dgm:cxn modelId="{059890C8-4C91-4215-BE9A-F3BCA4F9BE90}" type="presParOf" srcId="{3C199F90-D45E-46C7-A206-2A49F7D8AC0B}" destId="{E6893F7C-293A-49F7-B91E-11945F11AA63}" srcOrd="0" destOrd="0" presId="urn:microsoft.com/office/officeart/2008/layout/LinedList"/>
    <dgm:cxn modelId="{BA539911-9497-41EB-A11C-D6B5BED6E536}" type="presParOf" srcId="{3C199F90-D45E-46C7-A206-2A49F7D8AC0B}" destId="{23BCE850-6830-4249-AE67-F61943DF93CA}" srcOrd="1" destOrd="0" presId="urn:microsoft.com/office/officeart/2008/layout/LinedList"/>
    <dgm:cxn modelId="{9CC508B8-2AED-4898-9D17-45ED710105D1}" type="presParOf" srcId="{23BCE850-6830-4249-AE67-F61943DF93CA}" destId="{27B0D0DE-0819-4F04-A752-7BE6DCDBF075}" srcOrd="0" destOrd="0" presId="urn:microsoft.com/office/officeart/2008/layout/LinedList"/>
    <dgm:cxn modelId="{4A63EEAE-34D8-4644-81C7-96ADD1367BF3}" type="presParOf" srcId="{23BCE850-6830-4249-AE67-F61943DF93CA}" destId="{1121A2B6-3BDB-4CF9-B5FC-C79CB65C8494}" srcOrd="1" destOrd="0" presId="urn:microsoft.com/office/officeart/2008/layout/LinedList"/>
    <dgm:cxn modelId="{25813EF4-0643-4C7F-95F7-0F82FE2ECC63}" type="presParOf" srcId="{23BCE850-6830-4249-AE67-F61943DF93CA}" destId="{D58E7B90-8636-45B3-B74A-5F741F1784CA}" srcOrd="2" destOrd="0" presId="urn:microsoft.com/office/officeart/2008/layout/LinedList"/>
    <dgm:cxn modelId="{1382D27B-50EA-47D7-B502-D059FD545B09}" type="presParOf" srcId="{3C199F90-D45E-46C7-A206-2A49F7D8AC0B}" destId="{00D5E0DA-E6F3-4D7C-AE70-51059D171501}" srcOrd="2" destOrd="0" presId="urn:microsoft.com/office/officeart/2008/layout/LinedList"/>
    <dgm:cxn modelId="{1B07C110-E16B-4B1E-B9D4-F815DBB4375E}" type="presParOf" srcId="{3C199F90-D45E-46C7-A206-2A49F7D8AC0B}" destId="{3624B6DC-45EF-412D-B39F-CC78EA9FB0EC}" srcOrd="3" destOrd="0" presId="urn:microsoft.com/office/officeart/2008/layout/LinedList"/>
    <dgm:cxn modelId="{8C055DC6-6FD4-446A-8337-BCBD95627157}" type="presParOf" srcId="{3C199F90-D45E-46C7-A206-2A49F7D8AC0B}" destId="{8E3ABCD7-47CF-4762-933D-CAD623FC46F2}" srcOrd="4" destOrd="0" presId="urn:microsoft.com/office/officeart/2008/layout/LinedList"/>
    <dgm:cxn modelId="{23F1FED8-708E-4CEE-9D84-EB07751C6579}" type="presParOf" srcId="{8E3ABCD7-47CF-4762-933D-CAD623FC46F2}" destId="{AA3959BD-BD2A-4DC2-9DA9-51DDB8EC592F}" srcOrd="0" destOrd="0" presId="urn:microsoft.com/office/officeart/2008/layout/LinedList"/>
    <dgm:cxn modelId="{3C478B2E-3F48-4C7B-A0F5-67EE8E3F4C7A}" type="presParOf" srcId="{8E3ABCD7-47CF-4762-933D-CAD623FC46F2}" destId="{44E80DD2-B83E-4FD2-B26B-33C8A292A3B3}" srcOrd="1" destOrd="0" presId="urn:microsoft.com/office/officeart/2008/layout/LinedList"/>
    <dgm:cxn modelId="{9F34D1AE-AF4E-4C88-B83A-0AEB921677D9}" type="presParOf" srcId="{8E3ABCD7-47CF-4762-933D-CAD623FC46F2}" destId="{AED5D510-14D8-4844-B576-8B1900A823B1}" srcOrd="2" destOrd="0" presId="urn:microsoft.com/office/officeart/2008/layout/LinedList"/>
    <dgm:cxn modelId="{08D2D955-5AF0-487E-8988-987E840B87AE}" type="presParOf" srcId="{3C199F90-D45E-46C7-A206-2A49F7D8AC0B}" destId="{896EA3FB-28A7-4168-B0F9-C510CCF4E596}" srcOrd="5" destOrd="0" presId="urn:microsoft.com/office/officeart/2008/layout/LinedList"/>
    <dgm:cxn modelId="{07A8A847-CC37-4FF5-BF82-FD1ADCDA558A}" type="presParOf" srcId="{3C199F90-D45E-46C7-A206-2A49F7D8AC0B}" destId="{55C9003C-39E5-46DC-95A2-2AB78723B466}" srcOrd="6" destOrd="0" presId="urn:microsoft.com/office/officeart/2008/layout/LinedList"/>
    <dgm:cxn modelId="{BBF88FEB-EDB9-4EB6-BEB0-D8BAAA339FD1}" type="presParOf" srcId="{3C199F90-D45E-46C7-A206-2A49F7D8AC0B}" destId="{BB2F9752-44C0-44A9-BAF0-A6E45119A1C9}" srcOrd="7" destOrd="0" presId="urn:microsoft.com/office/officeart/2008/layout/LinedList"/>
    <dgm:cxn modelId="{FCFF8F0A-116A-4B9C-8200-3B1148C7D147}" type="presParOf" srcId="{BB2F9752-44C0-44A9-BAF0-A6E45119A1C9}" destId="{53A0D7C0-4621-4A7B-9C55-382086DF1799}" srcOrd="0" destOrd="0" presId="urn:microsoft.com/office/officeart/2008/layout/LinedList"/>
    <dgm:cxn modelId="{B3BBF2E0-7694-4698-A28F-C52ADB6C79E7}" type="presParOf" srcId="{BB2F9752-44C0-44A9-BAF0-A6E45119A1C9}" destId="{C486FD45-E8F1-45C5-95AA-B24B43520A55}" srcOrd="1" destOrd="0" presId="urn:microsoft.com/office/officeart/2008/layout/LinedList"/>
    <dgm:cxn modelId="{8EC3C332-A39D-4BCE-A1DA-54E4B361F888}" type="presParOf" srcId="{BB2F9752-44C0-44A9-BAF0-A6E45119A1C9}" destId="{FCD53E06-7B93-4FAD-B43B-08B0A7A11A3E}" srcOrd="2" destOrd="0" presId="urn:microsoft.com/office/officeart/2008/layout/LinedList"/>
    <dgm:cxn modelId="{68D8656F-705A-45DD-AE6E-4D7FFE74F668}" type="presParOf" srcId="{3C199F90-D45E-46C7-A206-2A49F7D8AC0B}" destId="{97B9499A-9FCD-4FAA-AE4B-8260856FB355}" srcOrd="8" destOrd="0" presId="urn:microsoft.com/office/officeart/2008/layout/LinedList"/>
    <dgm:cxn modelId="{A701AD18-4519-404C-A243-D2376EC8D850}" type="presParOf" srcId="{3C199F90-D45E-46C7-A206-2A49F7D8AC0B}" destId="{4E9BFE7C-5441-4175-98A2-F2AF09C6D510}" srcOrd="9" destOrd="0" presId="urn:microsoft.com/office/officeart/2008/layout/LinedList"/>
    <dgm:cxn modelId="{6C2AE1E5-8A68-40C7-A9C2-5C2D03B53F9B}" type="presParOf" srcId="{3C199F90-D45E-46C7-A206-2A49F7D8AC0B}" destId="{64DF184F-E998-4DC4-982A-9E168634FEFE}" srcOrd="10" destOrd="0" presId="urn:microsoft.com/office/officeart/2008/layout/LinedList"/>
    <dgm:cxn modelId="{EF378798-C6F2-40A6-A4C7-EC93DAFEC699}" type="presParOf" srcId="{64DF184F-E998-4DC4-982A-9E168634FEFE}" destId="{D0D30483-86BF-4CB9-B2C8-541458D8C9B3}" srcOrd="0" destOrd="0" presId="urn:microsoft.com/office/officeart/2008/layout/LinedList"/>
    <dgm:cxn modelId="{44C19935-C57C-49D1-BEE2-B51B4DF1522A}" type="presParOf" srcId="{64DF184F-E998-4DC4-982A-9E168634FEFE}" destId="{63FB2E45-F730-4BAF-8B92-AB7A180C459A}" srcOrd="1" destOrd="0" presId="urn:microsoft.com/office/officeart/2008/layout/LinedList"/>
    <dgm:cxn modelId="{5019A9B6-A8A6-4937-BE65-C4F8F0567F25}" type="presParOf" srcId="{64DF184F-E998-4DC4-982A-9E168634FEFE}" destId="{E441F915-0AC4-4ADB-B9F6-58ED67B0DF22}" srcOrd="2" destOrd="0" presId="urn:microsoft.com/office/officeart/2008/layout/LinedList"/>
    <dgm:cxn modelId="{E7D47274-C1E2-4981-9186-3E4C05915E3C}" type="presParOf" srcId="{3C199F90-D45E-46C7-A206-2A49F7D8AC0B}" destId="{9B169957-EC14-4B5F-9967-2B1BE6E1CF03}" srcOrd="11" destOrd="0" presId="urn:microsoft.com/office/officeart/2008/layout/LinedList"/>
    <dgm:cxn modelId="{D7505049-BE65-43F6-A378-C3999CCAECBE}" type="presParOf" srcId="{3C199F90-D45E-46C7-A206-2A49F7D8AC0B}" destId="{8499047C-7F31-47B6-868E-5E53F59FB262}" srcOrd="12" destOrd="0" presId="urn:microsoft.com/office/officeart/2008/layout/LinedList"/>
    <dgm:cxn modelId="{594FFBE2-074F-4BA6-89F4-1231855AAEE0}" type="presParOf" srcId="{3C199F90-D45E-46C7-A206-2A49F7D8AC0B}" destId="{3D69D8A6-3EF3-4CD6-8DF4-DCBA19782C11}" srcOrd="13" destOrd="0" presId="urn:microsoft.com/office/officeart/2008/layout/LinedList"/>
    <dgm:cxn modelId="{F1253248-DA3A-4EA1-8F2B-5D144FD53231}" type="presParOf" srcId="{3D69D8A6-3EF3-4CD6-8DF4-DCBA19782C11}" destId="{26184175-A0C3-4FF3-9F4B-F9A015941D5F}" srcOrd="0" destOrd="0" presId="urn:microsoft.com/office/officeart/2008/layout/LinedList"/>
    <dgm:cxn modelId="{C8CF4561-48F3-4688-8D1B-BAC7EFB4107B}" type="presParOf" srcId="{3D69D8A6-3EF3-4CD6-8DF4-DCBA19782C11}" destId="{71AAA8C3-8BD4-4CA7-B0F0-8DED57282386}" srcOrd="1" destOrd="0" presId="urn:microsoft.com/office/officeart/2008/layout/LinedList"/>
    <dgm:cxn modelId="{9A703BF9-24C9-4563-ADF6-1C10C7B21D8A}" type="presParOf" srcId="{3D69D8A6-3EF3-4CD6-8DF4-DCBA19782C11}" destId="{9852D4E8-5EDA-495B-BDA2-757FC007C818}" srcOrd="2" destOrd="0" presId="urn:microsoft.com/office/officeart/2008/layout/LinedList"/>
    <dgm:cxn modelId="{7AA2EFCF-5400-43CD-B157-F69A38BE5647}" type="presParOf" srcId="{3C199F90-D45E-46C7-A206-2A49F7D8AC0B}" destId="{2EE03987-AE32-4317-9E75-C227A369CFA3}" srcOrd="14" destOrd="0" presId="urn:microsoft.com/office/officeart/2008/layout/LinedList"/>
    <dgm:cxn modelId="{672C5D33-5439-435B-BFCF-25BFEDFB134B}" type="presParOf" srcId="{3C199F90-D45E-46C7-A206-2A49F7D8AC0B}" destId="{22713EB0-FAD6-4453-A38C-F05F34C8BECC}" srcOrd="15" destOrd="0" presId="urn:microsoft.com/office/officeart/2008/layout/LinedList"/>
    <dgm:cxn modelId="{FB903D5E-090F-4A33-8ACB-CEA765A217C0}" type="presParOf" srcId="{3C199F90-D45E-46C7-A206-2A49F7D8AC0B}" destId="{E63EAA22-0DDC-4FA1-9859-08CCC0802965}" srcOrd="16" destOrd="0" presId="urn:microsoft.com/office/officeart/2008/layout/LinedList"/>
    <dgm:cxn modelId="{C421849D-6B89-4B88-BF4D-1BE66A4DB309}" type="presParOf" srcId="{E63EAA22-0DDC-4FA1-9859-08CCC0802965}" destId="{D0C422FD-54C9-47D4-9255-A7D363E85E81}" srcOrd="0" destOrd="0" presId="urn:microsoft.com/office/officeart/2008/layout/LinedList"/>
    <dgm:cxn modelId="{A1BD89C5-62FA-447E-9D11-1935DEF47150}" type="presParOf" srcId="{E63EAA22-0DDC-4FA1-9859-08CCC0802965}" destId="{16B20486-BBD4-4D29-A8B2-6193D416A88E}" srcOrd="1" destOrd="0" presId="urn:microsoft.com/office/officeart/2008/layout/LinedList"/>
    <dgm:cxn modelId="{3764C9DC-F01A-454D-BE5B-7607B1EBD1C6}" type="presParOf" srcId="{E63EAA22-0DDC-4FA1-9859-08CCC0802965}" destId="{48F9FFB8-5353-4071-9C85-8C11114EE3DC}" srcOrd="2" destOrd="0" presId="urn:microsoft.com/office/officeart/2008/layout/LinedList"/>
    <dgm:cxn modelId="{A2095380-30C2-430E-A032-970132916B15}" type="presParOf" srcId="{3C199F90-D45E-46C7-A206-2A49F7D8AC0B}" destId="{3D437BFE-3719-4E99-8CE9-00EA2411E9CE}" srcOrd="17" destOrd="0" presId="urn:microsoft.com/office/officeart/2008/layout/LinedList"/>
    <dgm:cxn modelId="{00551C91-45E2-465A-9FB5-C03F15DDE81C}" type="presParOf" srcId="{3C199F90-D45E-46C7-A206-2A49F7D8AC0B}" destId="{E8914C88-8D58-4E9F-8B17-787B55732AE4}" srcOrd="18" destOrd="0" presId="urn:microsoft.com/office/officeart/2008/layout/LinedList"/>
    <dgm:cxn modelId="{43D2D7EE-0C65-47D4-BD3E-CC97396D1934}" type="presParOf" srcId="{3C199F90-D45E-46C7-A206-2A49F7D8AC0B}" destId="{84AA8C69-3CBA-418F-83DB-9FACEE44F246}" srcOrd="19" destOrd="0" presId="urn:microsoft.com/office/officeart/2008/layout/LinedList"/>
    <dgm:cxn modelId="{4FDCB36A-9D88-4729-AC4A-0FC788649F9B}" type="presParOf" srcId="{84AA8C69-3CBA-418F-83DB-9FACEE44F246}" destId="{80768F86-ED23-40B5-BB09-AEFE83A01DB0}" srcOrd="0" destOrd="0" presId="urn:microsoft.com/office/officeart/2008/layout/LinedList"/>
    <dgm:cxn modelId="{61332CF8-1F26-485D-B90C-DEAC72FDCE73}" type="presParOf" srcId="{84AA8C69-3CBA-418F-83DB-9FACEE44F246}" destId="{C1BA4D31-09EB-4C1A-9A01-93A597A51C48}" srcOrd="1" destOrd="0" presId="urn:microsoft.com/office/officeart/2008/layout/LinedList"/>
    <dgm:cxn modelId="{9EF649B6-2FFD-4045-AD7B-C0BC69277982}" type="presParOf" srcId="{84AA8C69-3CBA-418F-83DB-9FACEE44F246}" destId="{B08F0A15-0A84-46CD-B9F4-506EED0DA025}" srcOrd="2" destOrd="0" presId="urn:microsoft.com/office/officeart/2008/layout/LinedList"/>
    <dgm:cxn modelId="{D7665C61-8CF3-417F-ABC9-C626A9C10FD0}" type="presParOf" srcId="{3C199F90-D45E-46C7-A206-2A49F7D8AC0B}" destId="{5A0CA0F4-4D82-414C-8328-FF67F1591EF7}" srcOrd="20" destOrd="0" presId="urn:microsoft.com/office/officeart/2008/layout/LinedList"/>
    <dgm:cxn modelId="{7FE04390-D496-4C61-A088-8B8E243D58DB}" type="presParOf" srcId="{3C199F90-D45E-46C7-A206-2A49F7D8AC0B}" destId="{4DCEDC52-7100-4C27-B1F0-580AACCA952F}" srcOrd="21" destOrd="0" presId="urn:microsoft.com/office/officeart/2008/layout/LinedList"/>
    <dgm:cxn modelId="{367AA588-B693-4749-8A6C-92F12774C97C}" type="presParOf" srcId="{3C199F90-D45E-46C7-A206-2A49F7D8AC0B}" destId="{1C133DF2-B45A-42C4-BA7B-C11D3BF74A24}" srcOrd="22" destOrd="0" presId="urn:microsoft.com/office/officeart/2008/layout/LinedList"/>
    <dgm:cxn modelId="{570DA3A1-356E-4899-916D-9552A50E1965}" type="presParOf" srcId="{1C133DF2-B45A-42C4-BA7B-C11D3BF74A24}" destId="{C131B18D-F798-49AF-99BD-1580964A6520}" srcOrd="0" destOrd="0" presId="urn:microsoft.com/office/officeart/2008/layout/LinedList"/>
    <dgm:cxn modelId="{FD60968D-B050-45A6-A6C7-6996533B959C}" type="presParOf" srcId="{1C133DF2-B45A-42C4-BA7B-C11D3BF74A24}" destId="{45C72826-D712-40D5-B838-DEE8AD379C00}" srcOrd="1" destOrd="0" presId="urn:microsoft.com/office/officeart/2008/layout/LinedList"/>
    <dgm:cxn modelId="{C93B3AE4-7BE6-4FD9-9089-5D81508E428C}" type="presParOf" srcId="{1C133DF2-B45A-42C4-BA7B-C11D3BF74A24}" destId="{F7B84C7B-A099-4729-A945-B666C2C5A6A5}" srcOrd="2" destOrd="0" presId="urn:microsoft.com/office/officeart/2008/layout/LinedList"/>
    <dgm:cxn modelId="{90E44E2D-ABB0-4ACA-955C-0D7422D67020}" type="presParOf" srcId="{3C199F90-D45E-46C7-A206-2A49F7D8AC0B}" destId="{46BA174E-D44F-40E9-BA22-E3361E79ECA1}" srcOrd="23" destOrd="0" presId="urn:microsoft.com/office/officeart/2008/layout/LinedList"/>
    <dgm:cxn modelId="{FB51013E-BD89-41E5-82FE-B3A3CFEB9BAE}" type="presParOf" srcId="{3C199F90-D45E-46C7-A206-2A49F7D8AC0B}" destId="{AF5A49B2-8CE1-4DA9-8822-ADA6E1A9F78A}" srcOrd="24" destOrd="0" presId="urn:microsoft.com/office/officeart/2008/layout/LinedList"/>
    <dgm:cxn modelId="{309077FE-C944-4A67-96E2-356AC7545946}" type="presParOf" srcId="{3C199F90-D45E-46C7-A206-2A49F7D8AC0B}" destId="{2C132EE2-5599-46D9-8F25-7026D35A2789}" srcOrd="25" destOrd="0" presId="urn:microsoft.com/office/officeart/2008/layout/LinedList"/>
    <dgm:cxn modelId="{9772AE7E-FC6D-4229-B272-C4DE96A6E1F8}" type="presParOf" srcId="{2C132EE2-5599-46D9-8F25-7026D35A2789}" destId="{ACFCDA37-CD0D-42CB-BF83-061A1729997D}" srcOrd="0" destOrd="0" presId="urn:microsoft.com/office/officeart/2008/layout/LinedList"/>
    <dgm:cxn modelId="{D8AE929F-4882-4DB2-BAFF-F2A9D522F122}" type="presParOf" srcId="{2C132EE2-5599-46D9-8F25-7026D35A2789}" destId="{406FA00E-DC4C-45F1-9C70-AC9BE15FF13E}" srcOrd="1" destOrd="0" presId="urn:microsoft.com/office/officeart/2008/layout/LinedList"/>
    <dgm:cxn modelId="{C18976AA-22FC-4F13-B10A-7AA3EFBBC933}" type="presParOf" srcId="{2C132EE2-5599-46D9-8F25-7026D35A2789}" destId="{195C13DD-5FD5-450D-A0B9-A62E43A23523}" srcOrd="2" destOrd="0" presId="urn:microsoft.com/office/officeart/2008/layout/LinedList"/>
    <dgm:cxn modelId="{8C1813B7-1185-4655-9475-2359C97A5455}" type="presParOf" srcId="{3C199F90-D45E-46C7-A206-2A49F7D8AC0B}" destId="{BE982FA8-0517-4BEA-9336-E0C05528FB4C}" srcOrd="26" destOrd="0" presId="urn:microsoft.com/office/officeart/2008/layout/LinedList"/>
    <dgm:cxn modelId="{070514D3-C9C8-4A31-8334-47A3017E965F}" type="presParOf" srcId="{3C199F90-D45E-46C7-A206-2A49F7D8AC0B}" destId="{E5C66BD7-9407-4878-8023-B3351DF35E35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F79E2D-A171-46D7-981A-E36144E2359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F67B6A-782E-44BB-BFCC-5887D06B6C97}">
      <dgm:prSet phldr="0"/>
      <dgm:spPr/>
      <dgm:t>
        <a:bodyPr/>
        <a:lstStyle/>
        <a:p>
          <a:pPr rtl="0"/>
          <a:r>
            <a:rPr lang="en-US" err="1">
              <a:latin typeface="Arial"/>
              <a:cs typeface="Arial"/>
            </a:rPr>
            <a:t>Développer</a:t>
          </a:r>
          <a:r>
            <a:rPr lang="en-US">
              <a:latin typeface="Arial"/>
              <a:cs typeface="Arial"/>
            </a:rPr>
            <a:t> plus le système de déplacement à rails </a:t>
          </a:r>
          <a:endParaRPr lang="en-US">
            <a:latin typeface="Calibri Light" panose="020F0302020204030204"/>
          </a:endParaRPr>
        </a:p>
      </dgm:t>
    </dgm:pt>
    <dgm:pt modelId="{63D9211E-4A6B-40EA-9E3E-F0CF9D8FCD41}" type="parTrans" cxnId="{EF459C20-F7D2-474B-9C48-202C8264DF60}">
      <dgm:prSet/>
      <dgm:spPr/>
    </dgm:pt>
    <dgm:pt modelId="{6A6607E2-D61D-4352-A2A3-B7B4ADBF79D4}" type="sibTrans" cxnId="{EF459C20-F7D2-474B-9C48-202C8264DF60}">
      <dgm:prSet/>
      <dgm:spPr/>
    </dgm:pt>
    <dgm:pt modelId="{9DD70D65-223E-419B-AE87-C006C655AAAD}">
      <dgm:prSet phldr="0"/>
      <dgm:spPr/>
      <dgm:t>
        <a:bodyPr/>
        <a:lstStyle/>
        <a:p>
          <a:pPr rtl="0"/>
          <a:r>
            <a:rPr lang="en-US">
              <a:latin typeface="Arial"/>
              <a:cs typeface="Arial"/>
            </a:rPr>
            <a:t>Développer plus la bibliothèque arduino qu' on va utiliser </a:t>
          </a:r>
          <a:endParaRPr lang="en-US"/>
        </a:p>
      </dgm:t>
    </dgm:pt>
    <dgm:pt modelId="{03B3AF80-997E-4D6D-850E-77C53DE7C647}" type="parTrans" cxnId="{840DFFDB-27D3-417C-B510-87D024037488}">
      <dgm:prSet/>
      <dgm:spPr/>
    </dgm:pt>
    <dgm:pt modelId="{DCFCA98F-25F2-4963-A4C4-7A60F526C51D}" type="sibTrans" cxnId="{840DFFDB-27D3-417C-B510-87D024037488}">
      <dgm:prSet/>
      <dgm:spPr/>
    </dgm:pt>
    <dgm:pt modelId="{7F6BD1CF-0CBA-4531-9E70-FCB01110A0B2}">
      <dgm:prSet phldr="0"/>
      <dgm:spPr/>
      <dgm:t>
        <a:bodyPr/>
        <a:lstStyle/>
        <a:p>
          <a:pPr rtl="0"/>
          <a:r>
            <a:rPr lang="en-US">
              <a:latin typeface="Arial"/>
              <a:cs typeface="Arial"/>
            </a:rPr>
            <a:t>Commander le </a:t>
          </a:r>
          <a:r>
            <a:rPr lang="en-US" err="1">
              <a:latin typeface="Arial"/>
              <a:cs typeface="Arial"/>
            </a:rPr>
            <a:t>matériels</a:t>
          </a:r>
          <a:r>
            <a:rPr lang="en-US">
              <a:latin typeface="Arial"/>
              <a:cs typeface="Arial"/>
            </a:rPr>
            <a:t> </a:t>
          </a:r>
          <a:endParaRPr lang="en-US"/>
        </a:p>
      </dgm:t>
    </dgm:pt>
    <dgm:pt modelId="{BC1B4EE3-CF6F-4A88-AC25-925C413DD177}" type="parTrans" cxnId="{F97BE730-7D0C-4436-BEB2-B95C70094CEF}">
      <dgm:prSet/>
      <dgm:spPr/>
    </dgm:pt>
    <dgm:pt modelId="{DA7C5737-16E6-4504-BE18-D49A7BC618ED}" type="sibTrans" cxnId="{F97BE730-7D0C-4436-BEB2-B95C70094CEF}">
      <dgm:prSet/>
      <dgm:spPr/>
    </dgm:pt>
    <dgm:pt modelId="{BE42B3F4-4636-46DF-8B99-FFC6EFED5D8E}">
      <dgm:prSet phldr="0"/>
      <dgm:spPr/>
      <dgm:t>
        <a:bodyPr/>
        <a:lstStyle/>
        <a:p>
          <a:r>
            <a:rPr lang="en-US" err="1">
              <a:latin typeface="Arial"/>
              <a:cs typeface="Arial"/>
            </a:rPr>
            <a:t>Construire</a:t>
          </a:r>
          <a:r>
            <a:rPr lang="en-US">
              <a:latin typeface="Arial"/>
              <a:cs typeface="Arial"/>
            </a:rPr>
            <a:t> l </a:t>
          </a:r>
          <a:r>
            <a:rPr lang="en-US" err="1">
              <a:latin typeface="Arial"/>
              <a:cs typeface="Arial"/>
            </a:rPr>
            <a:t>appareils</a:t>
          </a:r>
          <a:r>
            <a:rPr lang="en-US">
              <a:latin typeface="Arial"/>
              <a:cs typeface="Arial"/>
            </a:rPr>
            <a:t> finale </a:t>
          </a:r>
          <a:br>
            <a:rPr lang="en-US"/>
          </a:br>
          <a:endParaRPr lang="en-US"/>
        </a:p>
      </dgm:t>
    </dgm:pt>
    <dgm:pt modelId="{BECF5E83-CBAD-4D99-9446-198A596C76D6}" type="parTrans" cxnId="{E58AD3DB-EA38-43CD-A3BF-F6EE5D56B579}">
      <dgm:prSet/>
      <dgm:spPr/>
    </dgm:pt>
    <dgm:pt modelId="{980FE2E6-4D4E-4221-9B50-27A2D1978986}" type="sibTrans" cxnId="{E58AD3DB-EA38-43CD-A3BF-F6EE5D56B579}">
      <dgm:prSet/>
      <dgm:spPr/>
    </dgm:pt>
    <dgm:pt modelId="{F0C583E2-A1DC-4E5E-A04F-2A610F6A5F3B}" type="pres">
      <dgm:prSet presAssocID="{DEF79E2D-A171-46D7-981A-E36144E235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68C569-EF00-4E39-9EB2-263E39C2C2EA}" type="pres">
      <dgm:prSet presAssocID="{4FF67B6A-782E-44BB-BFCC-5887D06B6C97}" presName="hierRoot1" presStyleCnt="0"/>
      <dgm:spPr/>
    </dgm:pt>
    <dgm:pt modelId="{ED7E95DF-B64C-418E-83DE-D46C3E6BC2BB}" type="pres">
      <dgm:prSet presAssocID="{4FF67B6A-782E-44BB-BFCC-5887D06B6C97}" presName="composite" presStyleCnt="0"/>
      <dgm:spPr/>
    </dgm:pt>
    <dgm:pt modelId="{A7631C71-03BB-4295-AB17-0AD808E4FAAF}" type="pres">
      <dgm:prSet presAssocID="{4FF67B6A-782E-44BB-BFCC-5887D06B6C97}" presName="background" presStyleLbl="node0" presStyleIdx="0" presStyleCnt="4"/>
      <dgm:spPr/>
    </dgm:pt>
    <dgm:pt modelId="{4E5EAC60-F46F-4FF7-B0C2-62066C5AC839}" type="pres">
      <dgm:prSet presAssocID="{4FF67B6A-782E-44BB-BFCC-5887D06B6C97}" presName="text" presStyleLbl="fgAcc0" presStyleIdx="0" presStyleCnt="4">
        <dgm:presLayoutVars>
          <dgm:chPref val="3"/>
        </dgm:presLayoutVars>
      </dgm:prSet>
      <dgm:spPr/>
    </dgm:pt>
    <dgm:pt modelId="{94C144CD-BFB9-4E6D-887B-66095FC9947C}" type="pres">
      <dgm:prSet presAssocID="{4FF67B6A-782E-44BB-BFCC-5887D06B6C97}" presName="hierChild2" presStyleCnt="0"/>
      <dgm:spPr/>
    </dgm:pt>
    <dgm:pt modelId="{E002E5BC-6F33-4DEA-9C18-8AF402249919}" type="pres">
      <dgm:prSet presAssocID="{9DD70D65-223E-419B-AE87-C006C655AAAD}" presName="hierRoot1" presStyleCnt="0"/>
      <dgm:spPr/>
    </dgm:pt>
    <dgm:pt modelId="{B5950A32-445B-48A5-8DF9-0A4D50DA841F}" type="pres">
      <dgm:prSet presAssocID="{9DD70D65-223E-419B-AE87-C006C655AAAD}" presName="composite" presStyleCnt="0"/>
      <dgm:spPr/>
    </dgm:pt>
    <dgm:pt modelId="{C2BF3220-DF9E-4C3B-AF14-F40A7003D4A3}" type="pres">
      <dgm:prSet presAssocID="{9DD70D65-223E-419B-AE87-C006C655AAAD}" presName="background" presStyleLbl="node0" presStyleIdx="1" presStyleCnt="4"/>
      <dgm:spPr/>
    </dgm:pt>
    <dgm:pt modelId="{757360E4-5DA1-4907-8D0B-95C187EE01A1}" type="pres">
      <dgm:prSet presAssocID="{9DD70D65-223E-419B-AE87-C006C655AAAD}" presName="text" presStyleLbl="fgAcc0" presStyleIdx="1" presStyleCnt="4">
        <dgm:presLayoutVars>
          <dgm:chPref val="3"/>
        </dgm:presLayoutVars>
      </dgm:prSet>
      <dgm:spPr/>
    </dgm:pt>
    <dgm:pt modelId="{A85EB8C7-C164-4D7C-9D37-824CA986211D}" type="pres">
      <dgm:prSet presAssocID="{9DD70D65-223E-419B-AE87-C006C655AAAD}" presName="hierChild2" presStyleCnt="0"/>
      <dgm:spPr/>
    </dgm:pt>
    <dgm:pt modelId="{42BFDC35-F990-4C01-BE66-E7ED2834F892}" type="pres">
      <dgm:prSet presAssocID="{7F6BD1CF-0CBA-4531-9E70-FCB01110A0B2}" presName="hierRoot1" presStyleCnt="0"/>
      <dgm:spPr/>
    </dgm:pt>
    <dgm:pt modelId="{2037ABEA-3B4A-4F17-8FD5-934FB475B5BD}" type="pres">
      <dgm:prSet presAssocID="{7F6BD1CF-0CBA-4531-9E70-FCB01110A0B2}" presName="composite" presStyleCnt="0"/>
      <dgm:spPr/>
    </dgm:pt>
    <dgm:pt modelId="{D54EE5B6-AC35-40ED-A44A-5CBA109FF020}" type="pres">
      <dgm:prSet presAssocID="{7F6BD1CF-0CBA-4531-9E70-FCB01110A0B2}" presName="background" presStyleLbl="node0" presStyleIdx="2" presStyleCnt="4"/>
      <dgm:spPr/>
    </dgm:pt>
    <dgm:pt modelId="{23677A52-7217-4E80-BFE9-A678DB533EA8}" type="pres">
      <dgm:prSet presAssocID="{7F6BD1CF-0CBA-4531-9E70-FCB01110A0B2}" presName="text" presStyleLbl="fgAcc0" presStyleIdx="2" presStyleCnt="4">
        <dgm:presLayoutVars>
          <dgm:chPref val="3"/>
        </dgm:presLayoutVars>
      </dgm:prSet>
      <dgm:spPr/>
    </dgm:pt>
    <dgm:pt modelId="{9BD25371-C759-4B15-B877-27FCA8CEFEFD}" type="pres">
      <dgm:prSet presAssocID="{7F6BD1CF-0CBA-4531-9E70-FCB01110A0B2}" presName="hierChild2" presStyleCnt="0"/>
      <dgm:spPr/>
    </dgm:pt>
    <dgm:pt modelId="{6FE90534-1901-416D-A477-58D2D66C5B02}" type="pres">
      <dgm:prSet presAssocID="{BE42B3F4-4636-46DF-8B99-FFC6EFED5D8E}" presName="hierRoot1" presStyleCnt="0"/>
      <dgm:spPr/>
    </dgm:pt>
    <dgm:pt modelId="{940EA3C4-D6C3-41A8-B974-E02A718EE3D4}" type="pres">
      <dgm:prSet presAssocID="{BE42B3F4-4636-46DF-8B99-FFC6EFED5D8E}" presName="composite" presStyleCnt="0"/>
      <dgm:spPr/>
    </dgm:pt>
    <dgm:pt modelId="{BE1D7CBF-D745-4EA8-AC0E-B2B20073E6D3}" type="pres">
      <dgm:prSet presAssocID="{BE42B3F4-4636-46DF-8B99-FFC6EFED5D8E}" presName="background" presStyleLbl="node0" presStyleIdx="3" presStyleCnt="4"/>
      <dgm:spPr/>
    </dgm:pt>
    <dgm:pt modelId="{91B2EBDF-C483-4637-9EA1-55A0F43A7C80}" type="pres">
      <dgm:prSet presAssocID="{BE42B3F4-4636-46DF-8B99-FFC6EFED5D8E}" presName="text" presStyleLbl="fgAcc0" presStyleIdx="3" presStyleCnt="4">
        <dgm:presLayoutVars>
          <dgm:chPref val="3"/>
        </dgm:presLayoutVars>
      </dgm:prSet>
      <dgm:spPr/>
    </dgm:pt>
    <dgm:pt modelId="{7E7C111F-336B-4D5E-8EA2-F21644CCD8AA}" type="pres">
      <dgm:prSet presAssocID="{BE42B3F4-4636-46DF-8B99-FFC6EFED5D8E}" presName="hierChild2" presStyleCnt="0"/>
      <dgm:spPr/>
    </dgm:pt>
  </dgm:ptLst>
  <dgm:cxnLst>
    <dgm:cxn modelId="{EF459C20-F7D2-474B-9C48-202C8264DF60}" srcId="{DEF79E2D-A171-46D7-981A-E36144E23596}" destId="{4FF67B6A-782E-44BB-BFCC-5887D06B6C97}" srcOrd="0" destOrd="0" parTransId="{63D9211E-4A6B-40EA-9E3E-F0CF9D8FCD41}" sibTransId="{6A6607E2-D61D-4352-A2A3-B7B4ADBF79D4}"/>
    <dgm:cxn modelId="{F97BE730-7D0C-4436-BEB2-B95C70094CEF}" srcId="{DEF79E2D-A171-46D7-981A-E36144E23596}" destId="{7F6BD1CF-0CBA-4531-9E70-FCB01110A0B2}" srcOrd="2" destOrd="0" parTransId="{BC1B4EE3-CF6F-4A88-AC25-925C413DD177}" sibTransId="{DA7C5737-16E6-4504-BE18-D49A7BC618ED}"/>
    <dgm:cxn modelId="{4BBB0331-A1EC-4774-890A-9262C1D2449D}" type="presOf" srcId="{BE42B3F4-4636-46DF-8B99-FFC6EFED5D8E}" destId="{91B2EBDF-C483-4637-9EA1-55A0F43A7C80}" srcOrd="0" destOrd="0" presId="urn:microsoft.com/office/officeart/2005/8/layout/hierarchy1"/>
    <dgm:cxn modelId="{3DC0BD6F-35F6-491E-A59D-4370872FBC84}" type="presOf" srcId="{9DD70D65-223E-419B-AE87-C006C655AAAD}" destId="{757360E4-5DA1-4907-8D0B-95C187EE01A1}" srcOrd="0" destOrd="0" presId="urn:microsoft.com/office/officeart/2005/8/layout/hierarchy1"/>
    <dgm:cxn modelId="{E67E057B-47E0-4DDD-942B-BB6E42900FF2}" type="presOf" srcId="{DEF79E2D-A171-46D7-981A-E36144E23596}" destId="{F0C583E2-A1DC-4E5E-A04F-2A610F6A5F3B}" srcOrd="0" destOrd="0" presId="urn:microsoft.com/office/officeart/2005/8/layout/hierarchy1"/>
    <dgm:cxn modelId="{B460BF83-0B7B-4712-81A0-8706E57A0C26}" type="presOf" srcId="{7F6BD1CF-0CBA-4531-9E70-FCB01110A0B2}" destId="{23677A52-7217-4E80-BFE9-A678DB533EA8}" srcOrd="0" destOrd="0" presId="urn:microsoft.com/office/officeart/2005/8/layout/hierarchy1"/>
    <dgm:cxn modelId="{AC101BC6-79FF-4C88-8CB6-DF221C2AC5B2}" type="presOf" srcId="{4FF67B6A-782E-44BB-BFCC-5887D06B6C97}" destId="{4E5EAC60-F46F-4FF7-B0C2-62066C5AC839}" srcOrd="0" destOrd="0" presId="urn:microsoft.com/office/officeart/2005/8/layout/hierarchy1"/>
    <dgm:cxn modelId="{E58AD3DB-EA38-43CD-A3BF-F6EE5D56B579}" srcId="{DEF79E2D-A171-46D7-981A-E36144E23596}" destId="{BE42B3F4-4636-46DF-8B99-FFC6EFED5D8E}" srcOrd="3" destOrd="0" parTransId="{BECF5E83-CBAD-4D99-9446-198A596C76D6}" sibTransId="{980FE2E6-4D4E-4221-9B50-27A2D1978986}"/>
    <dgm:cxn modelId="{840DFFDB-27D3-417C-B510-87D024037488}" srcId="{DEF79E2D-A171-46D7-981A-E36144E23596}" destId="{9DD70D65-223E-419B-AE87-C006C655AAAD}" srcOrd="1" destOrd="0" parTransId="{03B3AF80-997E-4D6D-850E-77C53DE7C647}" sibTransId="{DCFCA98F-25F2-4963-A4C4-7A60F526C51D}"/>
    <dgm:cxn modelId="{296F15E1-AF6E-4D30-A6BA-397DBD36B0C9}" type="presParOf" srcId="{F0C583E2-A1DC-4E5E-A04F-2A610F6A5F3B}" destId="{7468C569-EF00-4E39-9EB2-263E39C2C2EA}" srcOrd="0" destOrd="0" presId="urn:microsoft.com/office/officeart/2005/8/layout/hierarchy1"/>
    <dgm:cxn modelId="{E1FC6A52-3E49-4528-9C60-30836C390135}" type="presParOf" srcId="{7468C569-EF00-4E39-9EB2-263E39C2C2EA}" destId="{ED7E95DF-B64C-418E-83DE-D46C3E6BC2BB}" srcOrd="0" destOrd="0" presId="urn:microsoft.com/office/officeart/2005/8/layout/hierarchy1"/>
    <dgm:cxn modelId="{FBBB27E9-94F2-4DB4-B19F-32F6F0AADC59}" type="presParOf" srcId="{ED7E95DF-B64C-418E-83DE-D46C3E6BC2BB}" destId="{A7631C71-03BB-4295-AB17-0AD808E4FAAF}" srcOrd="0" destOrd="0" presId="urn:microsoft.com/office/officeart/2005/8/layout/hierarchy1"/>
    <dgm:cxn modelId="{DC8C2E96-D882-4CDA-A66D-D407FB1369F8}" type="presParOf" srcId="{ED7E95DF-B64C-418E-83DE-D46C3E6BC2BB}" destId="{4E5EAC60-F46F-4FF7-B0C2-62066C5AC839}" srcOrd="1" destOrd="0" presId="urn:microsoft.com/office/officeart/2005/8/layout/hierarchy1"/>
    <dgm:cxn modelId="{623E916F-1BC2-45F1-8ED3-9F2004F53A16}" type="presParOf" srcId="{7468C569-EF00-4E39-9EB2-263E39C2C2EA}" destId="{94C144CD-BFB9-4E6D-887B-66095FC9947C}" srcOrd="1" destOrd="0" presId="urn:microsoft.com/office/officeart/2005/8/layout/hierarchy1"/>
    <dgm:cxn modelId="{C477587B-65D5-47D3-9B7F-B90CA6CD206A}" type="presParOf" srcId="{F0C583E2-A1DC-4E5E-A04F-2A610F6A5F3B}" destId="{E002E5BC-6F33-4DEA-9C18-8AF402249919}" srcOrd="1" destOrd="0" presId="urn:microsoft.com/office/officeart/2005/8/layout/hierarchy1"/>
    <dgm:cxn modelId="{532CDE22-529C-4B07-AB6A-E16A35D79770}" type="presParOf" srcId="{E002E5BC-6F33-4DEA-9C18-8AF402249919}" destId="{B5950A32-445B-48A5-8DF9-0A4D50DA841F}" srcOrd="0" destOrd="0" presId="urn:microsoft.com/office/officeart/2005/8/layout/hierarchy1"/>
    <dgm:cxn modelId="{A7A3D0A1-8190-4302-A699-7A0C6813C152}" type="presParOf" srcId="{B5950A32-445B-48A5-8DF9-0A4D50DA841F}" destId="{C2BF3220-DF9E-4C3B-AF14-F40A7003D4A3}" srcOrd="0" destOrd="0" presId="urn:microsoft.com/office/officeart/2005/8/layout/hierarchy1"/>
    <dgm:cxn modelId="{622BF97B-DF1E-409A-A5BF-B7C0602C4A26}" type="presParOf" srcId="{B5950A32-445B-48A5-8DF9-0A4D50DA841F}" destId="{757360E4-5DA1-4907-8D0B-95C187EE01A1}" srcOrd="1" destOrd="0" presId="urn:microsoft.com/office/officeart/2005/8/layout/hierarchy1"/>
    <dgm:cxn modelId="{2095AA69-BF26-4D44-A72B-EFB66F2DCD95}" type="presParOf" srcId="{E002E5BC-6F33-4DEA-9C18-8AF402249919}" destId="{A85EB8C7-C164-4D7C-9D37-824CA986211D}" srcOrd="1" destOrd="0" presId="urn:microsoft.com/office/officeart/2005/8/layout/hierarchy1"/>
    <dgm:cxn modelId="{1E8FA614-ADDC-4959-8243-86B6EAAC5FD2}" type="presParOf" srcId="{F0C583E2-A1DC-4E5E-A04F-2A610F6A5F3B}" destId="{42BFDC35-F990-4C01-BE66-E7ED2834F892}" srcOrd="2" destOrd="0" presId="urn:microsoft.com/office/officeart/2005/8/layout/hierarchy1"/>
    <dgm:cxn modelId="{60C8CD6A-C910-4FD6-A2AE-1326467670BA}" type="presParOf" srcId="{42BFDC35-F990-4C01-BE66-E7ED2834F892}" destId="{2037ABEA-3B4A-4F17-8FD5-934FB475B5BD}" srcOrd="0" destOrd="0" presId="urn:microsoft.com/office/officeart/2005/8/layout/hierarchy1"/>
    <dgm:cxn modelId="{FB60987E-62B1-4D7F-84F2-A0B3AD1FEC5B}" type="presParOf" srcId="{2037ABEA-3B4A-4F17-8FD5-934FB475B5BD}" destId="{D54EE5B6-AC35-40ED-A44A-5CBA109FF020}" srcOrd="0" destOrd="0" presId="urn:microsoft.com/office/officeart/2005/8/layout/hierarchy1"/>
    <dgm:cxn modelId="{F533C6A0-404C-49C3-B986-E752604ED3C1}" type="presParOf" srcId="{2037ABEA-3B4A-4F17-8FD5-934FB475B5BD}" destId="{23677A52-7217-4E80-BFE9-A678DB533EA8}" srcOrd="1" destOrd="0" presId="urn:microsoft.com/office/officeart/2005/8/layout/hierarchy1"/>
    <dgm:cxn modelId="{39109624-D3FF-4256-A1EA-58C980DF833B}" type="presParOf" srcId="{42BFDC35-F990-4C01-BE66-E7ED2834F892}" destId="{9BD25371-C759-4B15-B877-27FCA8CEFEFD}" srcOrd="1" destOrd="0" presId="urn:microsoft.com/office/officeart/2005/8/layout/hierarchy1"/>
    <dgm:cxn modelId="{EF596393-4211-4FE4-BF8A-7BC115452FE0}" type="presParOf" srcId="{F0C583E2-A1DC-4E5E-A04F-2A610F6A5F3B}" destId="{6FE90534-1901-416D-A477-58D2D66C5B02}" srcOrd="3" destOrd="0" presId="urn:microsoft.com/office/officeart/2005/8/layout/hierarchy1"/>
    <dgm:cxn modelId="{6C5D692D-E122-47B9-AEC1-B082CA3279E1}" type="presParOf" srcId="{6FE90534-1901-416D-A477-58D2D66C5B02}" destId="{940EA3C4-D6C3-41A8-B974-E02A718EE3D4}" srcOrd="0" destOrd="0" presId="urn:microsoft.com/office/officeart/2005/8/layout/hierarchy1"/>
    <dgm:cxn modelId="{AE72C749-D603-4D8A-A891-C66D5EA9B27D}" type="presParOf" srcId="{940EA3C4-D6C3-41A8-B974-E02A718EE3D4}" destId="{BE1D7CBF-D745-4EA8-AC0E-B2B20073E6D3}" srcOrd="0" destOrd="0" presId="urn:microsoft.com/office/officeart/2005/8/layout/hierarchy1"/>
    <dgm:cxn modelId="{FD209D1A-79F9-4359-AFCE-AE23BD21603B}" type="presParOf" srcId="{940EA3C4-D6C3-41A8-B974-E02A718EE3D4}" destId="{91B2EBDF-C483-4637-9EA1-55A0F43A7C80}" srcOrd="1" destOrd="0" presId="urn:microsoft.com/office/officeart/2005/8/layout/hierarchy1"/>
    <dgm:cxn modelId="{19FDA1FF-700B-4DAF-813C-C1900BE13733}" type="presParOf" srcId="{6FE90534-1901-416D-A477-58D2D66C5B02}" destId="{7E7C111F-336B-4D5E-8EA2-F21644CCD8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07390-E0DD-4770-8C3F-F6EBFCD2C284}">
      <dsp:nvSpPr>
        <dsp:cNvPr id="0" name=""/>
        <dsp:cNvSpPr/>
      </dsp:nvSpPr>
      <dsp:spPr>
        <a:xfrm>
          <a:off x="78581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Calibri Light" panose="020F0302020204030204"/>
            </a:rPr>
            <a:t>Retroaction conceptuelle</a:t>
          </a:r>
          <a:endParaRPr lang="en-US" sz="4200" kern="1200"/>
        </a:p>
      </dsp:txBody>
      <dsp:txXfrm>
        <a:off x="78581" y="173"/>
        <a:ext cx="3094136" cy="1856482"/>
      </dsp:txXfrm>
    </dsp:sp>
    <dsp:sp modelId="{F302A641-90A1-43C0-87FA-C5AF51DD4BD7}">
      <dsp:nvSpPr>
        <dsp:cNvPr id="0" name=""/>
        <dsp:cNvSpPr/>
      </dsp:nvSpPr>
      <dsp:spPr>
        <a:xfrm>
          <a:off x="3482131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Calibri Light" panose="020F0302020204030204"/>
            </a:rPr>
            <a:t>Prototype 1</a:t>
          </a:r>
          <a:endParaRPr lang="en-US" sz="4200" kern="1200"/>
        </a:p>
      </dsp:txBody>
      <dsp:txXfrm>
        <a:off x="3482131" y="173"/>
        <a:ext cx="3094136" cy="1856482"/>
      </dsp:txXfrm>
    </dsp:sp>
    <dsp:sp modelId="{90F02FB3-9107-45DF-8BC7-F49C51477BFE}">
      <dsp:nvSpPr>
        <dsp:cNvPr id="0" name=""/>
        <dsp:cNvSpPr/>
      </dsp:nvSpPr>
      <dsp:spPr>
        <a:xfrm>
          <a:off x="6885682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Calibri Light" panose="020F0302020204030204"/>
            </a:rPr>
            <a:t>Tests du prototype 1</a:t>
          </a:r>
        </a:p>
      </dsp:txBody>
      <dsp:txXfrm>
        <a:off x="6885682" y="173"/>
        <a:ext cx="3094136" cy="1856482"/>
      </dsp:txXfrm>
    </dsp:sp>
    <dsp:sp modelId="{C11C765D-82C7-4842-9D9F-D8EF6C5AC3DB}">
      <dsp:nvSpPr>
        <dsp:cNvPr id="0" name=""/>
        <dsp:cNvSpPr/>
      </dsp:nvSpPr>
      <dsp:spPr>
        <a:xfrm>
          <a:off x="1780356" y="2166069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Calibri Light" panose="020F0302020204030204"/>
            </a:rPr>
            <a:t>Plan d'éssai prototype 2</a:t>
          </a:r>
          <a:endParaRPr lang="en-US" sz="4200" kern="1200"/>
        </a:p>
      </dsp:txBody>
      <dsp:txXfrm>
        <a:off x="1780356" y="2166069"/>
        <a:ext cx="3094136" cy="1856482"/>
      </dsp:txXfrm>
    </dsp:sp>
    <dsp:sp modelId="{F2821B0A-E19F-47E8-A207-7085E483DF81}">
      <dsp:nvSpPr>
        <dsp:cNvPr id="0" name=""/>
        <dsp:cNvSpPr/>
      </dsp:nvSpPr>
      <dsp:spPr>
        <a:xfrm>
          <a:off x="5183906" y="2166069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Calibri Light" panose="020F0302020204030204"/>
            </a:rPr>
            <a:t>Conclusion</a:t>
          </a:r>
          <a:endParaRPr lang="en-US" sz="4200" kern="1200"/>
        </a:p>
      </dsp:txBody>
      <dsp:txXfrm>
        <a:off x="5183906" y="2166069"/>
        <a:ext cx="3094136" cy="1856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BFB20-25B6-4385-ABEB-3DE4FFA8C862}">
      <dsp:nvSpPr>
        <dsp:cNvPr id="0" name=""/>
        <dsp:cNvSpPr/>
      </dsp:nvSpPr>
      <dsp:spPr>
        <a:xfrm>
          <a:off x="0" y="0"/>
          <a:ext cx="8549640" cy="11358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Fixation du prototype sur le bord Inférieur et non </a:t>
          </a:r>
          <a:r>
            <a:rPr lang="en-US" sz="3000" kern="1200" err="1"/>
            <a:t>supérieur</a:t>
          </a:r>
        </a:p>
      </dsp:txBody>
      <dsp:txXfrm>
        <a:off x="33267" y="33267"/>
        <a:ext cx="7323997" cy="1069290"/>
      </dsp:txXfrm>
    </dsp:sp>
    <dsp:sp modelId="{B8583E52-A6D3-4E98-9D8E-2B44143F71F4}">
      <dsp:nvSpPr>
        <dsp:cNvPr id="0" name=""/>
        <dsp:cNvSpPr/>
      </dsp:nvSpPr>
      <dsp:spPr>
        <a:xfrm>
          <a:off x="754379" y="1325127"/>
          <a:ext cx="8549640" cy="1135824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Retraction des bras </a:t>
          </a:r>
        </a:p>
      </dsp:txBody>
      <dsp:txXfrm>
        <a:off x="787646" y="1358394"/>
        <a:ext cx="6990440" cy="1069290"/>
      </dsp:txXfrm>
    </dsp:sp>
    <dsp:sp modelId="{828F1D7C-60A8-41B5-8EF3-D8D2D763E3E5}">
      <dsp:nvSpPr>
        <dsp:cNvPr id="0" name=""/>
        <dsp:cNvSpPr/>
      </dsp:nvSpPr>
      <dsp:spPr>
        <a:xfrm>
          <a:off x="1508759" y="2650255"/>
          <a:ext cx="8549640" cy="1135824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Detection d'obstacles et des fraises</a:t>
          </a:r>
        </a:p>
      </dsp:txBody>
      <dsp:txXfrm>
        <a:off x="1542026" y="2683522"/>
        <a:ext cx="6990440" cy="1069290"/>
      </dsp:txXfrm>
    </dsp:sp>
    <dsp:sp modelId="{66B67864-7BCC-47E6-818B-81D384220C8E}">
      <dsp:nvSpPr>
        <dsp:cNvPr id="0" name=""/>
        <dsp:cNvSpPr/>
      </dsp:nvSpPr>
      <dsp:spPr>
        <a:xfrm>
          <a:off x="7811354" y="861333"/>
          <a:ext cx="738285" cy="738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977468" y="861333"/>
        <a:ext cx="406057" cy="555559"/>
      </dsp:txXfrm>
    </dsp:sp>
    <dsp:sp modelId="{50E6C48E-6FCD-4BD6-ADCB-0E6E15A0E051}">
      <dsp:nvSpPr>
        <dsp:cNvPr id="0" name=""/>
        <dsp:cNvSpPr/>
      </dsp:nvSpPr>
      <dsp:spPr>
        <a:xfrm>
          <a:off x="8565734" y="2178889"/>
          <a:ext cx="738285" cy="738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731848" y="2178889"/>
        <a:ext cx="406057" cy="555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B0786-6E12-4441-8BE7-B73739C0F17E}">
      <dsp:nvSpPr>
        <dsp:cNvPr id="0" name=""/>
        <dsp:cNvSpPr/>
      </dsp:nvSpPr>
      <dsp:spPr>
        <a:xfrm>
          <a:off x="0" y="0"/>
          <a:ext cx="597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8B743-826E-4545-9D88-B89E8D81877C}">
      <dsp:nvSpPr>
        <dsp:cNvPr id="0" name=""/>
        <dsp:cNvSpPr/>
      </dsp:nvSpPr>
      <dsp:spPr>
        <a:xfrm>
          <a:off x="0" y="0"/>
          <a:ext cx="1195546" cy="4524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Les parties du prototypes à réaliser :  </a:t>
          </a:r>
        </a:p>
      </dsp:txBody>
      <dsp:txXfrm>
        <a:off x="0" y="0"/>
        <a:ext cx="1195546" cy="4524854"/>
      </dsp:txXfrm>
    </dsp:sp>
    <dsp:sp modelId="{1121A2B6-3BDB-4CF9-B5FC-C79CB65C8494}">
      <dsp:nvSpPr>
        <dsp:cNvPr id="0" name=""/>
        <dsp:cNvSpPr/>
      </dsp:nvSpPr>
      <dsp:spPr>
        <a:xfrm>
          <a:off x="1285211" y="23806"/>
          <a:ext cx="4692518" cy="47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Châssis</a:t>
          </a:r>
        </a:p>
      </dsp:txBody>
      <dsp:txXfrm>
        <a:off x="1285211" y="23806"/>
        <a:ext cx="4692518" cy="476125"/>
      </dsp:txXfrm>
    </dsp:sp>
    <dsp:sp modelId="{00D5E0DA-E6F3-4D7C-AE70-51059D171501}">
      <dsp:nvSpPr>
        <dsp:cNvPr id="0" name=""/>
        <dsp:cNvSpPr/>
      </dsp:nvSpPr>
      <dsp:spPr>
        <a:xfrm>
          <a:off x="1195546" y="499932"/>
          <a:ext cx="4782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80DD2-B83E-4FD2-B26B-33C8A292A3B3}">
      <dsp:nvSpPr>
        <dsp:cNvPr id="0" name=""/>
        <dsp:cNvSpPr/>
      </dsp:nvSpPr>
      <dsp:spPr>
        <a:xfrm>
          <a:off x="1285211" y="523738"/>
          <a:ext cx="4692518" cy="47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Articulations</a:t>
          </a:r>
        </a:p>
      </dsp:txBody>
      <dsp:txXfrm>
        <a:off x="1285211" y="523738"/>
        <a:ext cx="4692518" cy="476125"/>
      </dsp:txXfrm>
    </dsp:sp>
    <dsp:sp modelId="{896EA3FB-28A7-4168-B0F9-C510CCF4E596}">
      <dsp:nvSpPr>
        <dsp:cNvPr id="0" name=""/>
        <dsp:cNvSpPr/>
      </dsp:nvSpPr>
      <dsp:spPr>
        <a:xfrm>
          <a:off x="1195546" y="999864"/>
          <a:ext cx="4782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6FD45-E8F1-45C5-95AA-B24B43520A55}">
      <dsp:nvSpPr>
        <dsp:cNvPr id="0" name=""/>
        <dsp:cNvSpPr/>
      </dsp:nvSpPr>
      <dsp:spPr>
        <a:xfrm>
          <a:off x="1285211" y="1023670"/>
          <a:ext cx="4692518" cy="47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Rails</a:t>
          </a:r>
        </a:p>
      </dsp:txBody>
      <dsp:txXfrm>
        <a:off x="1285211" y="1023670"/>
        <a:ext cx="4692518" cy="476125"/>
      </dsp:txXfrm>
    </dsp:sp>
    <dsp:sp modelId="{97B9499A-9FCD-4FAA-AE4B-8260856FB355}">
      <dsp:nvSpPr>
        <dsp:cNvPr id="0" name=""/>
        <dsp:cNvSpPr/>
      </dsp:nvSpPr>
      <dsp:spPr>
        <a:xfrm>
          <a:off x="1195546" y="1499796"/>
          <a:ext cx="4782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B2E45-F730-4BAF-8B92-AB7A180C459A}">
      <dsp:nvSpPr>
        <dsp:cNvPr id="0" name=""/>
        <dsp:cNvSpPr/>
      </dsp:nvSpPr>
      <dsp:spPr>
        <a:xfrm>
          <a:off x="1285211" y="1523603"/>
          <a:ext cx="4692518" cy="47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Système de contôle</a:t>
          </a:r>
        </a:p>
      </dsp:txBody>
      <dsp:txXfrm>
        <a:off x="1285211" y="1523603"/>
        <a:ext cx="4692518" cy="476125"/>
      </dsp:txXfrm>
    </dsp:sp>
    <dsp:sp modelId="{9B169957-EC14-4B5F-9967-2B1BE6E1CF03}">
      <dsp:nvSpPr>
        <dsp:cNvPr id="0" name=""/>
        <dsp:cNvSpPr/>
      </dsp:nvSpPr>
      <dsp:spPr>
        <a:xfrm>
          <a:off x="1195546" y="1999729"/>
          <a:ext cx="4782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AA8C3-8BD4-4CA7-B0F0-8DED57282386}">
      <dsp:nvSpPr>
        <dsp:cNvPr id="0" name=""/>
        <dsp:cNvSpPr/>
      </dsp:nvSpPr>
      <dsp:spPr>
        <a:xfrm>
          <a:off x="1285211" y="2023535"/>
          <a:ext cx="4692518" cy="47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Alimentation</a:t>
          </a:r>
        </a:p>
      </dsp:txBody>
      <dsp:txXfrm>
        <a:off x="1285211" y="2023535"/>
        <a:ext cx="4692518" cy="476125"/>
      </dsp:txXfrm>
    </dsp:sp>
    <dsp:sp modelId="{2EE03987-AE32-4317-9E75-C227A369CFA3}">
      <dsp:nvSpPr>
        <dsp:cNvPr id="0" name=""/>
        <dsp:cNvSpPr/>
      </dsp:nvSpPr>
      <dsp:spPr>
        <a:xfrm>
          <a:off x="1195546" y="2499661"/>
          <a:ext cx="4782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20486-BBD4-4D29-A8B2-6193D416A88E}">
      <dsp:nvSpPr>
        <dsp:cNvPr id="0" name=""/>
        <dsp:cNvSpPr/>
      </dsp:nvSpPr>
      <dsp:spPr>
        <a:xfrm>
          <a:off x="1285211" y="2523467"/>
          <a:ext cx="4692518" cy="47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Poignées</a:t>
          </a:r>
        </a:p>
      </dsp:txBody>
      <dsp:txXfrm>
        <a:off x="1285211" y="2523467"/>
        <a:ext cx="4692518" cy="476125"/>
      </dsp:txXfrm>
    </dsp:sp>
    <dsp:sp modelId="{3D437BFE-3719-4E99-8CE9-00EA2411E9CE}">
      <dsp:nvSpPr>
        <dsp:cNvPr id="0" name=""/>
        <dsp:cNvSpPr/>
      </dsp:nvSpPr>
      <dsp:spPr>
        <a:xfrm>
          <a:off x="1195546" y="2999593"/>
          <a:ext cx="4782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A4D31-09EB-4C1A-9A01-93A597A51C48}">
      <dsp:nvSpPr>
        <dsp:cNvPr id="0" name=""/>
        <dsp:cNvSpPr/>
      </dsp:nvSpPr>
      <dsp:spPr>
        <a:xfrm>
          <a:off x="1285211" y="3023400"/>
          <a:ext cx="4692518" cy="47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Electronique de base </a:t>
          </a:r>
        </a:p>
      </dsp:txBody>
      <dsp:txXfrm>
        <a:off x="1285211" y="3023400"/>
        <a:ext cx="4692518" cy="476125"/>
      </dsp:txXfrm>
    </dsp:sp>
    <dsp:sp modelId="{5A0CA0F4-4D82-414C-8328-FF67F1591EF7}">
      <dsp:nvSpPr>
        <dsp:cNvPr id="0" name=""/>
        <dsp:cNvSpPr/>
      </dsp:nvSpPr>
      <dsp:spPr>
        <a:xfrm>
          <a:off x="1195546" y="3499526"/>
          <a:ext cx="4782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72826-D712-40D5-B838-DEE8AD379C00}">
      <dsp:nvSpPr>
        <dsp:cNvPr id="0" name=""/>
        <dsp:cNvSpPr/>
      </dsp:nvSpPr>
      <dsp:spPr>
        <a:xfrm>
          <a:off x="1285211" y="3523332"/>
          <a:ext cx="4692518" cy="47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Câble </a:t>
          </a:r>
        </a:p>
      </dsp:txBody>
      <dsp:txXfrm>
        <a:off x="1285211" y="3523332"/>
        <a:ext cx="4692518" cy="476125"/>
      </dsp:txXfrm>
    </dsp:sp>
    <dsp:sp modelId="{46BA174E-D44F-40E9-BA22-E3361E79ECA1}">
      <dsp:nvSpPr>
        <dsp:cNvPr id="0" name=""/>
        <dsp:cNvSpPr/>
      </dsp:nvSpPr>
      <dsp:spPr>
        <a:xfrm>
          <a:off x="1195546" y="3999458"/>
          <a:ext cx="4782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FA00E-DC4C-45F1-9C70-AC9BE15FF13E}">
      <dsp:nvSpPr>
        <dsp:cNvPr id="0" name=""/>
        <dsp:cNvSpPr/>
      </dsp:nvSpPr>
      <dsp:spPr>
        <a:xfrm>
          <a:off x="1285211" y="4023264"/>
          <a:ext cx="4692518" cy="47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Moteur</a:t>
          </a:r>
        </a:p>
      </dsp:txBody>
      <dsp:txXfrm>
        <a:off x="1285211" y="4023264"/>
        <a:ext cx="4692518" cy="476125"/>
      </dsp:txXfrm>
    </dsp:sp>
    <dsp:sp modelId="{BE982FA8-0517-4BEA-9336-E0C05528FB4C}">
      <dsp:nvSpPr>
        <dsp:cNvPr id="0" name=""/>
        <dsp:cNvSpPr/>
      </dsp:nvSpPr>
      <dsp:spPr>
        <a:xfrm>
          <a:off x="1195546" y="4499390"/>
          <a:ext cx="4782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31C71-03BB-4295-AB17-0AD808E4FAAF}">
      <dsp:nvSpPr>
        <dsp:cNvPr id="0" name=""/>
        <dsp:cNvSpPr/>
      </dsp:nvSpPr>
      <dsp:spPr>
        <a:xfrm>
          <a:off x="2946" y="1113970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EAC60-F46F-4FF7-B0C2-62066C5AC839}">
      <dsp:nvSpPr>
        <dsp:cNvPr id="0" name=""/>
        <dsp:cNvSpPr/>
      </dsp:nvSpPr>
      <dsp:spPr>
        <a:xfrm>
          <a:off x="236726" y="1336061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err="1">
              <a:latin typeface="Arial"/>
              <a:cs typeface="Arial"/>
            </a:rPr>
            <a:t>Développer</a:t>
          </a:r>
          <a:r>
            <a:rPr lang="en-US" sz="2000" kern="1200">
              <a:latin typeface="Arial"/>
              <a:cs typeface="Arial"/>
            </a:rPr>
            <a:t> plus le système de déplacement à rails </a:t>
          </a:r>
          <a:endParaRPr lang="en-US" sz="2000" kern="1200">
            <a:latin typeface="Calibri Light" panose="020F0302020204030204"/>
          </a:endParaRPr>
        </a:p>
      </dsp:txBody>
      <dsp:txXfrm>
        <a:off x="275858" y="1375193"/>
        <a:ext cx="2025748" cy="1257784"/>
      </dsp:txXfrm>
    </dsp:sp>
    <dsp:sp modelId="{C2BF3220-DF9E-4C3B-AF14-F40A7003D4A3}">
      <dsp:nvSpPr>
        <dsp:cNvPr id="0" name=""/>
        <dsp:cNvSpPr/>
      </dsp:nvSpPr>
      <dsp:spPr>
        <a:xfrm>
          <a:off x="2574518" y="1113970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360E4-5DA1-4907-8D0B-95C187EE01A1}">
      <dsp:nvSpPr>
        <dsp:cNvPr id="0" name=""/>
        <dsp:cNvSpPr/>
      </dsp:nvSpPr>
      <dsp:spPr>
        <a:xfrm>
          <a:off x="2808297" y="1336061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cs typeface="Arial"/>
            </a:rPr>
            <a:t>Développer plus la bibliothèque arduino qu' on va utiliser </a:t>
          </a:r>
          <a:endParaRPr lang="en-US" sz="2000" kern="1200"/>
        </a:p>
      </dsp:txBody>
      <dsp:txXfrm>
        <a:off x="2847429" y="1375193"/>
        <a:ext cx="2025748" cy="1257784"/>
      </dsp:txXfrm>
    </dsp:sp>
    <dsp:sp modelId="{D54EE5B6-AC35-40ED-A44A-5CBA109FF020}">
      <dsp:nvSpPr>
        <dsp:cNvPr id="0" name=""/>
        <dsp:cNvSpPr/>
      </dsp:nvSpPr>
      <dsp:spPr>
        <a:xfrm>
          <a:off x="5146089" y="1113970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77A52-7217-4E80-BFE9-A678DB533EA8}">
      <dsp:nvSpPr>
        <dsp:cNvPr id="0" name=""/>
        <dsp:cNvSpPr/>
      </dsp:nvSpPr>
      <dsp:spPr>
        <a:xfrm>
          <a:off x="5379868" y="1336061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cs typeface="Arial"/>
            </a:rPr>
            <a:t>Commander le </a:t>
          </a:r>
          <a:r>
            <a:rPr lang="en-US" sz="2000" kern="1200" err="1">
              <a:latin typeface="Arial"/>
              <a:cs typeface="Arial"/>
            </a:rPr>
            <a:t>matériels</a:t>
          </a:r>
          <a:r>
            <a:rPr lang="en-US" sz="2000" kern="1200">
              <a:latin typeface="Arial"/>
              <a:cs typeface="Arial"/>
            </a:rPr>
            <a:t> </a:t>
          </a:r>
          <a:endParaRPr lang="en-US" sz="2000" kern="1200"/>
        </a:p>
      </dsp:txBody>
      <dsp:txXfrm>
        <a:off x="5419000" y="1375193"/>
        <a:ext cx="2025748" cy="1257784"/>
      </dsp:txXfrm>
    </dsp:sp>
    <dsp:sp modelId="{BE1D7CBF-D745-4EA8-AC0E-B2B20073E6D3}">
      <dsp:nvSpPr>
        <dsp:cNvPr id="0" name=""/>
        <dsp:cNvSpPr/>
      </dsp:nvSpPr>
      <dsp:spPr>
        <a:xfrm>
          <a:off x="7717661" y="1113970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2EBDF-C483-4637-9EA1-55A0F43A7C80}">
      <dsp:nvSpPr>
        <dsp:cNvPr id="0" name=""/>
        <dsp:cNvSpPr/>
      </dsp:nvSpPr>
      <dsp:spPr>
        <a:xfrm>
          <a:off x="7951440" y="1336061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err="1">
              <a:latin typeface="Arial"/>
              <a:cs typeface="Arial"/>
            </a:rPr>
            <a:t>Construire</a:t>
          </a:r>
          <a:r>
            <a:rPr lang="en-US" sz="2000" kern="1200">
              <a:latin typeface="Arial"/>
              <a:cs typeface="Arial"/>
            </a:rPr>
            <a:t> l </a:t>
          </a:r>
          <a:r>
            <a:rPr lang="en-US" sz="2000" kern="1200" err="1">
              <a:latin typeface="Arial"/>
              <a:cs typeface="Arial"/>
            </a:rPr>
            <a:t>appareils</a:t>
          </a:r>
          <a:r>
            <a:rPr lang="en-US" sz="2000" kern="1200">
              <a:latin typeface="Arial"/>
              <a:cs typeface="Arial"/>
            </a:rPr>
            <a:t> finale </a:t>
          </a:r>
          <a:br>
            <a:rPr lang="en-US" sz="2000" kern="1200"/>
          </a:br>
          <a:endParaRPr lang="en-US" sz="2000" kern="1200"/>
        </a:p>
      </dsp:txBody>
      <dsp:txXfrm>
        <a:off x="7990572" y="1375193"/>
        <a:ext cx="2025748" cy="125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5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3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9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3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1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5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7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4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79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Robots sitting on a green cafe chair">
            <a:extLst>
              <a:ext uri="{FF2B5EF4-FFF2-40B4-BE49-F238E27FC236}">
                <a16:creationId xmlns:a16="http://schemas.microsoft.com/office/drawing/2014/main" id="{ABDEE9B0-FBE5-0FE8-E9C2-FCFBFF46D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rgbClr val="FFFFFF"/>
                </a:solidFill>
              </a:rPr>
              <a:t>Projet</a:t>
            </a:r>
            <a:r>
              <a:rPr lang="en-US">
                <a:solidFill>
                  <a:srgbClr val="FFFFFF"/>
                </a:solidFill>
              </a:rPr>
              <a:t> de Bras </a:t>
            </a:r>
            <a:r>
              <a:rPr lang="en-US" err="1">
                <a:solidFill>
                  <a:srgbClr val="FFFFFF"/>
                </a:solidFill>
              </a:rPr>
              <a:t>Robotisé</a:t>
            </a:r>
            <a:r>
              <a:rPr lang="en-US">
                <a:solidFill>
                  <a:srgbClr val="FFFFFF"/>
                </a:solidFill>
              </a:rPr>
              <a:t> pour la </a:t>
            </a:r>
            <a:r>
              <a:rPr lang="en-US" err="1">
                <a:solidFill>
                  <a:srgbClr val="FFFFFF"/>
                </a:solidFill>
              </a:rPr>
              <a:t>pollinisation</a:t>
            </a:r>
            <a:r>
              <a:rPr lang="en-US">
                <a:solidFill>
                  <a:srgbClr val="FFFFFF"/>
                </a:solidFill>
              </a:rPr>
              <a:t> des Fraises </a:t>
            </a:r>
            <a:endParaRPr lang="en-US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FE12 : Coalition fraises premium</a:t>
            </a:r>
          </a:p>
        </p:txBody>
      </p:sp>
      <p:cxnSp>
        <p:nvCxnSpPr>
          <p:cNvPr id="27" name="Straight Connector 8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12C3-17DB-9414-A8FB-C5B540DE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DEFF30-EAA6-C93B-750F-CF02D5F37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60271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5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EBE5-1566-18B2-B643-12DA24BF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Rétroaction Conceptuelle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5C7C91F-359C-2D25-83C3-F3C372B60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88614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60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8508911-8AF6-4A7F-958D-155C5FA41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D9CD4F8-76BB-4EE6-A72A-A4F8A819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88525-4B36-EA73-C6DF-F3D7500D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40497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 - Articulation </a:t>
            </a:r>
            <a:br>
              <a:rPr lang="en-US"/>
            </a:br>
            <a:r>
              <a:rPr lang="en-US">
                <a:solidFill>
                  <a:srgbClr val="FFFFFF"/>
                </a:solidFill>
              </a:rPr>
              <a:t>- Rail </a:t>
            </a:r>
            <a:br>
              <a:rPr lang="en-US"/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3571E7A-6F77-40FC-B29C-21FB8D754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D769687-EAF6-4372-9E47-6B4890C37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321732"/>
            <a:ext cx="3654966" cy="367484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ey robotic arm with blue button&#10;&#10;Description automatically generated">
            <a:extLst>
              <a:ext uri="{FF2B5EF4-FFF2-40B4-BE49-F238E27FC236}">
                <a16:creationId xmlns:a16="http://schemas.microsoft.com/office/drawing/2014/main" id="{F3700884-68A0-7D60-F90D-D1DABF48F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85" r="11600" b="1"/>
          <a:stretch/>
        </p:blipFill>
        <p:spPr>
          <a:xfrm>
            <a:off x="5300698" y="485804"/>
            <a:ext cx="2984149" cy="3346704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079C6E80-D8C1-448A-896C-DD09EF229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534" y="321732"/>
            <a:ext cx="3088456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CF3FBA5-8829-4A8F-9C54-C661520F7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8288" y="2617577"/>
            <a:ext cx="3068701" cy="38091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object with a knob&#10;&#10;Description automatically generated">
            <a:extLst>
              <a:ext uri="{FF2B5EF4-FFF2-40B4-BE49-F238E27FC236}">
                <a16:creationId xmlns:a16="http://schemas.microsoft.com/office/drawing/2014/main" id="{C33B888B-521B-1926-3FEE-553C12B16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038" y="3157394"/>
            <a:ext cx="2743200" cy="2729484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A5906F46-0376-4A54-B1DD-5DC0200D6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4157448"/>
            <a:ext cx="3654966" cy="23023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Appareils électroniques, machine, photocopieur&#10;&#10;Description générée automatiquement">
            <a:extLst>
              <a:ext uri="{FF2B5EF4-FFF2-40B4-BE49-F238E27FC236}">
                <a16:creationId xmlns:a16="http://schemas.microsoft.com/office/drawing/2014/main" id="{0D75673E-5383-B64C-50F3-C73CB3C55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136" y="4309225"/>
            <a:ext cx="2923309" cy="1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8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E0286-FC37-915C-7675-CAEA86F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Systeme de controle 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A3A1A1-357D-C584-B68D-04F796770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326780"/>
            <a:ext cx="6912217" cy="368075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676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81EC3A-5C8A-2B19-3CFC-D8637868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Brosse a vibration</a:t>
            </a:r>
          </a:p>
        </p:txBody>
      </p:sp>
      <p:pic>
        <p:nvPicPr>
          <p:cNvPr id="6" name="Picture 5" descr="A yellow object with a face on a plant&#10;&#10;Description automatically generated">
            <a:extLst>
              <a:ext uri="{FF2B5EF4-FFF2-40B4-BE49-F238E27FC236}">
                <a16:creationId xmlns:a16="http://schemas.microsoft.com/office/drawing/2014/main" id="{9B8F0CCB-1E4D-47CC-27F5-B9C7852D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89" y="640080"/>
            <a:ext cx="4082420" cy="360273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Espace réservé du contenu 12" descr="Une image contenant outil&#10;&#10;Description générée automatiquement">
            <a:extLst>
              <a:ext uri="{FF2B5EF4-FFF2-40B4-BE49-F238E27FC236}">
                <a16:creationId xmlns:a16="http://schemas.microsoft.com/office/drawing/2014/main" id="{5D1BB242-9C2F-DC7D-CDE9-E825C5B9E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1010" y="766551"/>
            <a:ext cx="3761740" cy="3479165"/>
          </a:xfrm>
        </p:spPr>
      </p:pic>
    </p:spTree>
    <p:extLst>
      <p:ext uri="{BB962C8B-B14F-4D97-AF65-F5344CB8AC3E}">
        <p14:creationId xmlns:p14="http://schemas.microsoft.com/office/powerpoint/2010/main" val="16214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2BE2A-7C24-08E6-3F3C-BE840D00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059460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Plan d'Essai Prototype 2</a:t>
            </a:r>
            <a:endParaRPr lang="en-US"/>
          </a:p>
        </p:txBody>
      </p:sp>
      <p:pic>
        <p:nvPicPr>
          <p:cNvPr id="23" name="Picture 22" descr="Circuit imprimé électronique">
            <a:extLst>
              <a:ext uri="{FF2B5EF4-FFF2-40B4-BE49-F238E27FC236}">
                <a16:creationId xmlns:a16="http://schemas.microsoft.com/office/drawing/2014/main" id="{7F751FE5-842B-9E35-EFE6-6B003C51C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15" r="9428" b="-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Content Placeholder 2">
            <a:extLst>
              <a:ext uri="{FF2B5EF4-FFF2-40B4-BE49-F238E27FC236}">
                <a16:creationId xmlns:a16="http://schemas.microsoft.com/office/drawing/2014/main" id="{E9B261A0-54B8-C703-7D20-89FE820EB7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74769" y="1684050"/>
          <a:ext cx="5977730" cy="452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761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CD47-8138-97E3-9AD9-D9A8AEF2D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Conclusion et </a:t>
            </a:r>
            <a:r>
              <a:rPr lang="en-US" err="1"/>
              <a:t>prochaine</a:t>
            </a:r>
            <a:r>
              <a:rPr lang="en-US"/>
              <a:t> </a:t>
            </a:r>
            <a:r>
              <a:rPr lang="en-US" err="1"/>
              <a:t>etapes</a:t>
            </a:r>
            <a:r>
              <a:rPr lang="en-US"/>
              <a:t> </a:t>
            </a:r>
            <a:endParaRPr lang="en-US">
              <a:ea typeface="Calibri Light"/>
              <a:cs typeface="Calibri Ligh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E74480-8E49-7E57-6B20-64E0ADEED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23742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0258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Projet de Bras Robotisé pour la pollinisation des Fraises </vt:lpstr>
      <vt:lpstr>Agenda</vt:lpstr>
      <vt:lpstr>Rétroaction Conceptuelle</vt:lpstr>
      <vt:lpstr> - Articulation  - Rail  </vt:lpstr>
      <vt:lpstr>Systeme de controle </vt:lpstr>
      <vt:lpstr>Brosse a vibration</vt:lpstr>
      <vt:lpstr>Plan d'Essai Prototype 2</vt:lpstr>
      <vt:lpstr>Conclusion et prochaine etapes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2024-03-04T01:57:20Z</dcterms:created>
  <dcterms:modified xsi:type="dcterms:W3CDTF">2024-03-04T04:59:06Z</dcterms:modified>
</cp:coreProperties>
</file>