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043045c7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043045c7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c043045c7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c043045c7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043045c77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043045c77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 on the specific parts that we will be using such as the </a:t>
            </a:r>
            <a:r>
              <a:rPr lang="en"/>
              <a:t>motor</a:t>
            </a:r>
            <a:r>
              <a:rPr lang="en"/>
              <a:t> and what type of motor we plan on using, the fact </a:t>
            </a:r>
            <a:r>
              <a:rPr lang="en"/>
              <a:t>that the container will be metal, and the fact that the loading apparatus will be a threaded shaft equipped with washers.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043045c7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c043045c7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 the </a:t>
            </a:r>
            <a:r>
              <a:rPr lang="en"/>
              <a:t>testing</a:t>
            </a:r>
            <a:r>
              <a:rPr lang="en"/>
              <a:t> plan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03d7548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c03d7548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Accelerated Erosion Testing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11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/>
              <a:t>Making  of an accelerated erosion testing device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/>
              <a:t>Summarized Prioritized client needs: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Safety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Produce results in a relatively short runtime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Simulate at least two erosion parameters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Inexpensive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Concepts and Feedback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425" y="1395829"/>
            <a:ext cx="3713875" cy="305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2675" y="944950"/>
            <a:ext cx="3025965" cy="395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Finalized Concept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213" y="1372588"/>
            <a:ext cx="3724275" cy="324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 rotWithShape="1">
          <a:blip r:embed="rId4">
            <a:alphaModFix/>
          </a:blip>
          <a:srcRect b="0" l="0" r="0" t="13232"/>
          <a:stretch/>
        </p:blipFill>
        <p:spPr>
          <a:xfrm>
            <a:off x="5310225" y="1017725"/>
            <a:ext cx="3467100" cy="37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1 and Testing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8950" y="1152474"/>
            <a:ext cx="2615775" cy="34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2450" y="1069888"/>
            <a:ext cx="2739571" cy="365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