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72C18E8-F2C1-2243-B6DA-21977DF3CD8F}" v="10" dt="2022-11-04T13:03:35.89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yce Van Staveren" userId="9228e0c1-7d42-4016-8d9a-d3431b4c9939" providerId="ADAL" clId="{872C18E8-F2C1-2243-B6DA-21977DF3CD8F}"/>
    <pc:docChg chg="modSld">
      <pc:chgData name="Alyce Van Staveren" userId="9228e0c1-7d42-4016-8d9a-d3431b4c9939" providerId="ADAL" clId="{872C18E8-F2C1-2243-B6DA-21977DF3CD8F}" dt="2022-11-04T13:03:35.895" v="9" actId="14100"/>
      <pc:docMkLst>
        <pc:docMk/>
      </pc:docMkLst>
      <pc:sldChg chg="addSp delSp modSp">
        <pc:chgData name="Alyce Van Staveren" userId="9228e0c1-7d42-4016-8d9a-d3431b4c9939" providerId="ADAL" clId="{872C18E8-F2C1-2243-B6DA-21977DF3CD8F}" dt="2022-11-04T13:03:35.895" v="9" actId="14100"/>
        <pc:sldMkLst>
          <pc:docMk/>
          <pc:sldMk cId="1770519146" sldId="257"/>
        </pc:sldMkLst>
        <pc:spChg chg="del">
          <ac:chgData name="Alyce Van Staveren" userId="9228e0c1-7d42-4016-8d9a-d3431b4c9939" providerId="ADAL" clId="{872C18E8-F2C1-2243-B6DA-21977DF3CD8F}" dt="2022-11-04T13:02:56.125" v="0" actId="931"/>
          <ac:spMkLst>
            <pc:docMk/>
            <pc:sldMk cId="1770519146" sldId="257"/>
            <ac:spMk id="3" creationId="{31BAA5D2-B3A0-1B7C-23B3-4204AF46C454}"/>
          </ac:spMkLst>
        </pc:spChg>
        <pc:picChg chg="add mod ord modCrop">
          <ac:chgData name="Alyce Van Staveren" userId="9228e0c1-7d42-4016-8d9a-d3431b4c9939" providerId="ADAL" clId="{872C18E8-F2C1-2243-B6DA-21977DF3CD8F}" dt="2022-11-04T13:03:35.895" v="9" actId="14100"/>
          <ac:picMkLst>
            <pc:docMk/>
            <pc:sldMk cId="1770519146" sldId="257"/>
            <ac:picMk id="4" creationId="{2FC6F6F7-6F6C-5C5E-361A-35D4D010D662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>
            <a:extLst>
              <a:ext uri="{FF2B5EF4-FFF2-40B4-BE49-F238E27FC236}">
                <a16:creationId xmlns:a16="http://schemas.microsoft.com/office/drawing/2014/main" id="{EB46B8FB-F6A2-5F47-A6CD-A7E17E69270F}"/>
              </a:ext>
            </a:extLst>
          </p:cNvPr>
          <p:cNvGrpSpPr/>
          <p:nvPr/>
        </p:nvGrpSpPr>
        <p:grpSpPr>
          <a:xfrm>
            <a:off x="6201388" y="0"/>
            <a:ext cx="5990612" cy="6858001"/>
            <a:chOff x="6201388" y="0"/>
            <a:chExt cx="5990612" cy="6858001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419BDE93-3EC2-4E4D-BC0B-417378F49EDA}"/>
                </a:ext>
              </a:extLst>
            </p:cNvPr>
            <p:cNvSpPr/>
            <p:nvPr/>
          </p:nvSpPr>
          <p:spPr>
            <a:xfrm>
              <a:off x="6201388" y="3549396"/>
              <a:ext cx="1130725" cy="113072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FE21F82F-1EE5-8240-97F8-387DF0253FCE}"/>
                </a:ext>
              </a:extLst>
            </p:cNvPr>
            <p:cNvSpPr/>
            <p:nvPr/>
          </p:nvSpPr>
          <p:spPr>
            <a:xfrm>
              <a:off x="6201389" y="1"/>
              <a:ext cx="1130725" cy="565575"/>
            </a:xfrm>
            <a:custGeom>
              <a:avLst/>
              <a:gdLst>
                <a:gd name="connsiteX0" fmla="*/ 21 w 1130725"/>
                <a:gd name="connsiteY0" fmla="*/ 0 h 565575"/>
                <a:gd name="connsiteX1" fmla="*/ 1130704 w 1130725"/>
                <a:gd name="connsiteY1" fmla="*/ 0 h 565575"/>
                <a:gd name="connsiteX2" fmla="*/ 1130725 w 1130725"/>
                <a:gd name="connsiteY2" fmla="*/ 213 h 565575"/>
                <a:gd name="connsiteX3" fmla="*/ 565362 w 1130725"/>
                <a:gd name="connsiteY3" fmla="*/ 565575 h 565575"/>
                <a:gd name="connsiteX4" fmla="*/ 0 w 1130725"/>
                <a:gd name="connsiteY4" fmla="*/ 213 h 56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5" h="565575">
                  <a:moveTo>
                    <a:pt x="21" y="0"/>
                  </a:moveTo>
                  <a:lnTo>
                    <a:pt x="1130704" y="0"/>
                  </a:lnTo>
                  <a:lnTo>
                    <a:pt x="1130725" y="213"/>
                  </a:lnTo>
                  <a:cubicBezTo>
                    <a:pt x="1130725" y="312454"/>
                    <a:pt x="877604" y="565575"/>
                    <a:pt x="565362" y="565575"/>
                  </a:cubicBezTo>
                  <a:cubicBezTo>
                    <a:pt x="253121" y="565575"/>
                    <a:pt x="0" y="312454"/>
                    <a:pt x="0" y="2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AE1903E3-6B5F-6B4C-9A1F-62628A050AEB}"/>
                </a:ext>
              </a:extLst>
            </p:cNvPr>
            <p:cNvSpPr/>
            <p:nvPr/>
          </p:nvSpPr>
          <p:spPr>
            <a:xfrm>
              <a:off x="7564255" y="6292426"/>
              <a:ext cx="1130723" cy="565575"/>
            </a:xfrm>
            <a:custGeom>
              <a:avLst/>
              <a:gdLst>
                <a:gd name="connsiteX0" fmla="*/ 565362 w 1130723"/>
                <a:gd name="connsiteY0" fmla="*/ 0 h 565575"/>
                <a:gd name="connsiteX1" fmla="*/ 1130723 w 1130723"/>
                <a:gd name="connsiteY1" fmla="*/ 565362 h 565575"/>
                <a:gd name="connsiteX2" fmla="*/ 1130702 w 1130723"/>
                <a:gd name="connsiteY2" fmla="*/ 565575 h 565575"/>
                <a:gd name="connsiteX3" fmla="*/ 21 w 1130723"/>
                <a:gd name="connsiteY3" fmla="*/ 565575 h 565575"/>
                <a:gd name="connsiteX4" fmla="*/ 0 w 1130723"/>
                <a:gd name="connsiteY4" fmla="*/ 565362 h 565575"/>
                <a:gd name="connsiteX5" fmla="*/ 565362 w 1130723"/>
                <a:gd name="connsiteY5" fmla="*/ 0 h 56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0723" h="565575">
                  <a:moveTo>
                    <a:pt x="565362" y="0"/>
                  </a:moveTo>
                  <a:cubicBezTo>
                    <a:pt x="877602" y="0"/>
                    <a:pt x="1130723" y="253121"/>
                    <a:pt x="1130723" y="565362"/>
                  </a:cubicBezTo>
                  <a:lnTo>
                    <a:pt x="1130702" y="565575"/>
                  </a:lnTo>
                  <a:lnTo>
                    <a:pt x="21" y="565575"/>
                  </a:lnTo>
                  <a:lnTo>
                    <a:pt x="0" y="565362"/>
                  </a:lnTo>
                  <a:cubicBezTo>
                    <a:pt x="0" y="253121"/>
                    <a:pt x="253120" y="0"/>
                    <a:pt x="565362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F7C55863-3B37-0743-B001-1A970033FBA8}"/>
                </a:ext>
              </a:extLst>
            </p:cNvPr>
            <p:cNvSpPr/>
            <p:nvPr/>
          </p:nvSpPr>
          <p:spPr>
            <a:xfrm>
              <a:off x="7564253" y="3549396"/>
              <a:ext cx="1130725" cy="113072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932B4C24-3A58-924C-B79A-D961EF7C2C48}"/>
                </a:ext>
              </a:extLst>
            </p:cNvPr>
            <p:cNvSpPr/>
            <p:nvPr/>
          </p:nvSpPr>
          <p:spPr>
            <a:xfrm>
              <a:off x="7564253" y="2177881"/>
              <a:ext cx="1130725" cy="113072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21EF52E0-D2CF-544F-93A6-4D7B45A0483A}"/>
                </a:ext>
              </a:extLst>
            </p:cNvPr>
            <p:cNvSpPr/>
            <p:nvPr/>
          </p:nvSpPr>
          <p:spPr>
            <a:xfrm>
              <a:off x="7564253" y="806366"/>
              <a:ext cx="1130725" cy="113072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Freeform 63">
              <a:extLst>
                <a:ext uri="{FF2B5EF4-FFF2-40B4-BE49-F238E27FC236}">
                  <a16:creationId xmlns:a16="http://schemas.microsoft.com/office/drawing/2014/main" id="{6966CFE5-1C8C-2E4F-9B2D-A8438F5A5322}"/>
                </a:ext>
              </a:extLst>
            </p:cNvPr>
            <p:cNvSpPr/>
            <p:nvPr/>
          </p:nvSpPr>
          <p:spPr>
            <a:xfrm>
              <a:off x="7564254" y="1"/>
              <a:ext cx="1130725" cy="565575"/>
            </a:xfrm>
            <a:custGeom>
              <a:avLst/>
              <a:gdLst>
                <a:gd name="connsiteX0" fmla="*/ 21 w 1130725"/>
                <a:gd name="connsiteY0" fmla="*/ 0 h 565575"/>
                <a:gd name="connsiteX1" fmla="*/ 1130704 w 1130725"/>
                <a:gd name="connsiteY1" fmla="*/ 0 h 565575"/>
                <a:gd name="connsiteX2" fmla="*/ 1130725 w 1130725"/>
                <a:gd name="connsiteY2" fmla="*/ 213 h 565575"/>
                <a:gd name="connsiteX3" fmla="*/ 565363 w 1130725"/>
                <a:gd name="connsiteY3" fmla="*/ 565575 h 565575"/>
                <a:gd name="connsiteX4" fmla="*/ 0 w 1130725"/>
                <a:gd name="connsiteY4" fmla="*/ 213 h 56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5" h="565575">
                  <a:moveTo>
                    <a:pt x="21" y="0"/>
                  </a:moveTo>
                  <a:lnTo>
                    <a:pt x="1130704" y="0"/>
                  </a:lnTo>
                  <a:lnTo>
                    <a:pt x="1130725" y="213"/>
                  </a:lnTo>
                  <a:cubicBezTo>
                    <a:pt x="1130725" y="312454"/>
                    <a:pt x="877603" y="565575"/>
                    <a:pt x="565363" y="565575"/>
                  </a:cubicBezTo>
                  <a:cubicBezTo>
                    <a:pt x="253121" y="565575"/>
                    <a:pt x="0" y="312454"/>
                    <a:pt x="0" y="2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5" name="Freeform 64">
              <a:extLst>
                <a:ext uri="{FF2B5EF4-FFF2-40B4-BE49-F238E27FC236}">
                  <a16:creationId xmlns:a16="http://schemas.microsoft.com/office/drawing/2014/main" id="{9FD29EF3-A5B2-554A-A307-6BE1BCE8AF03}"/>
                </a:ext>
              </a:extLst>
            </p:cNvPr>
            <p:cNvSpPr/>
            <p:nvPr/>
          </p:nvSpPr>
          <p:spPr>
            <a:xfrm>
              <a:off x="8927118" y="6292426"/>
              <a:ext cx="1130724" cy="565575"/>
            </a:xfrm>
            <a:custGeom>
              <a:avLst/>
              <a:gdLst>
                <a:gd name="connsiteX0" fmla="*/ 565362 w 1130724"/>
                <a:gd name="connsiteY0" fmla="*/ 0 h 565575"/>
                <a:gd name="connsiteX1" fmla="*/ 1130724 w 1130724"/>
                <a:gd name="connsiteY1" fmla="*/ 565362 h 565575"/>
                <a:gd name="connsiteX2" fmla="*/ 1130703 w 1130724"/>
                <a:gd name="connsiteY2" fmla="*/ 565575 h 565575"/>
                <a:gd name="connsiteX3" fmla="*/ 22 w 1130724"/>
                <a:gd name="connsiteY3" fmla="*/ 565575 h 565575"/>
                <a:gd name="connsiteX4" fmla="*/ 0 w 1130724"/>
                <a:gd name="connsiteY4" fmla="*/ 565362 h 565575"/>
                <a:gd name="connsiteX5" fmla="*/ 565362 w 1130724"/>
                <a:gd name="connsiteY5" fmla="*/ 0 h 56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0724" h="565575">
                  <a:moveTo>
                    <a:pt x="565362" y="0"/>
                  </a:moveTo>
                  <a:cubicBezTo>
                    <a:pt x="877603" y="0"/>
                    <a:pt x="1130724" y="253121"/>
                    <a:pt x="1130724" y="565362"/>
                  </a:cubicBezTo>
                  <a:lnTo>
                    <a:pt x="1130703" y="565575"/>
                  </a:lnTo>
                  <a:lnTo>
                    <a:pt x="22" y="565575"/>
                  </a:lnTo>
                  <a:lnTo>
                    <a:pt x="0" y="565362"/>
                  </a:lnTo>
                  <a:cubicBezTo>
                    <a:pt x="0" y="253121"/>
                    <a:pt x="253121" y="0"/>
                    <a:pt x="56536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AC1ECAD8-0CF2-934D-AA1E-C108208CDE6F}"/>
                </a:ext>
              </a:extLst>
            </p:cNvPr>
            <p:cNvSpPr/>
            <p:nvPr/>
          </p:nvSpPr>
          <p:spPr>
            <a:xfrm>
              <a:off x="8927118" y="4920911"/>
              <a:ext cx="1130725" cy="113072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DB14DED1-3A58-8C4D-902E-2A9F34043F61}"/>
                </a:ext>
              </a:extLst>
            </p:cNvPr>
            <p:cNvSpPr/>
            <p:nvPr/>
          </p:nvSpPr>
          <p:spPr>
            <a:xfrm>
              <a:off x="8927118" y="3549396"/>
              <a:ext cx="1130725" cy="113072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65D65157-5719-0341-A807-A8956595FB4C}"/>
                </a:ext>
              </a:extLst>
            </p:cNvPr>
            <p:cNvSpPr/>
            <p:nvPr/>
          </p:nvSpPr>
          <p:spPr>
            <a:xfrm>
              <a:off x="8927118" y="2177881"/>
              <a:ext cx="1130725" cy="113072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A7F23F74-B777-2A4C-8EF9-E798880D5942}"/>
                </a:ext>
              </a:extLst>
            </p:cNvPr>
            <p:cNvSpPr/>
            <p:nvPr/>
          </p:nvSpPr>
          <p:spPr>
            <a:xfrm>
              <a:off x="8927118" y="806366"/>
              <a:ext cx="1130725" cy="113072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>
              <a:extLst>
                <a:ext uri="{FF2B5EF4-FFF2-40B4-BE49-F238E27FC236}">
                  <a16:creationId xmlns:a16="http://schemas.microsoft.com/office/drawing/2014/main" id="{E3B9A050-0AE1-1D4B-A2AC-6EEF64B106D9}"/>
                </a:ext>
              </a:extLst>
            </p:cNvPr>
            <p:cNvSpPr/>
            <p:nvPr/>
          </p:nvSpPr>
          <p:spPr>
            <a:xfrm>
              <a:off x="8927117" y="0"/>
              <a:ext cx="1130726" cy="565576"/>
            </a:xfrm>
            <a:custGeom>
              <a:avLst/>
              <a:gdLst>
                <a:gd name="connsiteX0" fmla="*/ 22 w 1130726"/>
                <a:gd name="connsiteY0" fmla="*/ 0 h 565576"/>
                <a:gd name="connsiteX1" fmla="*/ 1130704 w 1130726"/>
                <a:gd name="connsiteY1" fmla="*/ 0 h 565576"/>
                <a:gd name="connsiteX2" fmla="*/ 1130726 w 1130726"/>
                <a:gd name="connsiteY2" fmla="*/ 214 h 565576"/>
                <a:gd name="connsiteX3" fmla="*/ 565363 w 1130726"/>
                <a:gd name="connsiteY3" fmla="*/ 565576 h 565576"/>
                <a:gd name="connsiteX4" fmla="*/ 0 w 1130726"/>
                <a:gd name="connsiteY4" fmla="*/ 214 h 565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6" h="565576">
                  <a:moveTo>
                    <a:pt x="22" y="0"/>
                  </a:moveTo>
                  <a:lnTo>
                    <a:pt x="1130704" y="0"/>
                  </a:lnTo>
                  <a:lnTo>
                    <a:pt x="1130726" y="214"/>
                  </a:lnTo>
                  <a:cubicBezTo>
                    <a:pt x="1130726" y="312455"/>
                    <a:pt x="877604" y="565576"/>
                    <a:pt x="565363" y="565576"/>
                  </a:cubicBezTo>
                  <a:cubicBezTo>
                    <a:pt x="253122" y="565576"/>
                    <a:pt x="0" y="312455"/>
                    <a:pt x="0" y="21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2" name="Freeform 71">
              <a:extLst>
                <a:ext uri="{FF2B5EF4-FFF2-40B4-BE49-F238E27FC236}">
                  <a16:creationId xmlns:a16="http://schemas.microsoft.com/office/drawing/2014/main" id="{C424FE38-F803-8D47-BF56-1B18EC2B1F03}"/>
                </a:ext>
              </a:extLst>
            </p:cNvPr>
            <p:cNvSpPr/>
            <p:nvPr/>
          </p:nvSpPr>
          <p:spPr>
            <a:xfrm>
              <a:off x="10289984" y="6292426"/>
              <a:ext cx="1130724" cy="565575"/>
            </a:xfrm>
            <a:custGeom>
              <a:avLst/>
              <a:gdLst>
                <a:gd name="connsiteX0" fmla="*/ 565362 w 1130724"/>
                <a:gd name="connsiteY0" fmla="*/ 0 h 565575"/>
                <a:gd name="connsiteX1" fmla="*/ 1130724 w 1130724"/>
                <a:gd name="connsiteY1" fmla="*/ 565362 h 565575"/>
                <a:gd name="connsiteX2" fmla="*/ 1130703 w 1130724"/>
                <a:gd name="connsiteY2" fmla="*/ 565575 h 565575"/>
                <a:gd name="connsiteX3" fmla="*/ 21 w 1130724"/>
                <a:gd name="connsiteY3" fmla="*/ 565575 h 565575"/>
                <a:gd name="connsiteX4" fmla="*/ 0 w 1130724"/>
                <a:gd name="connsiteY4" fmla="*/ 565362 h 565575"/>
                <a:gd name="connsiteX5" fmla="*/ 565362 w 1130724"/>
                <a:gd name="connsiteY5" fmla="*/ 0 h 56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0724" h="565575">
                  <a:moveTo>
                    <a:pt x="565362" y="0"/>
                  </a:moveTo>
                  <a:cubicBezTo>
                    <a:pt x="877603" y="0"/>
                    <a:pt x="1130724" y="253121"/>
                    <a:pt x="1130724" y="565362"/>
                  </a:cubicBezTo>
                  <a:lnTo>
                    <a:pt x="1130703" y="565575"/>
                  </a:lnTo>
                  <a:lnTo>
                    <a:pt x="21" y="565575"/>
                  </a:lnTo>
                  <a:lnTo>
                    <a:pt x="0" y="565362"/>
                  </a:lnTo>
                  <a:cubicBezTo>
                    <a:pt x="0" y="253121"/>
                    <a:pt x="253121" y="0"/>
                    <a:pt x="565362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E37187F2-9212-0641-97D0-1ACD50B748A8}"/>
                </a:ext>
              </a:extLst>
            </p:cNvPr>
            <p:cNvSpPr/>
            <p:nvPr/>
          </p:nvSpPr>
          <p:spPr>
            <a:xfrm>
              <a:off x="10289984" y="4920911"/>
              <a:ext cx="1130725" cy="113072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C760C651-2AC4-564E-BEAA-AB7FAFE7F79F}"/>
                </a:ext>
              </a:extLst>
            </p:cNvPr>
            <p:cNvSpPr/>
            <p:nvPr/>
          </p:nvSpPr>
          <p:spPr>
            <a:xfrm>
              <a:off x="10289984" y="3549396"/>
              <a:ext cx="1130725" cy="113072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58B0A1B8-5BA3-3548-9511-B4904D05264B}"/>
                </a:ext>
              </a:extLst>
            </p:cNvPr>
            <p:cNvSpPr/>
            <p:nvPr/>
          </p:nvSpPr>
          <p:spPr>
            <a:xfrm>
              <a:off x="10289984" y="806366"/>
              <a:ext cx="1130725" cy="113072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Freeform 75">
              <a:extLst>
                <a:ext uri="{FF2B5EF4-FFF2-40B4-BE49-F238E27FC236}">
                  <a16:creationId xmlns:a16="http://schemas.microsoft.com/office/drawing/2014/main" id="{424CD779-EE9A-214D-9488-767327E373AA}"/>
                </a:ext>
              </a:extLst>
            </p:cNvPr>
            <p:cNvSpPr/>
            <p:nvPr/>
          </p:nvSpPr>
          <p:spPr>
            <a:xfrm>
              <a:off x="10289983" y="0"/>
              <a:ext cx="1130726" cy="565576"/>
            </a:xfrm>
            <a:custGeom>
              <a:avLst/>
              <a:gdLst>
                <a:gd name="connsiteX0" fmla="*/ 21 w 1130726"/>
                <a:gd name="connsiteY0" fmla="*/ 0 h 565576"/>
                <a:gd name="connsiteX1" fmla="*/ 1130704 w 1130726"/>
                <a:gd name="connsiteY1" fmla="*/ 0 h 565576"/>
                <a:gd name="connsiteX2" fmla="*/ 1130726 w 1130726"/>
                <a:gd name="connsiteY2" fmla="*/ 214 h 565576"/>
                <a:gd name="connsiteX3" fmla="*/ 565363 w 1130726"/>
                <a:gd name="connsiteY3" fmla="*/ 565576 h 565576"/>
                <a:gd name="connsiteX4" fmla="*/ 0 w 1130726"/>
                <a:gd name="connsiteY4" fmla="*/ 214 h 565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6" h="565576">
                  <a:moveTo>
                    <a:pt x="21" y="0"/>
                  </a:moveTo>
                  <a:lnTo>
                    <a:pt x="1130704" y="0"/>
                  </a:lnTo>
                  <a:lnTo>
                    <a:pt x="1130726" y="214"/>
                  </a:lnTo>
                  <a:cubicBezTo>
                    <a:pt x="1130726" y="312455"/>
                    <a:pt x="877604" y="565576"/>
                    <a:pt x="565363" y="565576"/>
                  </a:cubicBezTo>
                  <a:cubicBezTo>
                    <a:pt x="253122" y="565576"/>
                    <a:pt x="0" y="312455"/>
                    <a:pt x="0" y="21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7" name="Freeform 76">
              <a:extLst>
                <a:ext uri="{FF2B5EF4-FFF2-40B4-BE49-F238E27FC236}">
                  <a16:creationId xmlns:a16="http://schemas.microsoft.com/office/drawing/2014/main" id="{630D08C6-9EFB-8540-875F-2A55DED2AAE3}"/>
                </a:ext>
              </a:extLst>
            </p:cNvPr>
            <p:cNvSpPr/>
            <p:nvPr/>
          </p:nvSpPr>
          <p:spPr>
            <a:xfrm>
              <a:off x="11652854" y="6295069"/>
              <a:ext cx="539146" cy="562931"/>
            </a:xfrm>
            <a:custGeom>
              <a:avLst/>
              <a:gdLst>
                <a:gd name="connsiteX0" fmla="*/ 539146 w 539146"/>
                <a:gd name="connsiteY0" fmla="*/ 0 h 562931"/>
                <a:gd name="connsiteX1" fmla="*/ 539146 w 539146"/>
                <a:gd name="connsiteY1" fmla="*/ 562931 h 562931"/>
                <a:gd name="connsiteX2" fmla="*/ 21 w 539146"/>
                <a:gd name="connsiteY2" fmla="*/ 562931 h 562931"/>
                <a:gd name="connsiteX3" fmla="*/ 0 w 539146"/>
                <a:gd name="connsiteY3" fmla="*/ 562719 h 562931"/>
                <a:gd name="connsiteX4" fmla="*/ 451422 w 539146"/>
                <a:gd name="connsiteY4" fmla="*/ 8843 h 562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146" h="562931">
                  <a:moveTo>
                    <a:pt x="539146" y="0"/>
                  </a:moveTo>
                  <a:lnTo>
                    <a:pt x="539146" y="562931"/>
                  </a:lnTo>
                  <a:lnTo>
                    <a:pt x="21" y="562931"/>
                  </a:lnTo>
                  <a:lnTo>
                    <a:pt x="0" y="562719"/>
                  </a:lnTo>
                  <a:cubicBezTo>
                    <a:pt x="0" y="289508"/>
                    <a:pt x="193796" y="61561"/>
                    <a:pt x="451422" y="88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8" name="Freeform 77">
              <a:extLst>
                <a:ext uri="{FF2B5EF4-FFF2-40B4-BE49-F238E27FC236}">
                  <a16:creationId xmlns:a16="http://schemas.microsoft.com/office/drawing/2014/main" id="{D7E8DA86-1294-4641-9C52-6E153150641C}"/>
                </a:ext>
              </a:extLst>
            </p:cNvPr>
            <p:cNvSpPr/>
            <p:nvPr/>
          </p:nvSpPr>
          <p:spPr>
            <a:xfrm>
              <a:off x="11652853" y="4923555"/>
              <a:ext cx="539147" cy="1125439"/>
            </a:xfrm>
            <a:custGeom>
              <a:avLst/>
              <a:gdLst>
                <a:gd name="connsiteX0" fmla="*/ 539147 w 539147"/>
                <a:gd name="connsiteY0" fmla="*/ 0 h 1125439"/>
                <a:gd name="connsiteX1" fmla="*/ 539147 w 539147"/>
                <a:gd name="connsiteY1" fmla="*/ 1125439 h 1125439"/>
                <a:gd name="connsiteX2" fmla="*/ 451423 w 539147"/>
                <a:gd name="connsiteY2" fmla="*/ 1116595 h 1125439"/>
                <a:gd name="connsiteX3" fmla="*/ 0 w 539147"/>
                <a:gd name="connsiteY3" fmla="*/ 562719 h 1125439"/>
                <a:gd name="connsiteX4" fmla="*/ 451423 w 539147"/>
                <a:gd name="connsiteY4" fmla="*/ 8843 h 1125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147" h="1125439">
                  <a:moveTo>
                    <a:pt x="539147" y="0"/>
                  </a:moveTo>
                  <a:lnTo>
                    <a:pt x="539147" y="1125439"/>
                  </a:lnTo>
                  <a:lnTo>
                    <a:pt x="451423" y="1116595"/>
                  </a:lnTo>
                  <a:cubicBezTo>
                    <a:pt x="193797" y="1063877"/>
                    <a:pt x="0" y="835930"/>
                    <a:pt x="0" y="562719"/>
                  </a:cubicBezTo>
                  <a:cubicBezTo>
                    <a:pt x="0" y="289508"/>
                    <a:pt x="193797" y="61561"/>
                    <a:pt x="451423" y="884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9" name="Freeform 78">
              <a:extLst>
                <a:ext uri="{FF2B5EF4-FFF2-40B4-BE49-F238E27FC236}">
                  <a16:creationId xmlns:a16="http://schemas.microsoft.com/office/drawing/2014/main" id="{011063C9-2A43-3348-A018-F27FACAA778D}"/>
                </a:ext>
              </a:extLst>
            </p:cNvPr>
            <p:cNvSpPr/>
            <p:nvPr/>
          </p:nvSpPr>
          <p:spPr>
            <a:xfrm>
              <a:off x="11652853" y="3552039"/>
              <a:ext cx="539147" cy="1125438"/>
            </a:xfrm>
            <a:custGeom>
              <a:avLst/>
              <a:gdLst>
                <a:gd name="connsiteX0" fmla="*/ 539147 w 539147"/>
                <a:gd name="connsiteY0" fmla="*/ 0 h 1125438"/>
                <a:gd name="connsiteX1" fmla="*/ 539147 w 539147"/>
                <a:gd name="connsiteY1" fmla="*/ 1125438 h 1125438"/>
                <a:gd name="connsiteX2" fmla="*/ 451423 w 539147"/>
                <a:gd name="connsiteY2" fmla="*/ 1116595 h 1125438"/>
                <a:gd name="connsiteX3" fmla="*/ 0 w 539147"/>
                <a:gd name="connsiteY3" fmla="*/ 562719 h 1125438"/>
                <a:gd name="connsiteX4" fmla="*/ 451423 w 539147"/>
                <a:gd name="connsiteY4" fmla="*/ 8843 h 1125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147" h="1125438">
                  <a:moveTo>
                    <a:pt x="539147" y="0"/>
                  </a:moveTo>
                  <a:lnTo>
                    <a:pt x="539147" y="1125438"/>
                  </a:lnTo>
                  <a:lnTo>
                    <a:pt x="451423" y="1116595"/>
                  </a:lnTo>
                  <a:cubicBezTo>
                    <a:pt x="193797" y="1063877"/>
                    <a:pt x="0" y="835930"/>
                    <a:pt x="0" y="562719"/>
                  </a:cubicBezTo>
                  <a:cubicBezTo>
                    <a:pt x="0" y="289508"/>
                    <a:pt x="193797" y="61561"/>
                    <a:pt x="451423" y="88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0" name="Freeform 79">
              <a:extLst>
                <a:ext uri="{FF2B5EF4-FFF2-40B4-BE49-F238E27FC236}">
                  <a16:creationId xmlns:a16="http://schemas.microsoft.com/office/drawing/2014/main" id="{EE85C7DE-D965-244F-BD95-3A05FF4AAC61}"/>
                </a:ext>
              </a:extLst>
            </p:cNvPr>
            <p:cNvSpPr/>
            <p:nvPr/>
          </p:nvSpPr>
          <p:spPr>
            <a:xfrm>
              <a:off x="11652853" y="2180524"/>
              <a:ext cx="539147" cy="1125438"/>
            </a:xfrm>
            <a:custGeom>
              <a:avLst/>
              <a:gdLst>
                <a:gd name="connsiteX0" fmla="*/ 539147 w 539147"/>
                <a:gd name="connsiteY0" fmla="*/ 0 h 1125438"/>
                <a:gd name="connsiteX1" fmla="*/ 539147 w 539147"/>
                <a:gd name="connsiteY1" fmla="*/ 1125438 h 1125438"/>
                <a:gd name="connsiteX2" fmla="*/ 451423 w 539147"/>
                <a:gd name="connsiteY2" fmla="*/ 1116595 h 1125438"/>
                <a:gd name="connsiteX3" fmla="*/ 0 w 539147"/>
                <a:gd name="connsiteY3" fmla="*/ 562719 h 1125438"/>
                <a:gd name="connsiteX4" fmla="*/ 451423 w 539147"/>
                <a:gd name="connsiteY4" fmla="*/ 8843 h 1125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147" h="1125438">
                  <a:moveTo>
                    <a:pt x="539147" y="0"/>
                  </a:moveTo>
                  <a:lnTo>
                    <a:pt x="539147" y="1125438"/>
                  </a:lnTo>
                  <a:lnTo>
                    <a:pt x="451423" y="1116595"/>
                  </a:lnTo>
                  <a:cubicBezTo>
                    <a:pt x="193797" y="1063877"/>
                    <a:pt x="0" y="835930"/>
                    <a:pt x="0" y="562719"/>
                  </a:cubicBezTo>
                  <a:cubicBezTo>
                    <a:pt x="0" y="289509"/>
                    <a:pt x="193797" y="61561"/>
                    <a:pt x="451423" y="88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1" name="Freeform 80">
              <a:extLst>
                <a:ext uri="{FF2B5EF4-FFF2-40B4-BE49-F238E27FC236}">
                  <a16:creationId xmlns:a16="http://schemas.microsoft.com/office/drawing/2014/main" id="{315A1389-149A-3342-A863-637D42FDB28D}"/>
                </a:ext>
              </a:extLst>
            </p:cNvPr>
            <p:cNvSpPr/>
            <p:nvPr/>
          </p:nvSpPr>
          <p:spPr>
            <a:xfrm>
              <a:off x="11652853" y="809010"/>
              <a:ext cx="539147" cy="1125439"/>
            </a:xfrm>
            <a:custGeom>
              <a:avLst/>
              <a:gdLst>
                <a:gd name="connsiteX0" fmla="*/ 539147 w 539147"/>
                <a:gd name="connsiteY0" fmla="*/ 0 h 1125439"/>
                <a:gd name="connsiteX1" fmla="*/ 539147 w 539147"/>
                <a:gd name="connsiteY1" fmla="*/ 1125439 h 1125439"/>
                <a:gd name="connsiteX2" fmla="*/ 451423 w 539147"/>
                <a:gd name="connsiteY2" fmla="*/ 1116595 h 1125439"/>
                <a:gd name="connsiteX3" fmla="*/ 0 w 539147"/>
                <a:gd name="connsiteY3" fmla="*/ 562719 h 1125439"/>
                <a:gd name="connsiteX4" fmla="*/ 451423 w 539147"/>
                <a:gd name="connsiteY4" fmla="*/ 8843 h 1125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147" h="1125439">
                  <a:moveTo>
                    <a:pt x="539147" y="0"/>
                  </a:moveTo>
                  <a:lnTo>
                    <a:pt x="539147" y="1125439"/>
                  </a:lnTo>
                  <a:lnTo>
                    <a:pt x="451423" y="1116595"/>
                  </a:lnTo>
                  <a:cubicBezTo>
                    <a:pt x="193797" y="1063877"/>
                    <a:pt x="0" y="835930"/>
                    <a:pt x="0" y="562719"/>
                  </a:cubicBezTo>
                  <a:cubicBezTo>
                    <a:pt x="0" y="289508"/>
                    <a:pt x="193797" y="61561"/>
                    <a:pt x="451423" y="88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2" name="Freeform 81">
              <a:extLst>
                <a:ext uri="{FF2B5EF4-FFF2-40B4-BE49-F238E27FC236}">
                  <a16:creationId xmlns:a16="http://schemas.microsoft.com/office/drawing/2014/main" id="{B149CC6F-B6C6-BE46-B451-1BF7D47A8936}"/>
                </a:ext>
              </a:extLst>
            </p:cNvPr>
            <p:cNvSpPr/>
            <p:nvPr/>
          </p:nvSpPr>
          <p:spPr>
            <a:xfrm>
              <a:off x="11652853" y="1"/>
              <a:ext cx="539147" cy="562933"/>
            </a:xfrm>
            <a:custGeom>
              <a:avLst/>
              <a:gdLst>
                <a:gd name="connsiteX0" fmla="*/ 22 w 539147"/>
                <a:gd name="connsiteY0" fmla="*/ 0 h 562933"/>
                <a:gd name="connsiteX1" fmla="*/ 539147 w 539147"/>
                <a:gd name="connsiteY1" fmla="*/ 0 h 562933"/>
                <a:gd name="connsiteX2" fmla="*/ 539147 w 539147"/>
                <a:gd name="connsiteY2" fmla="*/ 562933 h 562933"/>
                <a:gd name="connsiteX3" fmla="*/ 451423 w 539147"/>
                <a:gd name="connsiteY3" fmla="*/ 554090 h 562933"/>
                <a:gd name="connsiteX4" fmla="*/ 0 w 539147"/>
                <a:gd name="connsiteY4" fmla="*/ 214 h 562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147" h="562933">
                  <a:moveTo>
                    <a:pt x="22" y="0"/>
                  </a:moveTo>
                  <a:lnTo>
                    <a:pt x="539147" y="0"/>
                  </a:lnTo>
                  <a:lnTo>
                    <a:pt x="539147" y="562933"/>
                  </a:lnTo>
                  <a:lnTo>
                    <a:pt x="451423" y="554090"/>
                  </a:lnTo>
                  <a:cubicBezTo>
                    <a:pt x="193797" y="501372"/>
                    <a:pt x="0" y="273425"/>
                    <a:pt x="0" y="21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CDAB39E9-6F50-3F4B-9DDB-FC0E0CA993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5150" y="768334"/>
            <a:ext cx="5066001" cy="2866405"/>
          </a:xfrm>
        </p:spPr>
        <p:txBody>
          <a:bodyPr anchor="t"/>
          <a:lstStyle>
            <a:lvl1pPr algn="l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B2C33E-E9A6-304D-BBCB-97AD0B213C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5150" y="4283239"/>
            <a:ext cx="5066001" cy="1475177"/>
          </a:xfrm>
        </p:spPr>
        <p:txBody>
          <a:bodyPr anchor="b"/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9C75C4-E533-BE48-B528-D1A278BC39A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6928" y="457200"/>
            <a:ext cx="3608205" cy="365125"/>
          </a:xfrm>
        </p:spPr>
        <p:txBody>
          <a:bodyPr/>
          <a:lstStyle>
            <a:lvl1pPr algn="l">
              <a:defRPr/>
            </a:lvl1pPr>
          </a:lstStyle>
          <a:p>
            <a:pPr algn="l"/>
            <a:fld id="{A5B0A250-5CC0-1746-B209-08E8B0DAE6AF}" type="datetimeFigureOut">
              <a:rPr lang="en-US" smtClean="0"/>
              <a:pPr algn="l"/>
              <a:t>11/4/2022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09BA8A-EF83-434D-A90E-0805D1104A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CFDDE0-90B9-AD4E-B0EB-E7464FA9CD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817335" y="6141085"/>
            <a:ext cx="813816" cy="365125"/>
          </a:xfrm>
        </p:spPr>
        <p:txBody>
          <a:bodyPr/>
          <a:lstStyle/>
          <a:p>
            <a:fld id="{49ABCAEC-7D34-E549-A96E-FCEDAADBE4B0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33A3282-0389-C547-8CA6-7F3E7F27B34D}"/>
              </a:ext>
            </a:extLst>
          </p:cNvPr>
          <p:cNvCxnSpPr>
            <a:cxnSpLocks/>
          </p:cNvCxnSpPr>
          <p:nvPr/>
        </p:nvCxnSpPr>
        <p:spPr>
          <a:xfrm>
            <a:off x="565150" y="6087110"/>
            <a:ext cx="5066001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67480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>
            <a:extLst>
              <a:ext uri="{FF2B5EF4-FFF2-40B4-BE49-F238E27FC236}">
                <a16:creationId xmlns:a16="http://schemas.microsoft.com/office/drawing/2014/main" id="{7ED46EE4-CE67-DD46-A751-9FEA049A22B8}"/>
              </a:ext>
            </a:extLst>
          </p:cNvPr>
          <p:cNvGrpSpPr/>
          <p:nvPr/>
        </p:nvGrpSpPr>
        <p:grpSpPr>
          <a:xfrm>
            <a:off x="8928528" y="0"/>
            <a:ext cx="3263472" cy="6858000"/>
            <a:chOff x="8928528" y="0"/>
            <a:chExt cx="3263472" cy="6858000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955C5B70-D34F-8A49-B220-808CE2BBB7F3}"/>
                </a:ext>
              </a:extLst>
            </p:cNvPr>
            <p:cNvSpPr/>
            <p:nvPr/>
          </p:nvSpPr>
          <p:spPr>
            <a:xfrm>
              <a:off x="8928528" y="4918120"/>
              <a:ext cx="1130724" cy="113072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4BBFE624-6DBD-8541-B43B-180C0AFA21F0}"/>
                </a:ext>
              </a:extLst>
            </p:cNvPr>
            <p:cNvSpPr/>
            <p:nvPr/>
          </p:nvSpPr>
          <p:spPr>
            <a:xfrm>
              <a:off x="8928528" y="0"/>
              <a:ext cx="1130724" cy="565573"/>
            </a:xfrm>
            <a:custGeom>
              <a:avLst/>
              <a:gdLst>
                <a:gd name="connsiteX0" fmla="*/ 22 w 1130724"/>
                <a:gd name="connsiteY0" fmla="*/ 0 h 565573"/>
                <a:gd name="connsiteX1" fmla="*/ 1130703 w 1130724"/>
                <a:gd name="connsiteY1" fmla="*/ 0 h 565573"/>
                <a:gd name="connsiteX2" fmla="*/ 1130724 w 1130724"/>
                <a:gd name="connsiteY2" fmla="*/ 211 h 565573"/>
                <a:gd name="connsiteX3" fmla="*/ 565362 w 1130724"/>
                <a:gd name="connsiteY3" fmla="*/ 565573 h 565573"/>
                <a:gd name="connsiteX4" fmla="*/ 0 w 1130724"/>
                <a:gd name="connsiteY4" fmla="*/ 211 h 565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4" h="565573">
                  <a:moveTo>
                    <a:pt x="22" y="0"/>
                  </a:moveTo>
                  <a:lnTo>
                    <a:pt x="1130703" y="0"/>
                  </a:lnTo>
                  <a:lnTo>
                    <a:pt x="1130724" y="211"/>
                  </a:lnTo>
                  <a:cubicBezTo>
                    <a:pt x="1130724" y="312452"/>
                    <a:pt x="877603" y="565573"/>
                    <a:pt x="565362" y="565573"/>
                  </a:cubicBezTo>
                  <a:cubicBezTo>
                    <a:pt x="253121" y="565573"/>
                    <a:pt x="0" y="31245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6E01AC23-2120-A542-B140-5A29AA27A2C8}"/>
                </a:ext>
              </a:extLst>
            </p:cNvPr>
            <p:cNvSpPr/>
            <p:nvPr/>
          </p:nvSpPr>
          <p:spPr>
            <a:xfrm>
              <a:off x="10291391" y="6292417"/>
              <a:ext cx="1130724" cy="565583"/>
            </a:xfrm>
            <a:custGeom>
              <a:avLst/>
              <a:gdLst>
                <a:gd name="connsiteX0" fmla="*/ 565362 w 1130724"/>
                <a:gd name="connsiteY0" fmla="*/ 0 h 565583"/>
                <a:gd name="connsiteX1" fmla="*/ 1130724 w 1130724"/>
                <a:gd name="connsiteY1" fmla="*/ 565362 h 565583"/>
                <a:gd name="connsiteX2" fmla="*/ 1130702 w 1130724"/>
                <a:gd name="connsiteY2" fmla="*/ 565583 h 565583"/>
                <a:gd name="connsiteX3" fmla="*/ 22 w 1130724"/>
                <a:gd name="connsiteY3" fmla="*/ 565583 h 565583"/>
                <a:gd name="connsiteX4" fmla="*/ 0 w 1130724"/>
                <a:gd name="connsiteY4" fmla="*/ 565362 h 565583"/>
                <a:gd name="connsiteX5" fmla="*/ 565362 w 1130724"/>
                <a:gd name="connsiteY5" fmla="*/ 0 h 565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0724" h="565583">
                  <a:moveTo>
                    <a:pt x="565362" y="0"/>
                  </a:moveTo>
                  <a:cubicBezTo>
                    <a:pt x="877603" y="0"/>
                    <a:pt x="1130724" y="253121"/>
                    <a:pt x="1130724" y="565362"/>
                  </a:cubicBezTo>
                  <a:lnTo>
                    <a:pt x="1130702" y="565583"/>
                  </a:lnTo>
                  <a:lnTo>
                    <a:pt x="22" y="565583"/>
                  </a:lnTo>
                  <a:lnTo>
                    <a:pt x="0" y="565362"/>
                  </a:lnTo>
                  <a:cubicBezTo>
                    <a:pt x="0" y="253121"/>
                    <a:pt x="253121" y="0"/>
                    <a:pt x="565362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154689C0-9C35-9B4D-906B-DA287DA55A38}"/>
                </a:ext>
              </a:extLst>
            </p:cNvPr>
            <p:cNvSpPr/>
            <p:nvPr/>
          </p:nvSpPr>
          <p:spPr>
            <a:xfrm>
              <a:off x="10291392" y="3549390"/>
              <a:ext cx="1130724" cy="113072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696570F0-11E0-6147-9053-E3A4B5DBA0E4}"/>
                </a:ext>
              </a:extLst>
            </p:cNvPr>
            <p:cNvSpPr/>
            <p:nvPr/>
          </p:nvSpPr>
          <p:spPr>
            <a:xfrm>
              <a:off x="10291392" y="2177876"/>
              <a:ext cx="1130724" cy="113072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9BDD97F6-A366-B54A-B889-42E97AFEDE37}"/>
                </a:ext>
              </a:extLst>
            </p:cNvPr>
            <p:cNvSpPr/>
            <p:nvPr/>
          </p:nvSpPr>
          <p:spPr>
            <a:xfrm>
              <a:off x="10291392" y="806363"/>
              <a:ext cx="1130724" cy="113072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58E853BC-EE80-374B-B823-8D51A948C4CF}"/>
                </a:ext>
              </a:extLst>
            </p:cNvPr>
            <p:cNvSpPr/>
            <p:nvPr/>
          </p:nvSpPr>
          <p:spPr>
            <a:xfrm>
              <a:off x="10291392" y="0"/>
              <a:ext cx="1130724" cy="565573"/>
            </a:xfrm>
            <a:custGeom>
              <a:avLst/>
              <a:gdLst>
                <a:gd name="connsiteX0" fmla="*/ 21 w 1130724"/>
                <a:gd name="connsiteY0" fmla="*/ 0 h 565573"/>
                <a:gd name="connsiteX1" fmla="*/ 1130703 w 1130724"/>
                <a:gd name="connsiteY1" fmla="*/ 0 h 565573"/>
                <a:gd name="connsiteX2" fmla="*/ 1130724 w 1130724"/>
                <a:gd name="connsiteY2" fmla="*/ 211 h 565573"/>
                <a:gd name="connsiteX3" fmla="*/ 565362 w 1130724"/>
                <a:gd name="connsiteY3" fmla="*/ 565573 h 565573"/>
                <a:gd name="connsiteX4" fmla="*/ 0 w 1130724"/>
                <a:gd name="connsiteY4" fmla="*/ 211 h 565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4" h="565573">
                  <a:moveTo>
                    <a:pt x="21" y="0"/>
                  </a:moveTo>
                  <a:lnTo>
                    <a:pt x="1130703" y="0"/>
                  </a:lnTo>
                  <a:lnTo>
                    <a:pt x="1130724" y="211"/>
                  </a:lnTo>
                  <a:cubicBezTo>
                    <a:pt x="1130724" y="312452"/>
                    <a:pt x="877603" y="565573"/>
                    <a:pt x="565362" y="565573"/>
                  </a:cubicBezTo>
                  <a:cubicBezTo>
                    <a:pt x="253121" y="565573"/>
                    <a:pt x="0" y="31245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4B5B70B1-649D-9848-B5D4-6DE04D55F5F0}"/>
                </a:ext>
              </a:extLst>
            </p:cNvPr>
            <p:cNvSpPr/>
            <p:nvPr/>
          </p:nvSpPr>
          <p:spPr>
            <a:xfrm>
              <a:off x="11654256" y="6295201"/>
              <a:ext cx="537744" cy="562799"/>
            </a:xfrm>
            <a:custGeom>
              <a:avLst/>
              <a:gdLst>
                <a:gd name="connsiteX0" fmla="*/ 537744 w 537744"/>
                <a:gd name="connsiteY0" fmla="*/ 0 h 562799"/>
                <a:gd name="connsiteX1" fmla="*/ 537744 w 537744"/>
                <a:gd name="connsiteY1" fmla="*/ 562799 h 562799"/>
                <a:gd name="connsiteX2" fmla="*/ 22 w 537744"/>
                <a:gd name="connsiteY2" fmla="*/ 562799 h 562799"/>
                <a:gd name="connsiteX3" fmla="*/ 0 w 537744"/>
                <a:gd name="connsiteY3" fmla="*/ 562578 h 562799"/>
                <a:gd name="connsiteX4" fmla="*/ 451422 w 537744"/>
                <a:gd name="connsiteY4" fmla="*/ 8702 h 562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7744" h="562799">
                  <a:moveTo>
                    <a:pt x="537744" y="0"/>
                  </a:moveTo>
                  <a:lnTo>
                    <a:pt x="537744" y="562799"/>
                  </a:lnTo>
                  <a:lnTo>
                    <a:pt x="22" y="562799"/>
                  </a:lnTo>
                  <a:lnTo>
                    <a:pt x="0" y="562578"/>
                  </a:lnTo>
                  <a:cubicBezTo>
                    <a:pt x="0" y="289367"/>
                    <a:pt x="193796" y="61420"/>
                    <a:pt x="451422" y="87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46A2092A-2157-0A49-937F-BBAE14687DE7}"/>
                </a:ext>
              </a:extLst>
            </p:cNvPr>
            <p:cNvSpPr/>
            <p:nvPr/>
          </p:nvSpPr>
          <p:spPr>
            <a:xfrm>
              <a:off x="11654256" y="4923687"/>
              <a:ext cx="537744" cy="1125156"/>
            </a:xfrm>
            <a:custGeom>
              <a:avLst/>
              <a:gdLst>
                <a:gd name="connsiteX0" fmla="*/ 537744 w 537744"/>
                <a:gd name="connsiteY0" fmla="*/ 0 h 1125156"/>
                <a:gd name="connsiteX1" fmla="*/ 537744 w 537744"/>
                <a:gd name="connsiteY1" fmla="*/ 1125156 h 1125156"/>
                <a:gd name="connsiteX2" fmla="*/ 451422 w 537744"/>
                <a:gd name="connsiteY2" fmla="*/ 1116454 h 1125156"/>
                <a:gd name="connsiteX3" fmla="*/ 0 w 537744"/>
                <a:gd name="connsiteY3" fmla="*/ 562578 h 1125156"/>
                <a:gd name="connsiteX4" fmla="*/ 451422 w 537744"/>
                <a:gd name="connsiteY4" fmla="*/ 8702 h 1125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7744" h="1125156">
                  <a:moveTo>
                    <a:pt x="537744" y="0"/>
                  </a:moveTo>
                  <a:lnTo>
                    <a:pt x="537744" y="1125156"/>
                  </a:lnTo>
                  <a:lnTo>
                    <a:pt x="451422" y="1116454"/>
                  </a:lnTo>
                  <a:cubicBezTo>
                    <a:pt x="193796" y="1063736"/>
                    <a:pt x="0" y="835789"/>
                    <a:pt x="0" y="562578"/>
                  </a:cubicBezTo>
                  <a:cubicBezTo>
                    <a:pt x="0" y="289367"/>
                    <a:pt x="193796" y="61420"/>
                    <a:pt x="451422" y="870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F092371E-D526-AF43-816F-F7AEBA9FF166}"/>
                </a:ext>
              </a:extLst>
            </p:cNvPr>
            <p:cNvSpPr/>
            <p:nvPr/>
          </p:nvSpPr>
          <p:spPr>
            <a:xfrm>
              <a:off x="11654256" y="3552173"/>
              <a:ext cx="537744" cy="1125156"/>
            </a:xfrm>
            <a:custGeom>
              <a:avLst/>
              <a:gdLst>
                <a:gd name="connsiteX0" fmla="*/ 537744 w 537744"/>
                <a:gd name="connsiteY0" fmla="*/ 0 h 1125156"/>
                <a:gd name="connsiteX1" fmla="*/ 537744 w 537744"/>
                <a:gd name="connsiteY1" fmla="*/ 1125156 h 1125156"/>
                <a:gd name="connsiteX2" fmla="*/ 451422 w 537744"/>
                <a:gd name="connsiteY2" fmla="*/ 1116454 h 1125156"/>
                <a:gd name="connsiteX3" fmla="*/ 0 w 537744"/>
                <a:gd name="connsiteY3" fmla="*/ 562578 h 1125156"/>
                <a:gd name="connsiteX4" fmla="*/ 451422 w 537744"/>
                <a:gd name="connsiteY4" fmla="*/ 8702 h 1125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7744" h="1125156">
                  <a:moveTo>
                    <a:pt x="537744" y="0"/>
                  </a:moveTo>
                  <a:lnTo>
                    <a:pt x="537744" y="1125156"/>
                  </a:lnTo>
                  <a:lnTo>
                    <a:pt x="451422" y="1116454"/>
                  </a:lnTo>
                  <a:cubicBezTo>
                    <a:pt x="193796" y="1063736"/>
                    <a:pt x="0" y="835789"/>
                    <a:pt x="0" y="562578"/>
                  </a:cubicBezTo>
                  <a:cubicBezTo>
                    <a:pt x="0" y="289367"/>
                    <a:pt x="193796" y="61420"/>
                    <a:pt x="451422" y="87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id="{06995714-B51E-E84A-9FD5-3AD33004E517}"/>
                </a:ext>
              </a:extLst>
            </p:cNvPr>
            <p:cNvSpPr/>
            <p:nvPr/>
          </p:nvSpPr>
          <p:spPr>
            <a:xfrm>
              <a:off x="11654256" y="2180659"/>
              <a:ext cx="537744" cy="1125156"/>
            </a:xfrm>
            <a:custGeom>
              <a:avLst/>
              <a:gdLst>
                <a:gd name="connsiteX0" fmla="*/ 537744 w 537744"/>
                <a:gd name="connsiteY0" fmla="*/ 0 h 1125156"/>
                <a:gd name="connsiteX1" fmla="*/ 537744 w 537744"/>
                <a:gd name="connsiteY1" fmla="*/ 1125156 h 1125156"/>
                <a:gd name="connsiteX2" fmla="*/ 451422 w 537744"/>
                <a:gd name="connsiteY2" fmla="*/ 1116454 h 1125156"/>
                <a:gd name="connsiteX3" fmla="*/ 0 w 537744"/>
                <a:gd name="connsiteY3" fmla="*/ 562578 h 1125156"/>
                <a:gd name="connsiteX4" fmla="*/ 451422 w 537744"/>
                <a:gd name="connsiteY4" fmla="*/ 8702 h 1125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7744" h="1125156">
                  <a:moveTo>
                    <a:pt x="537744" y="0"/>
                  </a:moveTo>
                  <a:lnTo>
                    <a:pt x="537744" y="1125156"/>
                  </a:lnTo>
                  <a:lnTo>
                    <a:pt x="451422" y="1116454"/>
                  </a:lnTo>
                  <a:cubicBezTo>
                    <a:pt x="193796" y="1063736"/>
                    <a:pt x="0" y="835789"/>
                    <a:pt x="0" y="562578"/>
                  </a:cubicBezTo>
                  <a:cubicBezTo>
                    <a:pt x="0" y="289367"/>
                    <a:pt x="193796" y="61420"/>
                    <a:pt x="451422" y="87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4" name="Freeform 33">
              <a:extLst>
                <a:ext uri="{FF2B5EF4-FFF2-40B4-BE49-F238E27FC236}">
                  <a16:creationId xmlns:a16="http://schemas.microsoft.com/office/drawing/2014/main" id="{0FDB0CC5-76AA-6E44-8376-4EE649C1DE42}"/>
                </a:ext>
              </a:extLst>
            </p:cNvPr>
            <p:cNvSpPr/>
            <p:nvPr/>
          </p:nvSpPr>
          <p:spPr>
            <a:xfrm>
              <a:off x="11654256" y="809146"/>
              <a:ext cx="537744" cy="1125156"/>
            </a:xfrm>
            <a:custGeom>
              <a:avLst/>
              <a:gdLst>
                <a:gd name="connsiteX0" fmla="*/ 537744 w 537744"/>
                <a:gd name="connsiteY0" fmla="*/ 0 h 1125156"/>
                <a:gd name="connsiteX1" fmla="*/ 537744 w 537744"/>
                <a:gd name="connsiteY1" fmla="*/ 1125156 h 1125156"/>
                <a:gd name="connsiteX2" fmla="*/ 451422 w 537744"/>
                <a:gd name="connsiteY2" fmla="*/ 1116454 h 1125156"/>
                <a:gd name="connsiteX3" fmla="*/ 0 w 537744"/>
                <a:gd name="connsiteY3" fmla="*/ 562578 h 1125156"/>
                <a:gd name="connsiteX4" fmla="*/ 451422 w 537744"/>
                <a:gd name="connsiteY4" fmla="*/ 8702 h 1125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7744" h="1125156">
                  <a:moveTo>
                    <a:pt x="537744" y="0"/>
                  </a:moveTo>
                  <a:lnTo>
                    <a:pt x="537744" y="1125156"/>
                  </a:lnTo>
                  <a:lnTo>
                    <a:pt x="451422" y="1116454"/>
                  </a:lnTo>
                  <a:cubicBezTo>
                    <a:pt x="193796" y="1063736"/>
                    <a:pt x="0" y="835789"/>
                    <a:pt x="0" y="562578"/>
                  </a:cubicBezTo>
                  <a:cubicBezTo>
                    <a:pt x="0" y="289367"/>
                    <a:pt x="193796" y="61420"/>
                    <a:pt x="451422" y="870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5" name="Freeform 34">
              <a:extLst>
                <a:ext uri="{FF2B5EF4-FFF2-40B4-BE49-F238E27FC236}">
                  <a16:creationId xmlns:a16="http://schemas.microsoft.com/office/drawing/2014/main" id="{3D981F0B-8982-1C45-8D7C-30E744003823}"/>
                </a:ext>
              </a:extLst>
            </p:cNvPr>
            <p:cNvSpPr/>
            <p:nvPr/>
          </p:nvSpPr>
          <p:spPr>
            <a:xfrm>
              <a:off x="11654256" y="0"/>
              <a:ext cx="537744" cy="562788"/>
            </a:xfrm>
            <a:custGeom>
              <a:avLst/>
              <a:gdLst>
                <a:gd name="connsiteX0" fmla="*/ 21 w 537744"/>
                <a:gd name="connsiteY0" fmla="*/ 0 h 562788"/>
                <a:gd name="connsiteX1" fmla="*/ 537744 w 537744"/>
                <a:gd name="connsiteY1" fmla="*/ 0 h 562788"/>
                <a:gd name="connsiteX2" fmla="*/ 537744 w 537744"/>
                <a:gd name="connsiteY2" fmla="*/ 562788 h 562788"/>
                <a:gd name="connsiteX3" fmla="*/ 451422 w 537744"/>
                <a:gd name="connsiteY3" fmla="*/ 554086 h 562788"/>
                <a:gd name="connsiteX4" fmla="*/ 0 w 537744"/>
                <a:gd name="connsiteY4" fmla="*/ 211 h 562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7744" h="562788">
                  <a:moveTo>
                    <a:pt x="21" y="0"/>
                  </a:moveTo>
                  <a:lnTo>
                    <a:pt x="537744" y="0"/>
                  </a:lnTo>
                  <a:lnTo>
                    <a:pt x="537744" y="562788"/>
                  </a:lnTo>
                  <a:lnTo>
                    <a:pt x="451422" y="554086"/>
                  </a:lnTo>
                  <a:cubicBezTo>
                    <a:pt x="193796" y="501368"/>
                    <a:pt x="0" y="273421"/>
                    <a:pt x="0" y="2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DF76EEB7-1E87-0447-8CD6-DD220CF4EE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8AE526-3A03-9B41-8C9F-27156E701C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D08D72-182D-C947-B3F7-B74948D084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t>11/4/2022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76E396-D059-AF4D-A1D9-C1347978AA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8845B6-87C0-2F4A-8146-00E911CDF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86480" y="6141085"/>
            <a:ext cx="813816" cy="365125"/>
          </a:xfrm>
        </p:spPr>
        <p:txBody>
          <a:bodyPr/>
          <a:lstStyle/>
          <a:p>
            <a:fld id="{49ABCAEC-7D34-E549-A96E-FCEDAADBE4B0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78A912D-4325-C449-BF2E-F331A221C695}"/>
              </a:ext>
            </a:extLst>
          </p:cNvPr>
          <p:cNvCxnSpPr>
            <a:cxnSpLocks/>
          </p:cNvCxnSpPr>
          <p:nvPr/>
        </p:nvCxnSpPr>
        <p:spPr>
          <a:xfrm>
            <a:off x="565150" y="6087110"/>
            <a:ext cx="7335146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5223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C3803ECC-8207-244B-8051-94AA5304EDD9}"/>
              </a:ext>
            </a:extLst>
          </p:cNvPr>
          <p:cNvGrpSpPr/>
          <p:nvPr/>
        </p:nvGrpSpPr>
        <p:grpSpPr>
          <a:xfrm>
            <a:off x="10290315" y="0"/>
            <a:ext cx="1901686" cy="6858000"/>
            <a:chOff x="10290315" y="0"/>
            <a:chExt cx="1901686" cy="6858000"/>
          </a:xfrm>
        </p:grpSpPr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CF2E8536-821C-3846-A152-2001B7BA4BC9}"/>
                </a:ext>
              </a:extLst>
            </p:cNvPr>
            <p:cNvSpPr/>
            <p:nvPr/>
          </p:nvSpPr>
          <p:spPr>
            <a:xfrm>
              <a:off x="10290315" y="0"/>
              <a:ext cx="1130724" cy="565573"/>
            </a:xfrm>
            <a:custGeom>
              <a:avLst/>
              <a:gdLst>
                <a:gd name="connsiteX0" fmla="*/ 21 w 1130724"/>
                <a:gd name="connsiteY0" fmla="*/ 0 h 565573"/>
                <a:gd name="connsiteX1" fmla="*/ 1130703 w 1130724"/>
                <a:gd name="connsiteY1" fmla="*/ 0 h 565573"/>
                <a:gd name="connsiteX2" fmla="*/ 1130724 w 1130724"/>
                <a:gd name="connsiteY2" fmla="*/ 211 h 565573"/>
                <a:gd name="connsiteX3" fmla="*/ 565362 w 1130724"/>
                <a:gd name="connsiteY3" fmla="*/ 565573 h 565573"/>
                <a:gd name="connsiteX4" fmla="*/ 0 w 1130724"/>
                <a:gd name="connsiteY4" fmla="*/ 211 h 565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4" h="565573">
                  <a:moveTo>
                    <a:pt x="21" y="0"/>
                  </a:moveTo>
                  <a:lnTo>
                    <a:pt x="1130703" y="0"/>
                  </a:lnTo>
                  <a:lnTo>
                    <a:pt x="1130724" y="211"/>
                  </a:lnTo>
                  <a:cubicBezTo>
                    <a:pt x="1130724" y="312452"/>
                    <a:pt x="877603" y="565573"/>
                    <a:pt x="565362" y="565573"/>
                  </a:cubicBezTo>
                  <a:cubicBezTo>
                    <a:pt x="253121" y="565573"/>
                    <a:pt x="0" y="31245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57A02781-FFB4-C04E-97FB-78D26A9E8F1C}"/>
                </a:ext>
              </a:extLst>
            </p:cNvPr>
            <p:cNvSpPr/>
            <p:nvPr/>
          </p:nvSpPr>
          <p:spPr>
            <a:xfrm>
              <a:off x="11653180" y="6295093"/>
              <a:ext cx="538821" cy="562907"/>
            </a:xfrm>
            <a:custGeom>
              <a:avLst/>
              <a:gdLst>
                <a:gd name="connsiteX0" fmla="*/ 538821 w 538821"/>
                <a:gd name="connsiteY0" fmla="*/ 0 h 562907"/>
                <a:gd name="connsiteX1" fmla="*/ 538821 w 538821"/>
                <a:gd name="connsiteY1" fmla="*/ 562907 h 562907"/>
                <a:gd name="connsiteX2" fmla="*/ 22 w 538821"/>
                <a:gd name="connsiteY2" fmla="*/ 562907 h 562907"/>
                <a:gd name="connsiteX3" fmla="*/ 0 w 538821"/>
                <a:gd name="connsiteY3" fmla="*/ 562686 h 562907"/>
                <a:gd name="connsiteX4" fmla="*/ 451422 w 538821"/>
                <a:gd name="connsiteY4" fmla="*/ 8810 h 562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562907">
                  <a:moveTo>
                    <a:pt x="538821" y="0"/>
                  </a:moveTo>
                  <a:lnTo>
                    <a:pt x="538821" y="562907"/>
                  </a:lnTo>
                  <a:lnTo>
                    <a:pt x="22" y="562907"/>
                  </a:lnTo>
                  <a:lnTo>
                    <a:pt x="0" y="562686"/>
                  </a:ln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14C29607-37D2-7A4B-98E2-2C851CD6776C}"/>
                </a:ext>
              </a:extLst>
            </p:cNvPr>
            <p:cNvSpPr/>
            <p:nvPr/>
          </p:nvSpPr>
          <p:spPr>
            <a:xfrm>
              <a:off x="11653180" y="3552066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D12FC7BA-80CC-1C4E-B268-B3EEA08137F1}"/>
                </a:ext>
              </a:extLst>
            </p:cNvPr>
            <p:cNvSpPr/>
            <p:nvPr/>
          </p:nvSpPr>
          <p:spPr>
            <a:xfrm>
              <a:off x="11653180" y="2180552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BEBC8FB1-96B9-D84A-BD2A-BC8410EBE012}"/>
                </a:ext>
              </a:extLst>
            </p:cNvPr>
            <p:cNvSpPr/>
            <p:nvPr/>
          </p:nvSpPr>
          <p:spPr>
            <a:xfrm>
              <a:off x="11653180" y="809039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5A8455B4-A778-B44D-A7E8-C45A4846D9F7}"/>
                </a:ext>
              </a:extLst>
            </p:cNvPr>
            <p:cNvSpPr/>
            <p:nvPr/>
          </p:nvSpPr>
          <p:spPr>
            <a:xfrm>
              <a:off x="11653180" y="0"/>
              <a:ext cx="538821" cy="562898"/>
            </a:xfrm>
            <a:custGeom>
              <a:avLst/>
              <a:gdLst>
                <a:gd name="connsiteX0" fmla="*/ 21 w 538821"/>
                <a:gd name="connsiteY0" fmla="*/ 0 h 562898"/>
                <a:gd name="connsiteX1" fmla="*/ 538821 w 538821"/>
                <a:gd name="connsiteY1" fmla="*/ 0 h 562898"/>
                <a:gd name="connsiteX2" fmla="*/ 538821 w 538821"/>
                <a:gd name="connsiteY2" fmla="*/ 562898 h 562898"/>
                <a:gd name="connsiteX3" fmla="*/ 451422 w 538821"/>
                <a:gd name="connsiteY3" fmla="*/ 554087 h 562898"/>
                <a:gd name="connsiteX4" fmla="*/ 0 w 538821"/>
                <a:gd name="connsiteY4" fmla="*/ 211 h 562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562898">
                  <a:moveTo>
                    <a:pt x="21" y="0"/>
                  </a:moveTo>
                  <a:lnTo>
                    <a:pt x="538821" y="0"/>
                  </a:lnTo>
                  <a:lnTo>
                    <a:pt x="538821" y="562898"/>
                  </a:lnTo>
                  <a:lnTo>
                    <a:pt x="451422" y="554087"/>
                  </a:lnTo>
                  <a:cubicBezTo>
                    <a:pt x="193796" y="501369"/>
                    <a:pt x="0" y="27342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Vertical Title 1">
            <a:extLst>
              <a:ext uri="{FF2B5EF4-FFF2-40B4-BE49-F238E27FC236}">
                <a16:creationId xmlns:a16="http://schemas.microsoft.com/office/drawing/2014/main" id="{B0407CCA-80EF-2B45-8F8C-7D5796A61BC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950095" y="976630"/>
            <a:ext cx="2268507" cy="4784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A221C3-F2D3-FC4F-938B-4C4CAC7370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65150" y="976630"/>
            <a:ext cx="8264057" cy="4784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061B46-3E9A-AC48-8C84-5B46EA1EC5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t>11/4/2022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9F8F49-5859-714C-8EE1-61A74F324E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2B6F69-3FFA-D94F-BA99-873D36F7F6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CAEC-7D34-E549-A96E-FCEDAADBE4B0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31B40EC-87DB-A64F-9D4B-98A86F7CEFFF}"/>
              </a:ext>
            </a:extLst>
          </p:cNvPr>
          <p:cNvCxnSpPr>
            <a:cxnSpLocks/>
          </p:cNvCxnSpPr>
          <p:nvPr/>
        </p:nvCxnSpPr>
        <p:spPr>
          <a:xfrm>
            <a:off x="565150" y="6087110"/>
            <a:ext cx="11058344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33449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>
            <a:extLst>
              <a:ext uri="{FF2B5EF4-FFF2-40B4-BE49-F238E27FC236}">
                <a16:creationId xmlns:a16="http://schemas.microsoft.com/office/drawing/2014/main" id="{F0CAFDA3-320A-C24D-A7A1-20C1267EC987}"/>
              </a:ext>
            </a:extLst>
          </p:cNvPr>
          <p:cNvGrpSpPr/>
          <p:nvPr/>
        </p:nvGrpSpPr>
        <p:grpSpPr>
          <a:xfrm>
            <a:off x="8928528" y="0"/>
            <a:ext cx="3263472" cy="6858000"/>
            <a:chOff x="8928528" y="0"/>
            <a:chExt cx="3263472" cy="6858000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D2411669-6E2C-2243-99CD-6BC9D724FA1F}"/>
                </a:ext>
              </a:extLst>
            </p:cNvPr>
            <p:cNvSpPr/>
            <p:nvPr/>
          </p:nvSpPr>
          <p:spPr>
            <a:xfrm>
              <a:off x="8928528" y="806362"/>
              <a:ext cx="1130724" cy="113072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C4E0C522-0F40-ED44-A700-F1BCD1CF74F5}"/>
                </a:ext>
              </a:extLst>
            </p:cNvPr>
            <p:cNvSpPr/>
            <p:nvPr/>
          </p:nvSpPr>
          <p:spPr>
            <a:xfrm>
              <a:off x="8928528" y="0"/>
              <a:ext cx="1130724" cy="565573"/>
            </a:xfrm>
            <a:custGeom>
              <a:avLst/>
              <a:gdLst>
                <a:gd name="connsiteX0" fmla="*/ 22 w 1130724"/>
                <a:gd name="connsiteY0" fmla="*/ 0 h 565573"/>
                <a:gd name="connsiteX1" fmla="*/ 1130703 w 1130724"/>
                <a:gd name="connsiteY1" fmla="*/ 0 h 565573"/>
                <a:gd name="connsiteX2" fmla="*/ 1130724 w 1130724"/>
                <a:gd name="connsiteY2" fmla="*/ 211 h 565573"/>
                <a:gd name="connsiteX3" fmla="*/ 565362 w 1130724"/>
                <a:gd name="connsiteY3" fmla="*/ 565573 h 565573"/>
                <a:gd name="connsiteX4" fmla="*/ 0 w 1130724"/>
                <a:gd name="connsiteY4" fmla="*/ 211 h 565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4" h="565573">
                  <a:moveTo>
                    <a:pt x="22" y="0"/>
                  </a:moveTo>
                  <a:lnTo>
                    <a:pt x="1130703" y="0"/>
                  </a:lnTo>
                  <a:lnTo>
                    <a:pt x="1130724" y="211"/>
                  </a:lnTo>
                  <a:cubicBezTo>
                    <a:pt x="1130724" y="312452"/>
                    <a:pt x="877603" y="565573"/>
                    <a:pt x="565362" y="565573"/>
                  </a:cubicBezTo>
                  <a:cubicBezTo>
                    <a:pt x="253121" y="565573"/>
                    <a:pt x="0" y="31245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B79B4380-CBEC-C341-A10E-5EF9A8597959}"/>
                </a:ext>
              </a:extLst>
            </p:cNvPr>
            <p:cNvSpPr/>
            <p:nvPr/>
          </p:nvSpPr>
          <p:spPr>
            <a:xfrm>
              <a:off x="10291391" y="6292417"/>
              <a:ext cx="1130724" cy="565583"/>
            </a:xfrm>
            <a:custGeom>
              <a:avLst/>
              <a:gdLst>
                <a:gd name="connsiteX0" fmla="*/ 565362 w 1130724"/>
                <a:gd name="connsiteY0" fmla="*/ 0 h 565583"/>
                <a:gd name="connsiteX1" fmla="*/ 1130724 w 1130724"/>
                <a:gd name="connsiteY1" fmla="*/ 565362 h 565583"/>
                <a:gd name="connsiteX2" fmla="*/ 1130702 w 1130724"/>
                <a:gd name="connsiteY2" fmla="*/ 565583 h 565583"/>
                <a:gd name="connsiteX3" fmla="*/ 22 w 1130724"/>
                <a:gd name="connsiteY3" fmla="*/ 565583 h 565583"/>
                <a:gd name="connsiteX4" fmla="*/ 0 w 1130724"/>
                <a:gd name="connsiteY4" fmla="*/ 565362 h 565583"/>
                <a:gd name="connsiteX5" fmla="*/ 565362 w 1130724"/>
                <a:gd name="connsiteY5" fmla="*/ 0 h 565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0724" h="565583">
                  <a:moveTo>
                    <a:pt x="565362" y="0"/>
                  </a:moveTo>
                  <a:cubicBezTo>
                    <a:pt x="877603" y="0"/>
                    <a:pt x="1130724" y="253121"/>
                    <a:pt x="1130724" y="565362"/>
                  </a:cubicBezTo>
                  <a:lnTo>
                    <a:pt x="1130702" y="565583"/>
                  </a:lnTo>
                  <a:lnTo>
                    <a:pt x="22" y="565583"/>
                  </a:lnTo>
                  <a:lnTo>
                    <a:pt x="0" y="565362"/>
                  </a:lnTo>
                  <a:cubicBezTo>
                    <a:pt x="0" y="253121"/>
                    <a:pt x="253121" y="0"/>
                    <a:pt x="565362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F04AD70E-5490-4C4E-A05D-D67949C51A74}"/>
                </a:ext>
              </a:extLst>
            </p:cNvPr>
            <p:cNvSpPr/>
            <p:nvPr/>
          </p:nvSpPr>
          <p:spPr>
            <a:xfrm>
              <a:off x="10291392" y="3549390"/>
              <a:ext cx="1130724" cy="113072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128A8883-9F24-0047-92B7-45B3D2E7D9C0}"/>
                </a:ext>
              </a:extLst>
            </p:cNvPr>
            <p:cNvSpPr/>
            <p:nvPr/>
          </p:nvSpPr>
          <p:spPr>
            <a:xfrm>
              <a:off x="10291392" y="2177876"/>
              <a:ext cx="1130724" cy="113072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AAC3A3BB-FD2C-FB44-9478-FA87EF229D37}"/>
                </a:ext>
              </a:extLst>
            </p:cNvPr>
            <p:cNvSpPr/>
            <p:nvPr/>
          </p:nvSpPr>
          <p:spPr>
            <a:xfrm>
              <a:off x="10291392" y="806363"/>
              <a:ext cx="1130724" cy="113072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BF46B3B1-E981-BB40-B916-51A6D3851969}"/>
                </a:ext>
              </a:extLst>
            </p:cNvPr>
            <p:cNvSpPr/>
            <p:nvPr/>
          </p:nvSpPr>
          <p:spPr>
            <a:xfrm>
              <a:off x="10291392" y="0"/>
              <a:ext cx="1130724" cy="565573"/>
            </a:xfrm>
            <a:custGeom>
              <a:avLst/>
              <a:gdLst>
                <a:gd name="connsiteX0" fmla="*/ 21 w 1130724"/>
                <a:gd name="connsiteY0" fmla="*/ 0 h 565573"/>
                <a:gd name="connsiteX1" fmla="*/ 1130703 w 1130724"/>
                <a:gd name="connsiteY1" fmla="*/ 0 h 565573"/>
                <a:gd name="connsiteX2" fmla="*/ 1130724 w 1130724"/>
                <a:gd name="connsiteY2" fmla="*/ 211 h 565573"/>
                <a:gd name="connsiteX3" fmla="*/ 565362 w 1130724"/>
                <a:gd name="connsiteY3" fmla="*/ 565573 h 565573"/>
                <a:gd name="connsiteX4" fmla="*/ 0 w 1130724"/>
                <a:gd name="connsiteY4" fmla="*/ 211 h 565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4" h="565573">
                  <a:moveTo>
                    <a:pt x="21" y="0"/>
                  </a:moveTo>
                  <a:lnTo>
                    <a:pt x="1130703" y="0"/>
                  </a:lnTo>
                  <a:lnTo>
                    <a:pt x="1130724" y="211"/>
                  </a:lnTo>
                  <a:cubicBezTo>
                    <a:pt x="1130724" y="312452"/>
                    <a:pt x="877603" y="565573"/>
                    <a:pt x="565362" y="565573"/>
                  </a:cubicBezTo>
                  <a:cubicBezTo>
                    <a:pt x="253121" y="565573"/>
                    <a:pt x="0" y="31245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EA7DAE92-7D6B-B042-83BE-047C8EC322A0}"/>
                </a:ext>
              </a:extLst>
            </p:cNvPr>
            <p:cNvSpPr/>
            <p:nvPr/>
          </p:nvSpPr>
          <p:spPr>
            <a:xfrm>
              <a:off x="11654256" y="6295201"/>
              <a:ext cx="537744" cy="562799"/>
            </a:xfrm>
            <a:custGeom>
              <a:avLst/>
              <a:gdLst>
                <a:gd name="connsiteX0" fmla="*/ 537744 w 537744"/>
                <a:gd name="connsiteY0" fmla="*/ 0 h 562799"/>
                <a:gd name="connsiteX1" fmla="*/ 537744 w 537744"/>
                <a:gd name="connsiteY1" fmla="*/ 562799 h 562799"/>
                <a:gd name="connsiteX2" fmla="*/ 22 w 537744"/>
                <a:gd name="connsiteY2" fmla="*/ 562799 h 562799"/>
                <a:gd name="connsiteX3" fmla="*/ 0 w 537744"/>
                <a:gd name="connsiteY3" fmla="*/ 562578 h 562799"/>
                <a:gd name="connsiteX4" fmla="*/ 451422 w 537744"/>
                <a:gd name="connsiteY4" fmla="*/ 8702 h 562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7744" h="562799">
                  <a:moveTo>
                    <a:pt x="537744" y="0"/>
                  </a:moveTo>
                  <a:lnTo>
                    <a:pt x="537744" y="562799"/>
                  </a:lnTo>
                  <a:lnTo>
                    <a:pt x="22" y="562799"/>
                  </a:lnTo>
                  <a:lnTo>
                    <a:pt x="0" y="562578"/>
                  </a:lnTo>
                  <a:cubicBezTo>
                    <a:pt x="0" y="289367"/>
                    <a:pt x="193796" y="61420"/>
                    <a:pt x="451422" y="87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06AADCE6-4277-EA49-AF23-63B53CA6772A}"/>
                </a:ext>
              </a:extLst>
            </p:cNvPr>
            <p:cNvSpPr/>
            <p:nvPr/>
          </p:nvSpPr>
          <p:spPr>
            <a:xfrm>
              <a:off x="11654256" y="4923687"/>
              <a:ext cx="537744" cy="1125156"/>
            </a:xfrm>
            <a:custGeom>
              <a:avLst/>
              <a:gdLst>
                <a:gd name="connsiteX0" fmla="*/ 537744 w 537744"/>
                <a:gd name="connsiteY0" fmla="*/ 0 h 1125156"/>
                <a:gd name="connsiteX1" fmla="*/ 537744 w 537744"/>
                <a:gd name="connsiteY1" fmla="*/ 1125156 h 1125156"/>
                <a:gd name="connsiteX2" fmla="*/ 451422 w 537744"/>
                <a:gd name="connsiteY2" fmla="*/ 1116454 h 1125156"/>
                <a:gd name="connsiteX3" fmla="*/ 0 w 537744"/>
                <a:gd name="connsiteY3" fmla="*/ 562578 h 1125156"/>
                <a:gd name="connsiteX4" fmla="*/ 451422 w 537744"/>
                <a:gd name="connsiteY4" fmla="*/ 8702 h 1125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7744" h="1125156">
                  <a:moveTo>
                    <a:pt x="537744" y="0"/>
                  </a:moveTo>
                  <a:lnTo>
                    <a:pt x="537744" y="1125156"/>
                  </a:lnTo>
                  <a:lnTo>
                    <a:pt x="451422" y="1116454"/>
                  </a:lnTo>
                  <a:cubicBezTo>
                    <a:pt x="193796" y="1063736"/>
                    <a:pt x="0" y="835789"/>
                    <a:pt x="0" y="562578"/>
                  </a:cubicBezTo>
                  <a:cubicBezTo>
                    <a:pt x="0" y="289367"/>
                    <a:pt x="193796" y="61420"/>
                    <a:pt x="451422" y="870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58CEA343-047B-DF4E-A7A8-881C7740EA36}"/>
                </a:ext>
              </a:extLst>
            </p:cNvPr>
            <p:cNvSpPr/>
            <p:nvPr/>
          </p:nvSpPr>
          <p:spPr>
            <a:xfrm>
              <a:off x="11654256" y="3552173"/>
              <a:ext cx="537744" cy="1125156"/>
            </a:xfrm>
            <a:custGeom>
              <a:avLst/>
              <a:gdLst>
                <a:gd name="connsiteX0" fmla="*/ 537744 w 537744"/>
                <a:gd name="connsiteY0" fmla="*/ 0 h 1125156"/>
                <a:gd name="connsiteX1" fmla="*/ 537744 w 537744"/>
                <a:gd name="connsiteY1" fmla="*/ 1125156 h 1125156"/>
                <a:gd name="connsiteX2" fmla="*/ 451422 w 537744"/>
                <a:gd name="connsiteY2" fmla="*/ 1116454 h 1125156"/>
                <a:gd name="connsiteX3" fmla="*/ 0 w 537744"/>
                <a:gd name="connsiteY3" fmla="*/ 562578 h 1125156"/>
                <a:gd name="connsiteX4" fmla="*/ 451422 w 537744"/>
                <a:gd name="connsiteY4" fmla="*/ 8702 h 1125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7744" h="1125156">
                  <a:moveTo>
                    <a:pt x="537744" y="0"/>
                  </a:moveTo>
                  <a:lnTo>
                    <a:pt x="537744" y="1125156"/>
                  </a:lnTo>
                  <a:lnTo>
                    <a:pt x="451422" y="1116454"/>
                  </a:lnTo>
                  <a:cubicBezTo>
                    <a:pt x="193796" y="1063736"/>
                    <a:pt x="0" y="835789"/>
                    <a:pt x="0" y="562578"/>
                  </a:cubicBezTo>
                  <a:cubicBezTo>
                    <a:pt x="0" y="289367"/>
                    <a:pt x="193796" y="61420"/>
                    <a:pt x="451422" y="87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id="{FCCBAA07-17CE-2740-AA04-AEDA5EAD2796}"/>
                </a:ext>
              </a:extLst>
            </p:cNvPr>
            <p:cNvSpPr/>
            <p:nvPr/>
          </p:nvSpPr>
          <p:spPr>
            <a:xfrm>
              <a:off x="11654256" y="2180659"/>
              <a:ext cx="537744" cy="1125156"/>
            </a:xfrm>
            <a:custGeom>
              <a:avLst/>
              <a:gdLst>
                <a:gd name="connsiteX0" fmla="*/ 537744 w 537744"/>
                <a:gd name="connsiteY0" fmla="*/ 0 h 1125156"/>
                <a:gd name="connsiteX1" fmla="*/ 537744 w 537744"/>
                <a:gd name="connsiteY1" fmla="*/ 1125156 h 1125156"/>
                <a:gd name="connsiteX2" fmla="*/ 451422 w 537744"/>
                <a:gd name="connsiteY2" fmla="*/ 1116454 h 1125156"/>
                <a:gd name="connsiteX3" fmla="*/ 0 w 537744"/>
                <a:gd name="connsiteY3" fmla="*/ 562578 h 1125156"/>
                <a:gd name="connsiteX4" fmla="*/ 451422 w 537744"/>
                <a:gd name="connsiteY4" fmla="*/ 8702 h 1125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7744" h="1125156">
                  <a:moveTo>
                    <a:pt x="537744" y="0"/>
                  </a:moveTo>
                  <a:lnTo>
                    <a:pt x="537744" y="1125156"/>
                  </a:lnTo>
                  <a:lnTo>
                    <a:pt x="451422" y="1116454"/>
                  </a:lnTo>
                  <a:cubicBezTo>
                    <a:pt x="193796" y="1063736"/>
                    <a:pt x="0" y="835789"/>
                    <a:pt x="0" y="562578"/>
                  </a:cubicBezTo>
                  <a:cubicBezTo>
                    <a:pt x="0" y="289367"/>
                    <a:pt x="193796" y="61420"/>
                    <a:pt x="451422" y="87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4" name="Freeform 33">
              <a:extLst>
                <a:ext uri="{FF2B5EF4-FFF2-40B4-BE49-F238E27FC236}">
                  <a16:creationId xmlns:a16="http://schemas.microsoft.com/office/drawing/2014/main" id="{BF15C430-7951-6040-BD4C-4E996E94480E}"/>
                </a:ext>
              </a:extLst>
            </p:cNvPr>
            <p:cNvSpPr/>
            <p:nvPr/>
          </p:nvSpPr>
          <p:spPr>
            <a:xfrm>
              <a:off x="11654256" y="809146"/>
              <a:ext cx="537744" cy="1125156"/>
            </a:xfrm>
            <a:custGeom>
              <a:avLst/>
              <a:gdLst>
                <a:gd name="connsiteX0" fmla="*/ 537744 w 537744"/>
                <a:gd name="connsiteY0" fmla="*/ 0 h 1125156"/>
                <a:gd name="connsiteX1" fmla="*/ 537744 w 537744"/>
                <a:gd name="connsiteY1" fmla="*/ 1125156 h 1125156"/>
                <a:gd name="connsiteX2" fmla="*/ 451422 w 537744"/>
                <a:gd name="connsiteY2" fmla="*/ 1116454 h 1125156"/>
                <a:gd name="connsiteX3" fmla="*/ 0 w 537744"/>
                <a:gd name="connsiteY3" fmla="*/ 562578 h 1125156"/>
                <a:gd name="connsiteX4" fmla="*/ 451422 w 537744"/>
                <a:gd name="connsiteY4" fmla="*/ 8702 h 1125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7744" h="1125156">
                  <a:moveTo>
                    <a:pt x="537744" y="0"/>
                  </a:moveTo>
                  <a:lnTo>
                    <a:pt x="537744" y="1125156"/>
                  </a:lnTo>
                  <a:lnTo>
                    <a:pt x="451422" y="1116454"/>
                  </a:lnTo>
                  <a:cubicBezTo>
                    <a:pt x="193796" y="1063736"/>
                    <a:pt x="0" y="835789"/>
                    <a:pt x="0" y="562578"/>
                  </a:cubicBezTo>
                  <a:cubicBezTo>
                    <a:pt x="0" y="289367"/>
                    <a:pt x="193796" y="61420"/>
                    <a:pt x="451422" y="870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5" name="Freeform 34">
              <a:extLst>
                <a:ext uri="{FF2B5EF4-FFF2-40B4-BE49-F238E27FC236}">
                  <a16:creationId xmlns:a16="http://schemas.microsoft.com/office/drawing/2014/main" id="{0B3467F9-370D-5C4C-9EDE-E0CA0E401568}"/>
                </a:ext>
              </a:extLst>
            </p:cNvPr>
            <p:cNvSpPr/>
            <p:nvPr/>
          </p:nvSpPr>
          <p:spPr>
            <a:xfrm>
              <a:off x="11654256" y="0"/>
              <a:ext cx="537744" cy="562788"/>
            </a:xfrm>
            <a:custGeom>
              <a:avLst/>
              <a:gdLst>
                <a:gd name="connsiteX0" fmla="*/ 21 w 537744"/>
                <a:gd name="connsiteY0" fmla="*/ 0 h 562788"/>
                <a:gd name="connsiteX1" fmla="*/ 537744 w 537744"/>
                <a:gd name="connsiteY1" fmla="*/ 0 h 562788"/>
                <a:gd name="connsiteX2" fmla="*/ 537744 w 537744"/>
                <a:gd name="connsiteY2" fmla="*/ 562788 h 562788"/>
                <a:gd name="connsiteX3" fmla="*/ 451422 w 537744"/>
                <a:gd name="connsiteY3" fmla="*/ 554086 h 562788"/>
                <a:gd name="connsiteX4" fmla="*/ 0 w 537744"/>
                <a:gd name="connsiteY4" fmla="*/ 211 h 562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7744" h="562788">
                  <a:moveTo>
                    <a:pt x="21" y="0"/>
                  </a:moveTo>
                  <a:lnTo>
                    <a:pt x="537744" y="0"/>
                  </a:lnTo>
                  <a:lnTo>
                    <a:pt x="537744" y="562788"/>
                  </a:lnTo>
                  <a:lnTo>
                    <a:pt x="451422" y="554086"/>
                  </a:lnTo>
                  <a:cubicBezTo>
                    <a:pt x="193796" y="501368"/>
                    <a:pt x="0" y="273421"/>
                    <a:pt x="0" y="2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652A1E4-52BA-534C-AECC-35C3CF44F8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315675-65B4-E14F-9785-663A83B7B6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676A1E-2332-684F-BDD2-687C166BDE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t>11/4/2022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BB8CB0-B7BE-7D4F-B254-8A2F8AEC27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E5A569-A063-8E40-B703-82B11D2A98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87169" y="6141085"/>
            <a:ext cx="813816" cy="365125"/>
          </a:xfrm>
        </p:spPr>
        <p:txBody>
          <a:bodyPr/>
          <a:lstStyle/>
          <a:p>
            <a:fld id="{49ABCAEC-7D34-E549-A96E-FCEDAADBE4B0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231D73A-BA91-794F-8C09-4F4B41A6D08B}"/>
              </a:ext>
            </a:extLst>
          </p:cNvPr>
          <p:cNvCxnSpPr>
            <a:cxnSpLocks/>
          </p:cNvCxnSpPr>
          <p:nvPr/>
        </p:nvCxnSpPr>
        <p:spPr>
          <a:xfrm>
            <a:off x="565150" y="6087110"/>
            <a:ext cx="733583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7995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>
            <a:extLst>
              <a:ext uri="{FF2B5EF4-FFF2-40B4-BE49-F238E27FC236}">
                <a16:creationId xmlns:a16="http://schemas.microsoft.com/office/drawing/2014/main" id="{3ABDDED5-B489-454D-A72D-46C9473AB018}"/>
              </a:ext>
            </a:extLst>
          </p:cNvPr>
          <p:cNvGrpSpPr/>
          <p:nvPr/>
        </p:nvGrpSpPr>
        <p:grpSpPr>
          <a:xfrm>
            <a:off x="6201388" y="0"/>
            <a:ext cx="5990612" cy="6858001"/>
            <a:chOff x="6201388" y="0"/>
            <a:chExt cx="5990612" cy="6858001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E6338A9A-49A1-B04D-B479-43604A5CD6D5}"/>
                </a:ext>
              </a:extLst>
            </p:cNvPr>
            <p:cNvSpPr/>
            <p:nvPr/>
          </p:nvSpPr>
          <p:spPr>
            <a:xfrm>
              <a:off x="6201388" y="3549396"/>
              <a:ext cx="1130725" cy="113072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Freeform 40">
              <a:extLst>
                <a:ext uri="{FF2B5EF4-FFF2-40B4-BE49-F238E27FC236}">
                  <a16:creationId xmlns:a16="http://schemas.microsoft.com/office/drawing/2014/main" id="{3151B6D8-101B-F34D-992A-1668DB5D0067}"/>
                </a:ext>
              </a:extLst>
            </p:cNvPr>
            <p:cNvSpPr/>
            <p:nvPr/>
          </p:nvSpPr>
          <p:spPr>
            <a:xfrm>
              <a:off x="6201389" y="1"/>
              <a:ext cx="1130725" cy="565575"/>
            </a:xfrm>
            <a:custGeom>
              <a:avLst/>
              <a:gdLst>
                <a:gd name="connsiteX0" fmla="*/ 21 w 1130725"/>
                <a:gd name="connsiteY0" fmla="*/ 0 h 565575"/>
                <a:gd name="connsiteX1" fmla="*/ 1130704 w 1130725"/>
                <a:gd name="connsiteY1" fmla="*/ 0 h 565575"/>
                <a:gd name="connsiteX2" fmla="*/ 1130725 w 1130725"/>
                <a:gd name="connsiteY2" fmla="*/ 213 h 565575"/>
                <a:gd name="connsiteX3" fmla="*/ 565362 w 1130725"/>
                <a:gd name="connsiteY3" fmla="*/ 565575 h 565575"/>
                <a:gd name="connsiteX4" fmla="*/ 0 w 1130725"/>
                <a:gd name="connsiteY4" fmla="*/ 213 h 56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5" h="565575">
                  <a:moveTo>
                    <a:pt x="21" y="0"/>
                  </a:moveTo>
                  <a:lnTo>
                    <a:pt x="1130704" y="0"/>
                  </a:lnTo>
                  <a:lnTo>
                    <a:pt x="1130725" y="213"/>
                  </a:lnTo>
                  <a:cubicBezTo>
                    <a:pt x="1130725" y="312454"/>
                    <a:pt x="877604" y="565575"/>
                    <a:pt x="565362" y="565575"/>
                  </a:cubicBezTo>
                  <a:cubicBezTo>
                    <a:pt x="253121" y="565575"/>
                    <a:pt x="0" y="312454"/>
                    <a:pt x="0" y="2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21D4DE71-EB1A-E74C-9364-5FEC5377F4EF}"/>
                </a:ext>
              </a:extLst>
            </p:cNvPr>
            <p:cNvSpPr/>
            <p:nvPr/>
          </p:nvSpPr>
          <p:spPr>
            <a:xfrm>
              <a:off x="7564255" y="6292426"/>
              <a:ext cx="1130723" cy="565575"/>
            </a:xfrm>
            <a:custGeom>
              <a:avLst/>
              <a:gdLst>
                <a:gd name="connsiteX0" fmla="*/ 565362 w 1130723"/>
                <a:gd name="connsiteY0" fmla="*/ 0 h 565575"/>
                <a:gd name="connsiteX1" fmla="*/ 1130723 w 1130723"/>
                <a:gd name="connsiteY1" fmla="*/ 565362 h 565575"/>
                <a:gd name="connsiteX2" fmla="*/ 1130702 w 1130723"/>
                <a:gd name="connsiteY2" fmla="*/ 565575 h 565575"/>
                <a:gd name="connsiteX3" fmla="*/ 21 w 1130723"/>
                <a:gd name="connsiteY3" fmla="*/ 565575 h 565575"/>
                <a:gd name="connsiteX4" fmla="*/ 0 w 1130723"/>
                <a:gd name="connsiteY4" fmla="*/ 565362 h 565575"/>
                <a:gd name="connsiteX5" fmla="*/ 565362 w 1130723"/>
                <a:gd name="connsiteY5" fmla="*/ 0 h 56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0723" h="565575">
                  <a:moveTo>
                    <a:pt x="565362" y="0"/>
                  </a:moveTo>
                  <a:cubicBezTo>
                    <a:pt x="877602" y="0"/>
                    <a:pt x="1130723" y="253121"/>
                    <a:pt x="1130723" y="565362"/>
                  </a:cubicBezTo>
                  <a:lnTo>
                    <a:pt x="1130702" y="565575"/>
                  </a:lnTo>
                  <a:lnTo>
                    <a:pt x="21" y="565575"/>
                  </a:lnTo>
                  <a:lnTo>
                    <a:pt x="0" y="565362"/>
                  </a:lnTo>
                  <a:cubicBezTo>
                    <a:pt x="0" y="253121"/>
                    <a:pt x="253120" y="0"/>
                    <a:pt x="565362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BD99A5CD-9D3A-DA46-AD96-34B9DB522051}"/>
                </a:ext>
              </a:extLst>
            </p:cNvPr>
            <p:cNvSpPr/>
            <p:nvPr/>
          </p:nvSpPr>
          <p:spPr>
            <a:xfrm>
              <a:off x="7564253" y="3549396"/>
              <a:ext cx="1130725" cy="113072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E6537DF9-74F2-924C-9B63-22B100C80C92}"/>
                </a:ext>
              </a:extLst>
            </p:cNvPr>
            <p:cNvSpPr/>
            <p:nvPr/>
          </p:nvSpPr>
          <p:spPr>
            <a:xfrm>
              <a:off x="7564253" y="2177881"/>
              <a:ext cx="1130725" cy="113072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D7655457-8E4D-F34C-A595-66A45E9C3A1F}"/>
                </a:ext>
              </a:extLst>
            </p:cNvPr>
            <p:cNvSpPr/>
            <p:nvPr/>
          </p:nvSpPr>
          <p:spPr>
            <a:xfrm>
              <a:off x="7564253" y="806366"/>
              <a:ext cx="1130725" cy="113072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>
              <a:extLst>
                <a:ext uri="{FF2B5EF4-FFF2-40B4-BE49-F238E27FC236}">
                  <a16:creationId xmlns:a16="http://schemas.microsoft.com/office/drawing/2014/main" id="{FB0E8D2C-8947-E44C-BC5F-F81B083DAA3E}"/>
                </a:ext>
              </a:extLst>
            </p:cNvPr>
            <p:cNvSpPr/>
            <p:nvPr/>
          </p:nvSpPr>
          <p:spPr>
            <a:xfrm>
              <a:off x="7564254" y="1"/>
              <a:ext cx="1130725" cy="565575"/>
            </a:xfrm>
            <a:custGeom>
              <a:avLst/>
              <a:gdLst>
                <a:gd name="connsiteX0" fmla="*/ 21 w 1130725"/>
                <a:gd name="connsiteY0" fmla="*/ 0 h 565575"/>
                <a:gd name="connsiteX1" fmla="*/ 1130704 w 1130725"/>
                <a:gd name="connsiteY1" fmla="*/ 0 h 565575"/>
                <a:gd name="connsiteX2" fmla="*/ 1130725 w 1130725"/>
                <a:gd name="connsiteY2" fmla="*/ 213 h 565575"/>
                <a:gd name="connsiteX3" fmla="*/ 565363 w 1130725"/>
                <a:gd name="connsiteY3" fmla="*/ 565575 h 565575"/>
                <a:gd name="connsiteX4" fmla="*/ 0 w 1130725"/>
                <a:gd name="connsiteY4" fmla="*/ 213 h 56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5" h="565575">
                  <a:moveTo>
                    <a:pt x="21" y="0"/>
                  </a:moveTo>
                  <a:lnTo>
                    <a:pt x="1130704" y="0"/>
                  </a:lnTo>
                  <a:lnTo>
                    <a:pt x="1130725" y="213"/>
                  </a:lnTo>
                  <a:cubicBezTo>
                    <a:pt x="1130725" y="312454"/>
                    <a:pt x="877603" y="565575"/>
                    <a:pt x="565363" y="565575"/>
                  </a:cubicBezTo>
                  <a:cubicBezTo>
                    <a:pt x="253121" y="565575"/>
                    <a:pt x="0" y="312454"/>
                    <a:pt x="0" y="2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ED57F45D-85B8-AC49-A2BA-E941F1BE7F15}"/>
                </a:ext>
              </a:extLst>
            </p:cNvPr>
            <p:cNvSpPr/>
            <p:nvPr/>
          </p:nvSpPr>
          <p:spPr>
            <a:xfrm>
              <a:off x="8927118" y="6292426"/>
              <a:ext cx="1130724" cy="565575"/>
            </a:xfrm>
            <a:custGeom>
              <a:avLst/>
              <a:gdLst>
                <a:gd name="connsiteX0" fmla="*/ 565362 w 1130724"/>
                <a:gd name="connsiteY0" fmla="*/ 0 h 565575"/>
                <a:gd name="connsiteX1" fmla="*/ 1130724 w 1130724"/>
                <a:gd name="connsiteY1" fmla="*/ 565362 h 565575"/>
                <a:gd name="connsiteX2" fmla="*/ 1130703 w 1130724"/>
                <a:gd name="connsiteY2" fmla="*/ 565575 h 565575"/>
                <a:gd name="connsiteX3" fmla="*/ 22 w 1130724"/>
                <a:gd name="connsiteY3" fmla="*/ 565575 h 565575"/>
                <a:gd name="connsiteX4" fmla="*/ 0 w 1130724"/>
                <a:gd name="connsiteY4" fmla="*/ 565362 h 565575"/>
                <a:gd name="connsiteX5" fmla="*/ 565362 w 1130724"/>
                <a:gd name="connsiteY5" fmla="*/ 0 h 56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0724" h="565575">
                  <a:moveTo>
                    <a:pt x="565362" y="0"/>
                  </a:moveTo>
                  <a:cubicBezTo>
                    <a:pt x="877603" y="0"/>
                    <a:pt x="1130724" y="253121"/>
                    <a:pt x="1130724" y="565362"/>
                  </a:cubicBezTo>
                  <a:lnTo>
                    <a:pt x="1130703" y="565575"/>
                  </a:lnTo>
                  <a:lnTo>
                    <a:pt x="22" y="565575"/>
                  </a:lnTo>
                  <a:lnTo>
                    <a:pt x="0" y="565362"/>
                  </a:lnTo>
                  <a:cubicBezTo>
                    <a:pt x="0" y="253121"/>
                    <a:pt x="253121" y="0"/>
                    <a:pt x="56536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DA576359-CAE3-634C-8DF8-A834BCD7D668}"/>
                </a:ext>
              </a:extLst>
            </p:cNvPr>
            <p:cNvSpPr/>
            <p:nvPr/>
          </p:nvSpPr>
          <p:spPr>
            <a:xfrm>
              <a:off x="8927118" y="4920911"/>
              <a:ext cx="1130725" cy="113072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16343F35-6601-BD4A-B9A5-25361D0453D2}"/>
                </a:ext>
              </a:extLst>
            </p:cNvPr>
            <p:cNvSpPr/>
            <p:nvPr/>
          </p:nvSpPr>
          <p:spPr>
            <a:xfrm>
              <a:off x="8927118" y="3549396"/>
              <a:ext cx="1130725" cy="113072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5ED1C169-DCD9-9C4B-91B1-519621155A64}"/>
                </a:ext>
              </a:extLst>
            </p:cNvPr>
            <p:cNvSpPr/>
            <p:nvPr/>
          </p:nvSpPr>
          <p:spPr>
            <a:xfrm>
              <a:off x="8927118" y="2177881"/>
              <a:ext cx="1130725" cy="113072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32328AC7-E0BC-0E46-A25B-11D523EC8100}"/>
                </a:ext>
              </a:extLst>
            </p:cNvPr>
            <p:cNvSpPr/>
            <p:nvPr/>
          </p:nvSpPr>
          <p:spPr>
            <a:xfrm>
              <a:off x="8927118" y="806366"/>
              <a:ext cx="1130725" cy="113072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32BBE02A-588F-6C4D-B310-694098C6A340}"/>
                </a:ext>
              </a:extLst>
            </p:cNvPr>
            <p:cNvSpPr/>
            <p:nvPr/>
          </p:nvSpPr>
          <p:spPr>
            <a:xfrm>
              <a:off x="8927117" y="0"/>
              <a:ext cx="1130726" cy="565576"/>
            </a:xfrm>
            <a:custGeom>
              <a:avLst/>
              <a:gdLst>
                <a:gd name="connsiteX0" fmla="*/ 22 w 1130726"/>
                <a:gd name="connsiteY0" fmla="*/ 0 h 565576"/>
                <a:gd name="connsiteX1" fmla="*/ 1130704 w 1130726"/>
                <a:gd name="connsiteY1" fmla="*/ 0 h 565576"/>
                <a:gd name="connsiteX2" fmla="*/ 1130726 w 1130726"/>
                <a:gd name="connsiteY2" fmla="*/ 214 h 565576"/>
                <a:gd name="connsiteX3" fmla="*/ 565363 w 1130726"/>
                <a:gd name="connsiteY3" fmla="*/ 565576 h 565576"/>
                <a:gd name="connsiteX4" fmla="*/ 0 w 1130726"/>
                <a:gd name="connsiteY4" fmla="*/ 214 h 565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6" h="565576">
                  <a:moveTo>
                    <a:pt x="22" y="0"/>
                  </a:moveTo>
                  <a:lnTo>
                    <a:pt x="1130704" y="0"/>
                  </a:lnTo>
                  <a:lnTo>
                    <a:pt x="1130726" y="214"/>
                  </a:lnTo>
                  <a:cubicBezTo>
                    <a:pt x="1130726" y="312455"/>
                    <a:pt x="877604" y="565576"/>
                    <a:pt x="565363" y="565576"/>
                  </a:cubicBezTo>
                  <a:cubicBezTo>
                    <a:pt x="253122" y="565576"/>
                    <a:pt x="0" y="312455"/>
                    <a:pt x="0" y="21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3" name="Freeform 52">
              <a:extLst>
                <a:ext uri="{FF2B5EF4-FFF2-40B4-BE49-F238E27FC236}">
                  <a16:creationId xmlns:a16="http://schemas.microsoft.com/office/drawing/2014/main" id="{6751D5A0-C90A-0A44-8654-CFE1B719B353}"/>
                </a:ext>
              </a:extLst>
            </p:cNvPr>
            <p:cNvSpPr/>
            <p:nvPr/>
          </p:nvSpPr>
          <p:spPr>
            <a:xfrm>
              <a:off x="10289984" y="6292426"/>
              <a:ext cx="1130724" cy="565575"/>
            </a:xfrm>
            <a:custGeom>
              <a:avLst/>
              <a:gdLst>
                <a:gd name="connsiteX0" fmla="*/ 565362 w 1130724"/>
                <a:gd name="connsiteY0" fmla="*/ 0 h 565575"/>
                <a:gd name="connsiteX1" fmla="*/ 1130724 w 1130724"/>
                <a:gd name="connsiteY1" fmla="*/ 565362 h 565575"/>
                <a:gd name="connsiteX2" fmla="*/ 1130703 w 1130724"/>
                <a:gd name="connsiteY2" fmla="*/ 565575 h 565575"/>
                <a:gd name="connsiteX3" fmla="*/ 21 w 1130724"/>
                <a:gd name="connsiteY3" fmla="*/ 565575 h 565575"/>
                <a:gd name="connsiteX4" fmla="*/ 0 w 1130724"/>
                <a:gd name="connsiteY4" fmla="*/ 565362 h 565575"/>
                <a:gd name="connsiteX5" fmla="*/ 565362 w 1130724"/>
                <a:gd name="connsiteY5" fmla="*/ 0 h 56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0724" h="565575">
                  <a:moveTo>
                    <a:pt x="565362" y="0"/>
                  </a:moveTo>
                  <a:cubicBezTo>
                    <a:pt x="877603" y="0"/>
                    <a:pt x="1130724" y="253121"/>
                    <a:pt x="1130724" y="565362"/>
                  </a:cubicBezTo>
                  <a:lnTo>
                    <a:pt x="1130703" y="565575"/>
                  </a:lnTo>
                  <a:lnTo>
                    <a:pt x="21" y="565575"/>
                  </a:lnTo>
                  <a:lnTo>
                    <a:pt x="0" y="565362"/>
                  </a:lnTo>
                  <a:cubicBezTo>
                    <a:pt x="0" y="253121"/>
                    <a:pt x="253121" y="0"/>
                    <a:pt x="565362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0F0FA086-0D80-B74A-9B37-5EACDE30D61F}"/>
                </a:ext>
              </a:extLst>
            </p:cNvPr>
            <p:cNvSpPr/>
            <p:nvPr/>
          </p:nvSpPr>
          <p:spPr>
            <a:xfrm>
              <a:off x="10289984" y="4920911"/>
              <a:ext cx="1130725" cy="113072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7022E302-2A55-8844-A50B-DC16D075E16B}"/>
                </a:ext>
              </a:extLst>
            </p:cNvPr>
            <p:cNvSpPr/>
            <p:nvPr/>
          </p:nvSpPr>
          <p:spPr>
            <a:xfrm>
              <a:off x="10289984" y="3549396"/>
              <a:ext cx="1130725" cy="113072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F4B325F5-A048-2843-A40B-3B2B31ECED76}"/>
                </a:ext>
              </a:extLst>
            </p:cNvPr>
            <p:cNvSpPr/>
            <p:nvPr/>
          </p:nvSpPr>
          <p:spPr>
            <a:xfrm>
              <a:off x="10289984" y="806366"/>
              <a:ext cx="1130725" cy="113072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Freeform 56">
              <a:extLst>
                <a:ext uri="{FF2B5EF4-FFF2-40B4-BE49-F238E27FC236}">
                  <a16:creationId xmlns:a16="http://schemas.microsoft.com/office/drawing/2014/main" id="{7707B616-7E85-5442-B46B-AF9426A7A0E9}"/>
                </a:ext>
              </a:extLst>
            </p:cNvPr>
            <p:cNvSpPr/>
            <p:nvPr/>
          </p:nvSpPr>
          <p:spPr>
            <a:xfrm>
              <a:off x="10289983" y="0"/>
              <a:ext cx="1130726" cy="565576"/>
            </a:xfrm>
            <a:custGeom>
              <a:avLst/>
              <a:gdLst>
                <a:gd name="connsiteX0" fmla="*/ 21 w 1130726"/>
                <a:gd name="connsiteY0" fmla="*/ 0 h 565576"/>
                <a:gd name="connsiteX1" fmla="*/ 1130704 w 1130726"/>
                <a:gd name="connsiteY1" fmla="*/ 0 h 565576"/>
                <a:gd name="connsiteX2" fmla="*/ 1130726 w 1130726"/>
                <a:gd name="connsiteY2" fmla="*/ 214 h 565576"/>
                <a:gd name="connsiteX3" fmla="*/ 565363 w 1130726"/>
                <a:gd name="connsiteY3" fmla="*/ 565576 h 565576"/>
                <a:gd name="connsiteX4" fmla="*/ 0 w 1130726"/>
                <a:gd name="connsiteY4" fmla="*/ 214 h 565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6" h="565576">
                  <a:moveTo>
                    <a:pt x="21" y="0"/>
                  </a:moveTo>
                  <a:lnTo>
                    <a:pt x="1130704" y="0"/>
                  </a:lnTo>
                  <a:lnTo>
                    <a:pt x="1130726" y="214"/>
                  </a:lnTo>
                  <a:cubicBezTo>
                    <a:pt x="1130726" y="312455"/>
                    <a:pt x="877604" y="565576"/>
                    <a:pt x="565363" y="565576"/>
                  </a:cubicBezTo>
                  <a:cubicBezTo>
                    <a:pt x="253122" y="565576"/>
                    <a:pt x="0" y="312455"/>
                    <a:pt x="0" y="21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8" name="Freeform 57">
              <a:extLst>
                <a:ext uri="{FF2B5EF4-FFF2-40B4-BE49-F238E27FC236}">
                  <a16:creationId xmlns:a16="http://schemas.microsoft.com/office/drawing/2014/main" id="{08914A00-D181-5847-A150-77CE67F94369}"/>
                </a:ext>
              </a:extLst>
            </p:cNvPr>
            <p:cNvSpPr/>
            <p:nvPr/>
          </p:nvSpPr>
          <p:spPr>
            <a:xfrm>
              <a:off x="11652854" y="6295069"/>
              <a:ext cx="539146" cy="562931"/>
            </a:xfrm>
            <a:custGeom>
              <a:avLst/>
              <a:gdLst>
                <a:gd name="connsiteX0" fmla="*/ 539146 w 539146"/>
                <a:gd name="connsiteY0" fmla="*/ 0 h 562931"/>
                <a:gd name="connsiteX1" fmla="*/ 539146 w 539146"/>
                <a:gd name="connsiteY1" fmla="*/ 562931 h 562931"/>
                <a:gd name="connsiteX2" fmla="*/ 21 w 539146"/>
                <a:gd name="connsiteY2" fmla="*/ 562931 h 562931"/>
                <a:gd name="connsiteX3" fmla="*/ 0 w 539146"/>
                <a:gd name="connsiteY3" fmla="*/ 562719 h 562931"/>
                <a:gd name="connsiteX4" fmla="*/ 451422 w 539146"/>
                <a:gd name="connsiteY4" fmla="*/ 8843 h 562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146" h="562931">
                  <a:moveTo>
                    <a:pt x="539146" y="0"/>
                  </a:moveTo>
                  <a:lnTo>
                    <a:pt x="539146" y="562931"/>
                  </a:lnTo>
                  <a:lnTo>
                    <a:pt x="21" y="562931"/>
                  </a:lnTo>
                  <a:lnTo>
                    <a:pt x="0" y="562719"/>
                  </a:lnTo>
                  <a:cubicBezTo>
                    <a:pt x="0" y="289508"/>
                    <a:pt x="193796" y="61561"/>
                    <a:pt x="451422" y="88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DAF2D976-5F49-2848-B465-C85708A6D706}"/>
                </a:ext>
              </a:extLst>
            </p:cNvPr>
            <p:cNvSpPr/>
            <p:nvPr/>
          </p:nvSpPr>
          <p:spPr>
            <a:xfrm>
              <a:off x="11652853" y="4923555"/>
              <a:ext cx="539147" cy="1125439"/>
            </a:xfrm>
            <a:custGeom>
              <a:avLst/>
              <a:gdLst>
                <a:gd name="connsiteX0" fmla="*/ 539147 w 539147"/>
                <a:gd name="connsiteY0" fmla="*/ 0 h 1125439"/>
                <a:gd name="connsiteX1" fmla="*/ 539147 w 539147"/>
                <a:gd name="connsiteY1" fmla="*/ 1125439 h 1125439"/>
                <a:gd name="connsiteX2" fmla="*/ 451423 w 539147"/>
                <a:gd name="connsiteY2" fmla="*/ 1116595 h 1125439"/>
                <a:gd name="connsiteX3" fmla="*/ 0 w 539147"/>
                <a:gd name="connsiteY3" fmla="*/ 562719 h 1125439"/>
                <a:gd name="connsiteX4" fmla="*/ 451423 w 539147"/>
                <a:gd name="connsiteY4" fmla="*/ 8843 h 1125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147" h="1125439">
                  <a:moveTo>
                    <a:pt x="539147" y="0"/>
                  </a:moveTo>
                  <a:lnTo>
                    <a:pt x="539147" y="1125439"/>
                  </a:lnTo>
                  <a:lnTo>
                    <a:pt x="451423" y="1116595"/>
                  </a:lnTo>
                  <a:cubicBezTo>
                    <a:pt x="193797" y="1063877"/>
                    <a:pt x="0" y="835930"/>
                    <a:pt x="0" y="562719"/>
                  </a:cubicBezTo>
                  <a:cubicBezTo>
                    <a:pt x="0" y="289508"/>
                    <a:pt x="193797" y="61561"/>
                    <a:pt x="451423" y="884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0" name="Freeform 59">
              <a:extLst>
                <a:ext uri="{FF2B5EF4-FFF2-40B4-BE49-F238E27FC236}">
                  <a16:creationId xmlns:a16="http://schemas.microsoft.com/office/drawing/2014/main" id="{5E333474-B850-354C-A2E2-01735C948D47}"/>
                </a:ext>
              </a:extLst>
            </p:cNvPr>
            <p:cNvSpPr/>
            <p:nvPr/>
          </p:nvSpPr>
          <p:spPr>
            <a:xfrm>
              <a:off x="11652853" y="3552039"/>
              <a:ext cx="539147" cy="1125438"/>
            </a:xfrm>
            <a:custGeom>
              <a:avLst/>
              <a:gdLst>
                <a:gd name="connsiteX0" fmla="*/ 539147 w 539147"/>
                <a:gd name="connsiteY0" fmla="*/ 0 h 1125438"/>
                <a:gd name="connsiteX1" fmla="*/ 539147 w 539147"/>
                <a:gd name="connsiteY1" fmla="*/ 1125438 h 1125438"/>
                <a:gd name="connsiteX2" fmla="*/ 451423 w 539147"/>
                <a:gd name="connsiteY2" fmla="*/ 1116595 h 1125438"/>
                <a:gd name="connsiteX3" fmla="*/ 0 w 539147"/>
                <a:gd name="connsiteY3" fmla="*/ 562719 h 1125438"/>
                <a:gd name="connsiteX4" fmla="*/ 451423 w 539147"/>
                <a:gd name="connsiteY4" fmla="*/ 8843 h 1125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147" h="1125438">
                  <a:moveTo>
                    <a:pt x="539147" y="0"/>
                  </a:moveTo>
                  <a:lnTo>
                    <a:pt x="539147" y="1125438"/>
                  </a:lnTo>
                  <a:lnTo>
                    <a:pt x="451423" y="1116595"/>
                  </a:lnTo>
                  <a:cubicBezTo>
                    <a:pt x="193797" y="1063877"/>
                    <a:pt x="0" y="835930"/>
                    <a:pt x="0" y="562719"/>
                  </a:cubicBezTo>
                  <a:cubicBezTo>
                    <a:pt x="0" y="289508"/>
                    <a:pt x="193797" y="61561"/>
                    <a:pt x="451423" y="88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1" name="Freeform 60">
              <a:extLst>
                <a:ext uri="{FF2B5EF4-FFF2-40B4-BE49-F238E27FC236}">
                  <a16:creationId xmlns:a16="http://schemas.microsoft.com/office/drawing/2014/main" id="{BC25646C-71B3-4A44-A4FE-C3CABE5580BB}"/>
                </a:ext>
              </a:extLst>
            </p:cNvPr>
            <p:cNvSpPr/>
            <p:nvPr/>
          </p:nvSpPr>
          <p:spPr>
            <a:xfrm>
              <a:off x="11652853" y="2180524"/>
              <a:ext cx="539147" cy="1125438"/>
            </a:xfrm>
            <a:custGeom>
              <a:avLst/>
              <a:gdLst>
                <a:gd name="connsiteX0" fmla="*/ 539147 w 539147"/>
                <a:gd name="connsiteY0" fmla="*/ 0 h 1125438"/>
                <a:gd name="connsiteX1" fmla="*/ 539147 w 539147"/>
                <a:gd name="connsiteY1" fmla="*/ 1125438 h 1125438"/>
                <a:gd name="connsiteX2" fmla="*/ 451423 w 539147"/>
                <a:gd name="connsiteY2" fmla="*/ 1116595 h 1125438"/>
                <a:gd name="connsiteX3" fmla="*/ 0 w 539147"/>
                <a:gd name="connsiteY3" fmla="*/ 562719 h 1125438"/>
                <a:gd name="connsiteX4" fmla="*/ 451423 w 539147"/>
                <a:gd name="connsiteY4" fmla="*/ 8843 h 1125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147" h="1125438">
                  <a:moveTo>
                    <a:pt x="539147" y="0"/>
                  </a:moveTo>
                  <a:lnTo>
                    <a:pt x="539147" y="1125438"/>
                  </a:lnTo>
                  <a:lnTo>
                    <a:pt x="451423" y="1116595"/>
                  </a:lnTo>
                  <a:cubicBezTo>
                    <a:pt x="193797" y="1063877"/>
                    <a:pt x="0" y="835930"/>
                    <a:pt x="0" y="562719"/>
                  </a:cubicBezTo>
                  <a:cubicBezTo>
                    <a:pt x="0" y="289509"/>
                    <a:pt x="193797" y="61561"/>
                    <a:pt x="451423" y="88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B598CFE9-67EE-E342-9EF7-F40A1E0BE59E}"/>
                </a:ext>
              </a:extLst>
            </p:cNvPr>
            <p:cNvSpPr/>
            <p:nvPr/>
          </p:nvSpPr>
          <p:spPr>
            <a:xfrm>
              <a:off x="11652853" y="809010"/>
              <a:ext cx="539147" cy="1125439"/>
            </a:xfrm>
            <a:custGeom>
              <a:avLst/>
              <a:gdLst>
                <a:gd name="connsiteX0" fmla="*/ 539147 w 539147"/>
                <a:gd name="connsiteY0" fmla="*/ 0 h 1125439"/>
                <a:gd name="connsiteX1" fmla="*/ 539147 w 539147"/>
                <a:gd name="connsiteY1" fmla="*/ 1125439 h 1125439"/>
                <a:gd name="connsiteX2" fmla="*/ 451423 w 539147"/>
                <a:gd name="connsiteY2" fmla="*/ 1116595 h 1125439"/>
                <a:gd name="connsiteX3" fmla="*/ 0 w 539147"/>
                <a:gd name="connsiteY3" fmla="*/ 562719 h 1125439"/>
                <a:gd name="connsiteX4" fmla="*/ 451423 w 539147"/>
                <a:gd name="connsiteY4" fmla="*/ 8843 h 1125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147" h="1125439">
                  <a:moveTo>
                    <a:pt x="539147" y="0"/>
                  </a:moveTo>
                  <a:lnTo>
                    <a:pt x="539147" y="1125439"/>
                  </a:lnTo>
                  <a:lnTo>
                    <a:pt x="451423" y="1116595"/>
                  </a:lnTo>
                  <a:cubicBezTo>
                    <a:pt x="193797" y="1063877"/>
                    <a:pt x="0" y="835930"/>
                    <a:pt x="0" y="562719"/>
                  </a:cubicBezTo>
                  <a:cubicBezTo>
                    <a:pt x="0" y="289508"/>
                    <a:pt x="193797" y="61561"/>
                    <a:pt x="451423" y="88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3" name="Freeform 62">
              <a:extLst>
                <a:ext uri="{FF2B5EF4-FFF2-40B4-BE49-F238E27FC236}">
                  <a16:creationId xmlns:a16="http://schemas.microsoft.com/office/drawing/2014/main" id="{1E29AD13-94FE-1349-A28E-10F6E780F510}"/>
                </a:ext>
              </a:extLst>
            </p:cNvPr>
            <p:cNvSpPr/>
            <p:nvPr/>
          </p:nvSpPr>
          <p:spPr>
            <a:xfrm>
              <a:off x="11652853" y="1"/>
              <a:ext cx="539147" cy="562933"/>
            </a:xfrm>
            <a:custGeom>
              <a:avLst/>
              <a:gdLst>
                <a:gd name="connsiteX0" fmla="*/ 22 w 539147"/>
                <a:gd name="connsiteY0" fmla="*/ 0 h 562933"/>
                <a:gd name="connsiteX1" fmla="*/ 539147 w 539147"/>
                <a:gd name="connsiteY1" fmla="*/ 0 h 562933"/>
                <a:gd name="connsiteX2" fmla="*/ 539147 w 539147"/>
                <a:gd name="connsiteY2" fmla="*/ 562933 h 562933"/>
                <a:gd name="connsiteX3" fmla="*/ 451423 w 539147"/>
                <a:gd name="connsiteY3" fmla="*/ 554090 h 562933"/>
                <a:gd name="connsiteX4" fmla="*/ 0 w 539147"/>
                <a:gd name="connsiteY4" fmla="*/ 214 h 562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147" h="562933">
                  <a:moveTo>
                    <a:pt x="22" y="0"/>
                  </a:moveTo>
                  <a:lnTo>
                    <a:pt x="539147" y="0"/>
                  </a:lnTo>
                  <a:lnTo>
                    <a:pt x="539147" y="562933"/>
                  </a:lnTo>
                  <a:lnTo>
                    <a:pt x="451423" y="554090"/>
                  </a:lnTo>
                  <a:cubicBezTo>
                    <a:pt x="193797" y="501372"/>
                    <a:pt x="0" y="273425"/>
                    <a:pt x="0" y="21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650648E-B4D5-4145-84E7-46B5793EA6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50" y="768351"/>
            <a:ext cx="5066001" cy="2334768"/>
          </a:xfrm>
        </p:spPr>
        <p:txBody>
          <a:bodyPr anchor="t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3B92A6-7558-3148-B855-5BC58B4159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150" y="4255453"/>
            <a:ext cx="5066001" cy="1500187"/>
          </a:xfrm>
        </p:spPr>
        <p:txBody>
          <a:bodyPr anchor="b"/>
          <a:lstStyle>
            <a:lvl1pPr marL="0" indent="0">
              <a:buNone/>
              <a:defRPr sz="2400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A0B541-D211-974B-97FE-C1F9473ABE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t>11/4/2022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727FB0-D95A-D543-8E29-6E5F22B491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9C4404-F49D-9F48-A10B-1F60870B4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817335" y="6141085"/>
            <a:ext cx="813816" cy="365125"/>
          </a:xfrm>
        </p:spPr>
        <p:txBody>
          <a:bodyPr/>
          <a:lstStyle/>
          <a:p>
            <a:fld id="{49ABCAEC-7D34-E549-A96E-FCEDAADBE4B0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D6A1FD1-D82F-3141-8687-8D7C0631C215}"/>
              </a:ext>
            </a:extLst>
          </p:cNvPr>
          <p:cNvCxnSpPr>
            <a:cxnSpLocks/>
          </p:cNvCxnSpPr>
          <p:nvPr/>
        </p:nvCxnSpPr>
        <p:spPr>
          <a:xfrm>
            <a:off x="565150" y="6087110"/>
            <a:ext cx="5066001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1702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442ECFEB-12CF-4C4F-BC8A-5816C27CA565}"/>
              </a:ext>
            </a:extLst>
          </p:cNvPr>
          <p:cNvGrpSpPr/>
          <p:nvPr/>
        </p:nvGrpSpPr>
        <p:grpSpPr>
          <a:xfrm>
            <a:off x="10290315" y="0"/>
            <a:ext cx="1901686" cy="6858000"/>
            <a:chOff x="10290315" y="0"/>
            <a:chExt cx="1901686" cy="6858000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626C9482-2804-144B-88B2-0AF191BD757D}"/>
                </a:ext>
              </a:extLst>
            </p:cNvPr>
            <p:cNvSpPr/>
            <p:nvPr/>
          </p:nvSpPr>
          <p:spPr>
            <a:xfrm>
              <a:off x="10290315" y="806362"/>
              <a:ext cx="1130724" cy="113072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71363F79-96BD-9240-86E2-DF26C9C2437D}"/>
                </a:ext>
              </a:extLst>
            </p:cNvPr>
            <p:cNvSpPr/>
            <p:nvPr/>
          </p:nvSpPr>
          <p:spPr>
            <a:xfrm>
              <a:off x="10290315" y="0"/>
              <a:ext cx="1130724" cy="565573"/>
            </a:xfrm>
            <a:custGeom>
              <a:avLst/>
              <a:gdLst>
                <a:gd name="connsiteX0" fmla="*/ 21 w 1130724"/>
                <a:gd name="connsiteY0" fmla="*/ 0 h 565573"/>
                <a:gd name="connsiteX1" fmla="*/ 1130703 w 1130724"/>
                <a:gd name="connsiteY1" fmla="*/ 0 h 565573"/>
                <a:gd name="connsiteX2" fmla="*/ 1130724 w 1130724"/>
                <a:gd name="connsiteY2" fmla="*/ 211 h 565573"/>
                <a:gd name="connsiteX3" fmla="*/ 565362 w 1130724"/>
                <a:gd name="connsiteY3" fmla="*/ 565573 h 565573"/>
                <a:gd name="connsiteX4" fmla="*/ 0 w 1130724"/>
                <a:gd name="connsiteY4" fmla="*/ 211 h 565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4" h="565573">
                  <a:moveTo>
                    <a:pt x="21" y="0"/>
                  </a:moveTo>
                  <a:lnTo>
                    <a:pt x="1130703" y="0"/>
                  </a:lnTo>
                  <a:lnTo>
                    <a:pt x="1130724" y="211"/>
                  </a:lnTo>
                  <a:cubicBezTo>
                    <a:pt x="1130724" y="312452"/>
                    <a:pt x="877603" y="565573"/>
                    <a:pt x="565362" y="565573"/>
                  </a:cubicBezTo>
                  <a:cubicBezTo>
                    <a:pt x="253121" y="565573"/>
                    <a:pt x="0" y="31245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153F0BF1-DA57-1D49-82F0-802F4D385A85}"/>
                </a:ext>
              </a:extLst>
            </p:cNvPr>
            <p:cNvSpPr/>
            <p:nvPr/>
          </p:nvSpPr>
          <p:spPr>
            <a:xfrm>
              <a:off x="11653180" y="6295093"/>
              <a:ext cx="538821" cy="562907"/>
            </a:xfrm>
            <a:custGeom>
              <a:avLst/>
              <a:gdLst>
                <a:gd name="connsiteX0" fmla="*/ 538821 w 538821"/>
                <a:gd name="connsiteY0" fmla="*/ 0 h 562907"/>
                <a:gd name="connsiteX1" fmla="*/ 538821 w 538821"/>
                <a:gd name="connsiteY1" fmla="*/ 562907 h 562907"/>
                <a:gd name="connsiteX2" fmla="*/ 22 w 538821"/>
                <a:gd name="connsiteY2" fmla="*/ 562907 h 562907"/>
                <a:gd name="connsiteX3" fmla="*/ 0 w 538821"/>
                <a:gd name="connsiteY3" fmla="*/ 562686 h 562907"/>
                <a:gd name="connsiteX4" fmla="*/ 451422 w 538821"/>
                <a:gd name="connsiteY4" fmla="*/ 8810 h 562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562907">
                  <a:moveTo>
                    <a:pt x="538821" y="0"/>
                  </a:moveTo>
                  <a:lnTo>
                    <a:pt x="538821" y="562907"/>
                  </a:lnTo>
                  <a:lnTo>
                    <a:pt x="22" y="562907"/>
                  </a:lnTo>
                  <a:lnTo>
                    <a:pt x="0" y="562686"/>
                  </a:ln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8CD42A1B-A03A-C946-8A2A-CE437EA433FD}"/>
                </a:ext>
              </a:extLst>
            </p:cNvPr>
            <p:cNvSpPr/>
            <p:nvPr/>
          </p:nvSpPr>
          <p:spPr>
            <a:xfrm>
              <a:off x="11653180" y="3552066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5591FE00-3AAF-9B4B-8107-E94D50828227}"/>
                </a:ext>
              </a:extLst>
            </p:cNvPr>
            <p:cNvSpPr/>
            <p:nvPr/>
          </p:nvSpPr>
          <p:spPr>
            <a:xfrm>
              <a:off x="11653180" y="2180552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149E92E9-89A7-4842-B271-411C7DF75D2D}"/>
                </a:ext>
              </a:extLst>
            </p:cNvPr>
            <p:cNvSpPr/>
            <p:nvPr/>
          </p:nvSpPr>
          <p:spPr>
            <a:xfrm>
              <a:off x="11653180" y="809039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4DC29C99-0841-9F46-AB1A-E9751DFE4487}"/>
                </a:ext>
              </a:extLst>
            </p:cNvPr>
            <p:cNvSpPr/>
            <p:nvPr/>
          </p:nvSpPr>
          <p:spPr>
            <a:xfrm>
              <a:off x="11653180" y="0"/>
              <a:ext cx="538821" cy="562898"/>
            </a:xfrm>
            <a:custGeom>
              <a:avLst/>
              <a:gdLst>
                <a:gd name="connsiteX0" fmla="*/ 21 w 538821"/>
                <a:gd name="connsiteY0" fmla="*/ 0 h 562898"/>
                <a:gd name="connsiteX1" fmla="*/ 538821 w 538821"/>
                <a:gd name="connsiteY1" fmla="*/ 0 h 562898"/>
                <a:gd name="connsiteX2" fmla="*/ 538821 w 538821"/>
                <a:gd name="connsiteY2" fmla="*/ 562898 h 562898"/>
                <a:gd name="connsiteX3" fmla="*/ 451422 w 538821"/>
                <a:gd name="connsiteY3" fmla="*/ 554087 h 562898"/>
                <a:gd name="connsiteX4" fmla="*/ 0 w 538821"/>
                <a:gd name="connsiteY4" fmla="*/ 211 h 562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562898">
                  <a:moveTo>
                    <a:pt x="21" y="0"/>
                  </a:moveTo>
                  <a:lnTo>
                    <a:pt x="538821" y="0"/>
                  </a:lnTo>
                  <a:lnTo>
                    <a:pt x="538821" y="562898"/>
                  </a:lnTo>
                  <a:lnTo>
                    <a:pt x="451422" y="554087"/>
                  </a:lnTo>
                  <a:cubicBezTo>
                    <a:pt x="193796" y="501369"/>
                    <a:pt x="0" y="27342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E0AB684-BDA8-014B-8DCC-125F8B8DCE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540E05-0F5F-6243-AD57-66BFC33ADBA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62851" y="2365755"/>
            <a:ext cx="5239512" cy="33954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170B3A4-11FE-D94C-9B93-255E362310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89638" y="2365755"/>
            <a:ext cx="5239512" cy="33954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7BEEAF-F881-6E48-84AF-E5CEEF1C71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t>11/4/2022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472753-1CC3-9244-9AF0-6927018A64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DD55D0-FCC7-AC42-9810-9B49E33489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CAEC-7D34-E549-A96E-FCEDAADBE4B0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FC736C3-88FB-244C-83B8-B2856998D221}"/>
              </a:ext>
            </a:extLst>
          </p:cNvPr>
          <p:cNvCxnSpPr>
            <a:cxnSpLocks/>
          </p:cNvCxnSpPr>
          <p:nvPr/>
        </p:nvCxnSpPr>
        <p:spPr>
          <a:xfrm>
            <a:off x="565150" y="6087110"/>
            <a:ext cx="11058344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1361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B7D16A9C-7411-5242-A59C-816B8907E3BE}"/>
              </a:ext>
            </a:extLst>
          </p:cNvPr>
          <p:cNvGrpSpPr/>
          <p:nvPr/>
        </p:nvGrpSpPr>
        <p:grpSpPr>
          <a:xfrm>
            <a:off x="10290315" y="0"/>
            <a:ext cx="1901686" cy="6858000"/>
            <a:chOff x="10290315" y="0"/>
            <a:chExt cx="1901686" cy="6858000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A997260B-7D44-7049-B605-7FD6E6CE5612}"/>
                </a:ext>
              </a:extLst>
            </p:cNvPr>
            <p:cNvSpPr/>
            <p:nvPr/>
          </p:nvSpPr>
          <p:spPr>
            <a:xfrm>
              <a:off x="10290315" y="806362"/>
              <a:ext cx="1130724" cy="113072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5D6AF601-77C3-D74A-B1E5-7F33703A6927}"/>
                </a:ext>
              </a:extLst>
            </p:cNvPr>
            <p:cNvSpPr/>
            <p:nvPr/>
          </p:nvSpPr>
          <p:spPr>
            <a:xfrm>
              <a:off x="10290315" y="0"/>
              <a:ext cx="1130724" cy="565573"/>
            </a:xfrm>
            <a:custGeom>
              <a:avLst/>
              <a:gdLst>
                <a:gd name="connsiteX0" fmla="*/ 21 w 1130724"/>
                <a:gd name="connsiteY0" fmla="*/ 0 h 565573"/>
                <a:gd name="connsiteX1" fmla="*/ 1130703 w 1130724"/>
                <a:gd name="connsiteY1" fmla="*/ 0 h 565573"/>
                <a:gd name="connsiteX2" fmla="*/ 1130724 w 1130724"/>
                <a:gd name="connsiteY2" fmla="*/ 211 h 565573"/>
                <a:gd name="connsiteX3" fmla="*/ 565362 w 1130724"/>
                <a:gd name="connsiteY3" fmla="*/ 565573 h 565573"/>
                <a:gd name="connsiteX4" fmla="*/ 0 w 1130724"/>
                <a:gd name="connsiteY4" fmla="*/ 211 h 565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4" h="565573">
                  <a:moveTo>
                    <a:pt x="21" y="0"/>
                  </a:moveTo>
                  <a:lnTo>
                    <a:pt x="1130703" y="0"/>
                  </a:lnTo>
                  <a:lnTo>
                    <a:pt x="1130724" y="211"/>
                  </a:lnTo>
                  <a:cubicBezTo>
                    <a:pt x="1130724" y="312452"/>
                    <a:pt x="877603" y="565573"/>
                    <a:pt x="565362" y="565573"/>
                  </a:cubicBezTo>
                  <a:cubicBezTo>
                    <a:pt x="253121" y="565573"/>
                    <a:pt x="0" y="31245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4DFCA921-0F9E-2E41-A285-75409E25501A}"/>
                </a:ext>
              </a:extLst>
            </p:cNvPr>
            <p:cNvSpPr/>
            <p:nvPr/>
          </p:nvSpPr>
          <p:spPr>
            <a:xfrm>
              <a:off x="11653180" y="6295093"/>
              <a:ext cx="538821" cy="562907"/>
            </a:xfrm>
            <a:custGeom>
              <a:avLst/>
              <a:gdLst>
                <a:gd name="connsiteX0" fmla="*/ 538821 w 538821"/>
                <a:gd name="connsiteY0" fmla="*/ 0 h 562907"/>
                <a:gd name="connsiteX1" fmla="*/ 538821 w 538821"/>
                <a:gd name="connsiteY1" fmla="*/ 562907 h 562907"/>
                <a:gd name="connsiteX2" fmla="*/ 22 w 538821"/>
                <a:gd name="connsiteY2" fmla="*/ 562907 h 562907"/>
                <a:gd name="connsiteX3" fmla="*/ 0 w 538821"/>
                <a:gd name="connsiteY3" fmla="*/ 562686 h 562907"/>
                <a:gd name="connsiteX4" fmla="*/ 451422 w 538821"/>
                <a:gd name="connsiteY4" fmla="*/ 8810 h 562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562907">
                  <a:moveTo>
                    <a:pt x="538821" y="0"/>
                  </a:moveTo>
                  <a:lnTo>
                    <a:pt x="538821" y="562907"/>
                  </a:lnTo>
                  <a:lnTo>
                    <a:pt x="22" y="562907"/>
                  </a:lnTo>
                  <a:lnTo>
                    <a:pt x="0" y="562686"/>
                  </a:ln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120B9E03-438B-FC42-9DA1-835D5BC3FE88}"/>
                </a:ext>
              </a:extLst>
            </p:cNvPr>
            <p:cNvSpPr/>
            <p:nvPr/>
          </p:nvSpPr>
          <p:spPr>
            <a:xfrm>
              <a:off x="11653180" y="3552066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4D670E1F-61CD-8940-A898-6D5092A78BB9}"/>
                </a:ext>
              </a:extLst>
            </p:cNvPr>
            <p:cNvSpPr/>
            <p:nvPr/>
          </p:nvSpPr>
          <p:spPr>
            <a:xfrm>
              <a:off x="11653180" y="2180552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080C64CF-0C6A-3449-9709-AE038C4A7995}"/>
                </a:ext>
              </a:extLst>
            </p:cNvPr>
            <p:cNvSpPr/>
            <p:nvPr/>
          </p:nvSpPr>
          <p:spPr>
            <a:xfrm>
              <a:off x="11653180" y="809039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FEC46D5B-957F-A24C-8E36-CC71F660EC8B}"/>
                </a:ext>
              </a:extLst>
            </p:cNvPr>
            <p:cNvSpPr/>
            <p:nvPr/>
          </p:nvSpPr>
          <p:spPr>
            <a:xfrm>
              <a:off x="11653180" y="0"/>
              <a:ext cx="538821" cy="562898"/>
            </a:xfrm>
            <a:custGeom>
              <a:avLst/>
              <a:gdLst>
                <a:gd name="connsiteX0" fmla="*/ 21 w 538821"/>
                <a:gd name="connsiteY0" fmla="*/ 0 h 562898"/>
                <a:gd name="connsiteX1" fmla="*/ 538821 w 538821"/>
                <a:gd name="connsiteY1" fmla="*/ 0 h 562898"/>
                <a:gd name="connsiteX2" fmla="*/ 538821 w 538821"/>
                <a:gd name="connsiteY2" fmla="*/ 562898 h 562898"/>
                <a:gd name="connsiteX3" fmla="*/ 451422 w 538821"/>
                <a:gd name="connsiteY3" fmla="*/ 554087 h 562898"/>
                <a:gd name="connsiteX4" fmla="*/ 0 w 538821"/>
                <a:gd name="connsiteY4" fmla="*/ 211 h 562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562898">
                  <a:moveTo>
                    <a:pt x="21" y="0"/>
                  </a:moveTo>
                  <a:lnTo>
                    <a:pt x="538821" y="0"/>
                  </a:lnTo>
                  <a:lnTo>
                    <a:pt x="538821" y="562898"/>
                  </a:lnTo>
                  <a:lnTo>
                    <a:pt x="451422" y="554087"/>
                  </a:lnTo>
                  <a:cubicBezTo>
                    <a:pt x="193796" y="501369"/>
                    <a:pt x="0" y="27342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058182F-7B5E-FD42-AFC6-A3848D8332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928" y="768096"/>
            <a:ext cx="7333488" cy="127101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D9E4DE-75C0-C841-A68D-9D7BBAD76C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2149" y="2365756"/>
            <a:ext cx="523951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5C87F7-356E-9E43-97A0-D972B22853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62149" y="3189668"/>
            <a:ext cx="5239512" cy="257155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DAB4C28-30CB-CC4E-A25E-F4FEFA49BCA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83066" y="2365756"/>
            <a:ext cx="523951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9ED0191-963B-1E4C-BEC5-9B42E39514A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83066" y="3189668"/>
            <a:ext cx="5239512" cy="257155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F0E0BED-3EB7-BB4A-A556-FA967FB01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t>11/4/2022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6A2466A-4D90-174C-B382-AC4674D721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6EADE49-8082-214B-9742-5EE8DA2E9F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CAEC-7D34-E549-A96E-FCEDAADBE4B0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5E39200-18D5-014B-BAB8-FF5D0BA15E0C}"/>
              </a:ext>
            </a:extLst>
          </p:cNvPr>
          <p:cNvCxnSpPr>
            <a:cxnSpLocks/>
          </p:cNvCxnSpPr>
          <p:nvPr/>
        </p:nvCxnSpPr>
        <p:spPr>
          <a:xfrm>
            <a:off x="565150" y="6087110"/>
            <a:ext cx="11058344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15914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D7DF52F6-A06E-0343-95B8-DAAC38DB4B8C}"/>
              </a:ext>
            </a:extLst>
          </p:cNvPr>
          <p:cNvGrpSpPr/>
          <p:nvPr/>
        </p:nvGrpSpPr>
        <p:grpSpPr>
          <a:xfrm>
            <a:off x="10290315" y="0"/>
            <a:ext cx="1901686" cy="6858000"/>
            <a:chOff x="10290315" y="0"/>
            <a:chExt cx="1901686" cy="6858000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67092C52-7052-0749-9DA0-9374DBF495AE}"/>
                </a:ext>
              </a:extLst>
            </p:cNvPr>
            <p:cNvSpPr/>
            <p:nvPr/>
          </p:nvSpPr>
          <p:spPr>
            <a:xfrm>
              <a:off x="10290315" y="806362"/>
              <a:ext cx="1130724" cy="113072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C64E1C2F-81E1-C44D-859C-946596C950F2}"/>
                </a:ext>
              </a:extLst>
            </p:cNvPr>
            <p:cNvSpPr/>
            <p:nvPr/>
          </p:nvSpPr>
          <p:spPr>
            <a:xfrm>
              <a:off x="10290315" y="0"/>
              <a:ext cx="1130724" cy="565573"/>
            </a:xfrm>
            <a:custGeom>
              <a:avLst/>
              <a:gdLst>
                <a:gd name="connsiteX0" fmla="*/ 21 w 1130724"/>
                <a:gd name="connsiteY0" fmla="*/ 0 h 565573"/>
                <a:gd name="connsiteX1" fmla="*/ 1130703 w 1130724"/>
                <a:gd name="connsiteY1" fmla="*/ 0 h 565573"/>
                <a:gd name="connsiteX2" fmla="*/ 1130724 w 1130724"/>
                <a:gd name="connsiteY2" fmla="*/ 211 h 565573"/>
                <a:gd name="connsiteX3" fmla="*/ 565362 w 1130724"/>
                <a:gd name="connsiteY3" fmla="*/ 565573 h 565573"/>
                <a:gd name="connsiteX4" fmla="*/ 0 w 1130724"/>
                <a:gd name="connsiteY4" fmla="*/ 211 h 565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4" h="565573">
                  <a:moveTo>
                    <a:pt x="21" y="0"/>
                  </a:moveTo>
                  <a:lnTo>
                    <a:pt x="1130703" y="0"/>
                  </a:lnTo>
                  <a:lnTo>
                    <a:pt x="1130724" y="211"/>
                  </a:lnTo>
                  <a:cubicBezTo>
                    <a:pt x="1130724" y="312452"/>
                    <a:pt x="877603" y="565573"/>
                    <a:pt x="565362" y="565573"/>
                  </a:cubicBezTo>
                  <a:cubicBezTo>
                    <a:pt x="253121" y="565573"/>
                    <a:pt x="0" y="31245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53626485-4263-0A44-9561-E278A7056C33}"/>
                </a:ext>
              </a:extLst>
            </p:cNvPr>
            <p:cNvSpPr/>
            <p:nvPr/>
          </p:nvSpPr>
          <p:spPr>
            <a:xfrm>
              <a:off x="11653180" y="6295093"/>
              <a:ext cx="538821" cy="562907"/>
            </a:xfrm>
            <a:custGeom>
              <a:avLst/>
              <a:gdLst>
                <a:gd name="connsiteX0" fmla="*/ 538821 w 538821"/>
                <a:gd name="connsiteY0" fmla="*/ 0 h 562907"/>
                <a:gd name="connsiteX1" fmla="*/ 538821 w 538821"/>
                <a:gd name="connsiteY1" fmla="*/ 562907 h 562907"/>
                <a:gd name="connsiteX2" fmla="*/ 22 w 538821"/>
                <a:gd name="connsiteY2" fmla="*/ 562907 h 562907"/>
                <a:gd name="connsiteX3" fmla="*/ 0 w 538821"/>
                <a:gd name="connsiteY3" fmla="*/ 562686 h 562907"/>
                <a:gd name="connsiteX4" fmla="*/ 451422 w 538821"/>
                <a:gd name="connsiteY4" fmla="*/ 8810 h 562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562907">
                  <a:moveTo>
                    <a:pt x="538821" y="0"/>
                  </a:moveTo>
                  <a:lnTo>
                    <a:pt x="538821" y="562907"/>
                  </a:lnTo>
                  <a:lnTo>
                    <a:pt x="22" y="562907"/>
                  </a:lnTo>
                  <a:lnTo>
                    <a:pt x="0" y="562686"/>
                  </a:ln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7D45AAB5-3CCC-DE4A-A962-3702911B55CC}"/>
                </a:ext>
              </a:extLst>
            </p:cNvPr>
            <p:cNvSpPr/>
            <p:nvPr/>
          </p:nvSpPr>
          <p:spPr>
            <a:xfrm>
              <a:off x="11653180" y="3552066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8CAFB16F-8EDE-D44F-A51E-34EDC41E7404}"/>
                </a:ext>
              </a:extLst>
            </p:cNvPr>
            <p:cNvSpPr/>
            <p:nvPr/>
          </p:nvSpPr>
          <p:spPr>
            <a:xfrm>
              <a:off x="11653180" y="2180552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DCD51329-732C-BB4C-98E5-715BAF9F8853}"/>
                </a:ext>
              </a:extLst>
            </p:cNvPr>
            <p:cNvSpPr/>
            <p:nvPr/>
          </p:nvSpPr>
          <p:spPr>
            <a:xfrm>
              <a:off x="11653180" y="809039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192B5D44-BC55-AF4C-984D-C8231B22F80B}"/>
                </a:ext>
              </a:extLst>
            </p:cNvPr>
            <p:cNvSpPr/>
            <p:nvPr/>
          </p:nvSpPr>
          <p:spPr>
            <a:xfrm>
              <a:off x="11653180" y="0"/>
              <a:ext cx="538821" cy="562898"/>
            </a:xfrm>
            <a:custGeom>
              <a:avLst/>
              <a:gdLst>
                <a:gd name="connsiteX0" fmla="*/ 21 w 538821"/>
                <a:gd name="connsiteY0" fmla="*/ 0 h 562898"/>
                <a:gd name="connsiteX1" fmla="*/ 538821 w 538821"/>
                <a:gd name="connsiteY1" fmla="*/ 0 h 562898"/>
                <a:gd name="connsiteX2" fmla="*/ 538821 w 538821"/>
                <a:gd name="connsiteY2" fmla="*/ 562898 h 562898"/>
                <a:gd name="connsiteX3" fmla="*/ 451422 w 538821"/>
                <a:gd name="connsiteY3" fmla="*/ 554087 h 562898"/>
                <a:gd name="connsiteX4" fmla="*/ 0 w 538821"/>
                <a:gd name="connsiteY4" fmla="*/ 211 h 562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562898">
                  <a:moveTo>
                    <a:pt x="21" y="0"/>
                  </a:moveTo>
                  <a:lnTo>
                    <a:pt x="538821" y="0"/>
                  </a:lnTo>
                  <a:lnTo>
                    <a:pt x="538821" y="562898"/>
                  </a:lnTo>
                  <a:lnTo>
                    <a:pt x="451422" y="554087"/>
                  </a:lnTo>
                  <a:cubicBezTo>
                    <a:pt x="193796" y="501369"/>
                    <a:pt x="0" y="27342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DFA1E9E2-564E-7049-A22F-BB5B876BAB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6359D05-C08D-7747-B2FC-3F62B33573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t>11/4/2022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2FF615-BB08-A844-B689-BAA7C50407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63A67D-F96F-4849-8C83-49CC3A6539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CAEC-7D34-E549-A96E-FCEDAADBE4B0}" type="slidenum">
              <a:rPr lang="en-US" smtClean="0"/>
              <a:t>‹#›</a:t>
            </a:fld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DCFAAB9-2B6B-8D4C-A748-433E2C393EA6}"/>
              </a:ext>
            </a:extLst>
          </p:cNvPr>
          <p:cNvCxnSpPr>
            <a:cxnSpLocks/>
          </p:cNvCxnSpPr>
          <p:nvPr/>
        </p:nvCxnSpPr>
        <p:spPr>
          <a:xfrm>
            <a:off x="565150" y="6087110"/>
            <a:ext cx="11058344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8523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8BCA70-D63D-40F6-B9B3-4E49B96E27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pPr/>
              <a:t>11/4/2022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F12559-BD91-4904-A24A-0CF0A2324A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658BB7-74A5-4A6F-A0FF-021E68F02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CAEC-7D34-E549-A96E-FCEDAADBE4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919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D0914A35-7AAF-4B42-9C68-47A633EFD9D0}"/>
              </a:ext>
            </a:extLst>
          </p:cNvPr>
          <p:cNvGrpSpPr/>
          <p:nvPr/>
        </p:nvGrpSpPr>
        <p:grpSpPr>
          <a:xfrm>
            <a:off x="10290315" y="0"/>
            <a:ext cx="1901686" cy="6858000"/>
            <a:chOff x="10290315" y="0"/>
            <a:chExt cx="1901686" cy="6858000"/>
          </a:xfrm>
        </p:grpSpPr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DABCED79-0E70-FB4D-ABF2-D859BF5556E4}"/>
                </a:ext>
              </a:extLst>
            </p:cNvPr>
            <p:cNvSpPr/>
            <p:nvPr/>
          </p:nvSpPr>
          <p:spPr>
            <a:xfrm>
              <a:off x="10290315" y="0"/>
              <a:ext cx="1130724" cy="565573"/>
            </a:xfrm>
            <a:custGeom>
              <a:avLst/>
              <a:gdLst>
                <a:gd name="connsiteX0" fmla="*/ 21 w 1130724"/>
                <a:gd name="connsiteY0" fmla="*/ 0 h 565573"/>
                <a:gd name="connsiteX1" fmla="*/ 1130703 w 1130724"/>
                <a:gd name="connsiteY1" fmla="*/ 0 h 565573"/>
                <a:gd name="connsiteX2" fmla="*/ 1130724 w 1130724"/>
                <a:gd name="connsiteY2" fmla="*/ 211 h 565573"/>
                <a:gd name="connsiteX3" fmla="*/ 565362 w 1130724"/>
                <a:gd name="connsiteY3" fmla="*/ 565573 h 565573"/>
                <a:gd name="connsiteX4" fmla="*/ 0 w 1130724"/>
                <a:gd name="connsiteY4" fmla="*/ 211 h 565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4" h="565573">
                  <a:moveTo>
                    <a:pt x="21" y="0"/>
                  </a:moveTo>
                  <a:lnTo>
                    <a:pt x="1130703" y="0"/>
                  </a:lnTo>
                  <a:lnTo>
                    <a:pt x="1130724" y="211"/>
                  </a:lnTo>
                  <a:cubicBezTo>
                    <a:pt x="1130724" y="312452"/>
                    <a:pt x="877603" y="565573"/>
                    <a:pt x="565362" y="565573"/>
                  </a:cubicBezTo>
                  <a:cubicBezTo>
                    <a:pt x="253121" y="565573"/>
                    <a:pt x="0" y="31245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8364885D-A3A4-5144-AB4E-7624F27287E6}"/>
                </a:ext>
              </a:extLst>
            </p:cNvPr>
            <p:cNvSpPr/>
            <p:nvPr/>
          </p:nvSpPr>
          <p:spPr>
            <a:xfrm>
              <a:off x="11653180" y="6295093"/>
              <a:ext cx="538821" cy="562907"/>
            </a:xfrm>
            <a:custGeom>
              <a:avLst/>
              <a:gdLst>
                <a:gd name="connsiteX0" fmla="*/ 538821 w 538821"/>
                <a:gd name="connsiteY0" fmla="*/ 0 h 562907"/>
                <a:gd name="connsiteX1" fmla="*/ 538821 w 538821"/>
                <a:gd name="connsiteY1" fmla="*/ 562907 h 562907"/>
                <a:gd name="connsiteX2" fmla="*/ 22 w 538821"/>
                <a:gd name="connsiteY2" fmla="*/ 562907 h 562907"/>
                <a:gd name="connsiteX3" fmla="*/ 0 w 538821"/>
                <a:gd name="connsiteY3" fmla="*/ 562686 h 562907"/>
                <a:gd name="connsiteX4" fmla="*/ 451422 w 538821"/>
                <a:gd name="connsiteY4" fmla="*/ 8810 h 562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562907">
                  <a:moveTo>
                    <a:pt x="538821" y="0"/>
                  </a:moveTo>
                  <a:lnTo>
                    <a:pt x="538821" y="562907"/>
                  </a:lnTo>
                  <a:lnTo>
                    <a:pt x="22" y="562907"/>
                  </a:lnTo>
                  <a:lnTo>
                    <a:pt x="0" y="562686"/>
                  </a:ln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D22073D5-CC72-0549-BD26-F7AF9851BE45}"/>
                </a:ext>
              </a:extLst>
            </p:cNvPr>
            <p:cNvSpPr/>
            <p:nvPr/>
          </p:nvSpPr>
          <p:spPr>
            <a:xfrm>
              <a:off x="11653180" y="3552066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1827A049-C9FD-554E-9B01-F151B0D9E86B}"/>
                </a:ext>
              </a:extLst>
            </p:cNvPr>
            <p:cNvSpPr/>
            <p:nvPr/>
          </p:nvSpPr>
          <p:spPr>
            <a:xfrm>
              <a:off x="11653180" y="2180552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76832559-4D18-8744-AB91-9FCFAB732477}"/>
                </a:ext>
              </a:extLst>
            </p:cNvPr>
            <p:cNvSpPr/>
            <p:nvPr/>
          </p:nvSpPr>
          <p:spPr>
            <a:xfrm>
              <a:off x="11653180" y="809039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BF97A623-E5DC-1B44-B687-8643B9F0D741}"/>
                </a:ext>
              </a:extLst>
            </p:cNvPr>
            <p:cNvSpPr/>
            <p:nvPr/>
          </p:nvSpPr>
          <p:spPr>
            <a:xfrm>
              <a:off x="11653180" y="0"/>
              <a:ext cx="538821" cy="562898"/>
            </a:xfrm>
            <a:custGeom>
              <a:avLst/>
              <a:gdLst>
                <a:gd name="connsiteX0" fmla="*/ 21 w 538821"/>
                <a:gd name="connsiteY0" fmla="*/ 0 h 562898"/>
                <a:gd name="connsiteX1" fmla="*/ 538821 w 538821"/>
                <a:gd name="connsiteY1" fmla="*/ 0 h 562898"/>
                <a:gd name="connsiteX2" fmla="*/ 538821 w 538821"/>
                <a:gd name="connsiteY2" fmla="*/ 562898 h 562898"/>
                <a:gd name="connsiteX3" fmla="*/ 451422 w 538821"/>
                <a:gd name="connsiteY3" fmla="*/ 554087 h 562898"/>
                <a:gd name="connsiteX4" fmla="*/ 0 w 538821"/>
                <a:gd name="connsiteY4" fmla="*/ 211 h 562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562898">
                  <a:moveTo>
                    <a:pt x="21" y="0"/>
                  </a:moveTo>
                  <a:lnTo>
                    <a:pt x="538821" y="0"/>
                  </a:lnTo>
                  <a:lnTo>
                    <a:pt x="538821" y="562898"/>
                  </a:lnTo>
                  <a:lnTo>
                    <a:pt x="451422" y="554087"/>
                  </a:lnTo>
                  <a:cubicBezTo>
                    <a:pt x="193796" y="501369"/>
                    <a:pt x="0" y="27342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637BBE1-2C82-4E45-B5C5-35E07B05EA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51" y="764973"/>
            <a:ext cx="3609982" cy="1395043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201F2E-A734-364B-8A7D-990D6B8893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04832" y="770890"/>
            <a:ext cx="6112517" cy="480057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7CBAD9-5515-1748-8E77-F48160F4ED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65150" y="2160016"/>
            <a:ext cx="3609983" cy="370897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A6C22B-80D4-AA42-9999-401E37B46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t>11/4/2022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055DE4-33E8-7F4B-9334-95EA60845C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470FA5-21EE-D742-8F01-C1BAE0FDB0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CAEC-7D34-E549-A96E-FCEDAADBE4B0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EF966AA-D7DF-F84D-80D4-E216A641B005}"/>
              </a:ext>
            </a:extLst>
          </p:cNvPr>
          <p:cNvCxnSpPr>
            <a:cxnSpLocks/>
          </p:cNvCxnSpPr>
          <p:nvPr/>
        </p:nvCxnSpPr>
        <p:spPr>
          <a:xfrm>
            <a:off x="565150" y="6087110"/>
            <a:ext cx="11058344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37806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210D391A-F01E-4947-8A01-95438AA0B323}"/>
              </a:ext>
            </a:extLst>
          </p:cNvPr>
          <p:cNvGrpSpPr/>
          <p:nvPr/>
        </p:nvGrpSpPr>
        <p:grpSpPr>
          <a:xfrm>
            <a:off x="10290315" y="0"/>
            <a:ext cx="1901686" cy="6858000"/>
            <a:chOff x="10290315" y="0"/>
            <a:chExt cx="1901686" cy="6858000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7D499306-B4E0-064D-8F6C-96E9C4BD04DA}"/>
                </a:ext>
              </a:extLst>
            </p:cNvPr>
            <p:cNvSpPr/>
            <p:nvPr/>
          </p:nvSpPr>
          <p:spPr>
            <a:xfrm>
              <a:off x="10290315" y="806362"/>
              <a:ext cx="1130724" cy="113072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AF3D0241-0A21-8047-8CE3-B3FDD5FDF719}"/>
                </a:ext>
              </a:extLst>
            </p:cNvPr>
            <p:cNvSpPr/>
            <p:nvPr/>
          </p:nvSpPr>
          <p:spPr>
            <a:xfrm>
              <a:off x="10290315" y="0"/>
              <a:ext cx="1130724" cy="565573"/>
            </a:xfrm>
            <a:custGeom>
              <a:avLst/>
              <a:gdLst>
                <a:gd name="connsiteX0" fmla="*/ 21 w 1130724"/>
                <a:gd name="connsiteY0" fmla="*/ 0 h 565573"/>
                <a:gd name="connsiteX1" fmla="*/ 1130703 w 1130724"/>
                <a:gd name="connsiteY1" fmla="*/ 0 h 565573"/>
                <a:gd name="connsiteX2" fmla="*/ 1130724 w 1130724"/>
                <a:gd name="connsiteY2" fmla="*/ 211 h 565573"/>
                <a:gd name="connsiteX3" fmla="*/ 565362 w 1130724"/>
                <a:gd name="connsiteY3" fmla="*/ 565573 h 565573"/>
                <a:gd name="connsiteX4" fmla="*/ 0 w 1130724"/>
                <a:gd name="connsiteY4" fmla="*/ 211 h 565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4" h="565573">
                  <a:moveTo>
                    <a:pt x="21" y="0"/>
                  </a:moveTo>
                  <a:lnTo>
                    <a:pt x="1130703" y="0"/>
                  </a:lnTo>
                  <a:lnTo>
                    <a:pt x="1130724" y="211"/>
                  </a:lnTo>
                  <a:cubicBezTo>
                    <a:pt x="1130724" y="312452"/>
                    <a:pt x="877603" y="565573"/>
                    <a:pt x="565362" y="565573"/>
                  </a:cubicBezTo>
                  <a:cubicBezTo>
                    <a:pt x="253121" y="565573"/>
                    <a:pt x="0" y="31245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13083F97-6891-0447-957C-AB0834B826D2}"/>
                </a:ext>
              </a:extLst>
            </p:cNvPr>
            <p:cNvSpPr/>
            <p:nvPr/>
          </p:nvSpPr>
          <p:spPr>
            <a:xfrm>
              <a:off x="11653180" y="6295093"/>
              <a:ext cx="538821" cy="562907"/>
            </a:xfrm>
            <a:custGeom>
              <a:avLst/>
              <a:gdLst>
                <a:gd name="connsiteX0" fmla="*/ 538821 w 538821"/>
                <a:gd name="connsiteY0" fmla="*/ 0 h 562907"/>
                <a:gd name="connsiteX1" fmla="*/ 538821 w 538821"/>
                <a:gd name="connsiteY1" fmla="*/ 562907 h 562907"/>
                <a:gd name="connsiteX2" fmla="*/ 22 w 538821"/>
                <a:gd name="connsiteY2" fmla="*/ 562907 h 562907"/>
                <a:gd name="connsiteX3" fmla="*/ 0 w 538821"/>
                <a:gd name="connsiteY3" fmla="*/ 562686 h 562907"/>
                <a:gd name="connsiteX4" fmla="*/ 451422 w 538821"/>
                <a:gd name="connsiteY4" fmla="*/ 8810 h 562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562907">
                  <a:moveTo>
                    <a:pt x="538821" y="0"/>
                  </a:moveTo>
                  <a:lnTo>
                    <a:pt x="538821" y="562907"/>
                  </a:lnTo>
                  <a:lnTo>
                    <a:pt x="22" y="562907"/>
                  </a:lnTo>
                  <a:lnTo>
                    <a:pt x="0" y="562686"/>
                  </a:ln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B2EF7D75-E7C1-5147-A03B-3EC641CF3B08}"/>
                </a:ext>
              </a:extLst>
            </p:cNvPr>
            <p:cNvSpPr/>
            <p:nvPr/>
          </p:nvSpPr>
          <p:spPr>
            <a:xfrm>
              <a:off x="11653180" y="3552066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A6D7CA94-94B4-C140-8C68-01C0ADFA1C71}"/>
                </a:ext>
              </a:extLst>
            </p:cNvPr>
            <p:cNvSpPr/>
            <p:nvPr/>
          </p:nvSpPr>
          <p:spPr>
            <a:xfrm>
              <a:off x="11653180" y="2180552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211CD629-C318-A848-BDDE-BBA9465EBF9D}"/>
                </a:ext>
              </a:extLst>
            </p:cNvPr>
            <p:cNvSpPr/>
            <p:nvPr/>
          </p:nvSpPr>
          <p:spPr>
            <a:xfrm>
              <a:off x="11653180" y="809039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2A5AC1F8-1370-E946-977E-E4CFC6947BAB}"/>
                </a:ext>
              </a:extLst>
            </p:cNvPr>
            <p:cNvSpPr/>
            <p:nvPr/>
          </p:nvSpPr>
          <p:spPr>
            <a:xfrm>
              <a:off x="11653180" y="0"/>
              <a:ext cx="538821" cy="562898"/>
            </a:xfrm>
            <a:custGeom>
              <a:avLst/>
              <a:gdLst>
                <a:gd name="connsiteX0" fmla="*/ 21 w 538821"/>
                <a:gd name="connsiteY0" fmla="*/ 0 h 562898"/>
                <a:gd name="connsiteX1" fmla="*/ 538821 w 538821"/>
                <a:gd name="connsiteY1" fmla="*/ 0 h 562898"/>
                <a:gd name="connsiteX2" fmla="*/ 538821 w 538821"/>
                <a:gd name="connsiteY2" fmla="*/ 562898 h 562898"/>
                <a:gd name="connsiteX3" fmla="*/ 451422 w 538821"/>
                <a:gd name="connsiteY3" fmla="*/ 554087 h 562898"/>
                <a:gd name="connsiteX4" fmla="*/ 0 w 538821"/>
                <a:gd name="connsiteY4" fmla="*/ 211 h 562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562898">
                  <a:moveTo>
                    <a:pt x="21" y="0"/>
                  </a:moveTo>
                  <a:lnTo>
                    <a:pt x="538821" y="0"/>
                  </a:lnTo>
                  <a:lnTo>
                    <a:pt x="538821" y="562898"/>
                  </a:lnTo>
                  <a:lnTo>
                    <a:pt x="451422" y="554087"/>
                  </a:lnTo>
                  <a:cubicBezTo>
                    <a:pt x="193796" y="501369"/>
                    <a:pt x="0" y="27342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64CEE63B-B967-0A48-9623-2203767609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50" y="770889"/>
            <a:ext cx="3609983" cy="1389127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211F680-28C8-FA44-9CD5-20709DA02EA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223838" y="890816"/>
            <a:ext cx="6060136" cy="4870411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D507CD-197E-BB4C-83A6-DA3FC97A22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65150" y="2160016"/>
            <a:ext cx="3609983" cy="360121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9E00AC-DF6C-D548-8A06-D6269BDB0A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t>11/4/2022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ED113B-57D4-9A4F-BFE0-2A3963B425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0D9954-FA18-8948-AA52-21CED05947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CAEC-7D34-E549-A96E-FCEDAADBE4B0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E3EB25D-2379-5040-B990-1C99B0B7D931}"/>
              </a:ext>
            </a:extLst>
          </p:cNvPr>
          <p:cNvCxnSpPr>
            <a:cxnSpLocks/>
          </p:cNvCxnSpPr>
          <p:nvPr/>
        </p:nvCxnSpPr>
        <p:spPr>
          <a:xfrm>
            <a:off x="565150" y="6087110"/>
            <a:ext cx="11058344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73609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70D98E2-86CE-4D4F-9F8F-17C83D19A2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50" y="770890"/>
            <a:ext cx="7335835" cy="126898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04B4F2-48A4-A140-B59B-7A2ED9FD46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150" y="2160016"/>
            <a:ext cx="7335835" cy="36012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CF4A7E-D5FF-BF48-8E01-8F46150ABFD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66928" y="457200"/>
            <a:ext cx="360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b="0" i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A5B0A250-5CC0-1746-B209-08E8B0DAE6AF}" type="datetimeFigureOut">
              <a:rPr lang="en-US" smtClean="0"/>
              <a:pPr/>
              <a:t>11/4/2022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131757-5039-BF46-B47A-50DA8FFBC0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65150" y="6141085"/>
            <a:ext cx="360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b="0" i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83FD16-4337-B940-905E-D20A26FD48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09678" y="6141085"/>
            <a:ext cx="8138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 i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49ABCAEC-7D34-E549-A96E-FCEDAADBE4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079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b="1" i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9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9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9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9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900"/>
        </a:spcBef>
        <a:buFont typeface="Arial" panose="020B0604020202020204" pitchFamily="34" charset="0"/>
        <a:buChar char="•"/>
        <a:defRPr sz="1400" b="0" 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4EFE82FE-7465-AE46-88DF-34D347E83B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6F2B51C-9578-EB41-A17E-FFF9D491AD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290315" y="0"/>
            <a:ext cx="1901686" cy="6858000"/>
            <a:chOff x="10290315" y="0"/>
            <a:chExt cx="1901686" cy="6858000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14E9CAEA-4CF4-D249-8127-CD2FA20187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90315" y="3549390"/>
              <a:ext cx="1130724" cy="113072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Freeform 85">
              <a:extLst>
                <a:ext uri="{FF2B5EF4-FFF2-40B4-BE49-F238E27FC236}">
                  <a16:creationId xmlns:a16="http://schemas.microsoft.com/office/drawing/2014/main" id="{E51EDD93-C3A3-DF47-BCFC-43B049E34E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90315" y="0"/>
              <a:ext cx="1130724" cy="565573"/>
            </a:xfrm>
            <a:custGeom>
              <a:avLst/>
              <a:gdLst>
                <a:gd name="connsiteX0" fmla="*/ 21 w 1130724"/>
                <a:gd name="connsiteY0" fmla="*/ 0 h 565573"/>
                <a:gd name="connsiteX1" fmla="*/ 1130703 w 1130724"/>
                <a:gd name="connsiteY1" fmla="*/ 0 h 565573"/>
                <a:gd name="connsiteX2" fmla="*/ 1130724 w 1130724"/>
                <a:gd name="connsiteY2" fmla="*/ 211 h 565573"/>
                <a:gd name="connsiteX3" fmla="*/ 565362 w 1130724"/>
                <a:gd name="connsiteY3" fmla="*/ 565573 h 565573"/>
                <a:gd name="connsiteX4" fmla="*/ 0 w 1130724"/>
                <a:gd name="connsiteY4" fmla="*/ 211 h 565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4" h="565573">
                  <a:moveTo>
                    <a:pt x="21" y="0"/>
                  </a:moveTo>
                  <a:lnTo>
                    <a:pt x="1130703" y="0"/>
                  </a:lnTo>
                  <a:lnTo>
                    <a:pt x="1130724" y="211"/>
                  </a:lnTo>
                  <a:cubicBezTo>
                    <a:pt x="1130724" y="312452"/>
                    <a:pt x="877603" y="565573"/>
                    <a:pt x="565362" y="565573"/>
                  </a:cubicBezTo>
                  <a:cubicBezTo>
                    <a:pt x="253121" y="565573"/>
                    <a:pt x="0" y="31245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" name="Freeform 86">
              <a:extLst>
                <a:ext uri="{FF2B5EF4-FFF2-40B4-BE49-F238E27FC236}">
                  <a16:creationId xmlns:a16="http://schemas.microsoft.com/office/drawing/2014/main" id="{D574DB0D-896A-D649-89B1-33753E1D46E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653180" y="6295093"/>
              <a:ext cx="538821" cy="562907"/>
            </a:xfrm>
            <a:custGeom>
              <a:avLst/>
              <a:gdLst>
                <a:gd name="connsiteX0" fmla="*/ 538821 w 538821"/>
                <a:gd name="connsiteY0" fmla="*/ 0 h 562907"/>
                <a:gd name="connsiteX1" fmla="*/ 538821 w 538821"/>
                <a:gd name="connsiteY1" fmla="*/ 562907 h 562907"/>
                <a:gd name="connsiteX2" fmla="*/ 22 w 538821"/>
                <a:gd name="connsiteY2" fmla="*/ 562907 h 562907"/>
                <a:gd name="connsiteX3" fmla="*/ 0 w 538821"/>
                <a:gd name="connsiteY3" fmla="*/ 562686 h 562907"/>
                <a:gd name="connsiteX4" fmla="*/ 451422 w 538821"/>
                <a:gd name="connsiteY4" fmla="*/ 8810 h 562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562907">
                  <a:moveTo>
                    <a:pt x="538821" y="0"/>
                  </a:moveTo>
                  <a:lnTo>
                    <a:pt x="538821" y="562907"/>
                  </a:lnTo>
                  <a:lnTo>
                    <a:pt x="22" y="562907"/>
                  </a:lnTo>
                  <a:lnTo>
                    <a:pt x="0" y="562686"/>
                  </a:ln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" name="Freeform 87">
              <a:extLst>
                <a:ext uri="{FF2B5EF4-FFF2-40B4-BE49-F238E27FC236}">
                  <a16:creationId xmlns:a16="http://schemas.microsoft.com/office/drawing/2014/main" id="{62256DD9-FEA3-4A40-80D1-B33F0FF158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653180" y="3552066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" name="Freeform 88">
              <a:extLst>
                <a:ext uri="{FF2B5EF4-FFF2-40B4-BE49-F238E27FC236}">
                  <a16:creationId xmlns:a16="http://schemas.microsoft.com/office/drawing/2014/main" id="{534E9839-EAD7-3C49-8D10-E4BFE08208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653180" y="2180552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" name="Freeform 89">
              <a:extLst>
                <a:ext uri="{FF2B5EF4-FFF2-40B4-BE49-F238E27FC236}">
                  <a16:creationId xmlns:a16="http://schemas.microsoft.com/office/drawing/2014/main" id="{DDFC3FA6-9BB5-A34E-9337-A2E9A1EED9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653180" y="809039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" name="Freeform 97">
              <a:extLst>
                <a:ext uri="{FF2B5EF4-FFF2-40B4-BE49-F238E27FC236}">
                  <a16:creationId xmlns:a16="http://schemas.microsoft.com/office/drawing/2014/main" id="{45000D9E-4AD7-5A4F-8E99-302F388C83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653180" y="0"/>
              <a:ext cx="538821" cy="562898"/>
            </a:xfrm>
            <a:custGeom>
              <a:avLst/>
              <a:gdLst>
                <a:gd name="connsiteX0" fmla="*/ 21 w 538821"/>
                <a:gd name="connsiteY0" fmla="*/ 0 h 562898"/>
                <a:gd name="connsiteX1" fmla="*/ 538821 w 538821"/>
                <a:gd name="connsiteY1" fmla="*/ 0 h 562898"/>
                <a:gd name="connsiteX2" fmla="*/ 538821 w 538821"/>
                <a:gd name="connsiteY2" fmla="*/ 562898 h 562898"/>
                <a:gd name="connsiteX3" fmla="*/ 451422 w 538821"/>
                <a:gd name="connsiteY3" fmla="*/ 554087 h 562898"/>
                <a:gd name="connsiteX4" fmla="*/ 0 w 538821"/>
                <a:gd name="connsiteY4" fmla="*/ 211 h 562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562898">
                  <a:moveTo>
                    <a:pt x="21" y="0"/>
                  </a:moveTo>
                  <a:lnTo>
                    <a:pt x="538821" y="0"/>
                  </a:lnTo>
                  <a:lnTo>
                    <a:pt x="538821" y="562898"/>
                  </a:lnTo>
                  <a:lnTo>
                    <a:pt x="451422" y="554087"/>
                  </a:lnTo>
                  <a:cubicBezTo>
                    <a:pt x="193796" y="501369"/>
                    <a:pt x="0" y="27342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DC95794D-91AD-90FE-D116-6776E4C443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39751" y="768334"/>
            <a:ext cx="6479629" cy="2866405"/>
          </a:xfrm>
        </p:spPr>
        <p:txBody>
          <a:bodyPr>
            <a:normAutofit/>
          </a:bodyPr>
          <a:lstStyle/>
          <a:p>
            <a:r>
              <a:rPr lang="en-CA"/>
              <a:t>Client Meet 3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05D5CA-AB2B-3D34-FF1A-A88FA288D5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39751" y="4283239"/>
            <a:ext cx="6479629" cy="1475177"/>
          </a:xfrm>
        </p:spPr>
        <p:txBody>
          <a:bodyPr>
            <a:normAutofit/>
          </a:bodyPr>
          <a:lstStyle/>
          <a:p>
            <a:r>
              <a:rPr lang="en-CA"/>
              <a:t>Alyce Van Staveren</a:t>
            </a:r>
          </a:p>
          <a:p>
            <a:r>
              <a:rPr lang="en-CA"/>
              <a:t>Julian Ward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EAB32B3-D7FB-FCA0-6173-C0FBCA1620C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072" r="25074"/>
          <a:stretch/>
        </p:blipFill>
        <p:spPr>
          <a:xfrm>
            <a:off x="20" y="1"/>
            <a:ext cx="4173349" cy="6857999"/>
          </a:xfrm>
          <a:prstGeom prst="rect">
            <a:avLst/>
          </a:prstGeom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EA70831-9A8D-3B4D-8EA5-EE32F93E94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739752" y="6087110"/>
            <a:ext cx="6883742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92213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4B8348-2F52-3EC6-0A0C-76AA6E4194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Prototype 1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2FC6F6F7-6F6C-5C5E-361A-35D4D010D66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995" r="297" b="32902"/>
          <a:stretch/>
        </p:blipFill>
        <p:spPr>
          <a:xfrm>
            <a:off x="565150" y="1581275"/>
            <a:ext cx="8237693" cy="3978656"/>
          </a:xfrm>
        </p:spPr>
      </p:pic>
    </p:spTree>
    <p:extLst>
      <p:ext uri="{BB962C8B-B14F-4D97-AF65-F5344CB8AC3E}">
        <p14:creationId xmlns:p14="http://schemas.microsoft.com/office/powerpoint/2010/main" val="17705191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5C671C-0933-B8FA-8FCE-A5F7DD83F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CAD modelling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701CEC-9ED1-95AC-A603-65BA046B99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365325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2DE722-1DCD-0699-31CF-E2D74038A5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Prototype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E88A3E-77A0-C1D2-BE31-FAA8637E4E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79303259"/>
      </p:ext>
    </p:extLst>
  </p:cSld>
  <p:clrMapOvr>
    <a:masterClrMapping/>
  </p:clrMapOvr>
</p:sld>
</file>

<file path=ppt/theme/theme1.xml><?xml version="1.0" encoding="utf-8"?>
<a:theme xmlns:a="http://schemas.openxmlformats.org/drawingml/2006/main" name="PunchcardVTI">
  <a:themeElements>
    <a:clrScheme name="AnalogousFromLightSeedRightStep">
      <a:dk1>
        <a:srgbClr val="000000"/>
      </a:dk1>
      <a:lt1>
        <a:srgbClr val="FFFFFF"/>
      </a:lt1>
      <a:dk2>
        <a:srgbClr val="263B22"/>
      </a:dk2>
      <a:lt2>
        <a:srgbClr val="E2E8E8"/>
      </a:lt2>
      <a:accent1>
        <a:srgbClr val="C69896"/>
      </a:accent1>
      <a:accent2>
        <a:srgbClr val="BA997F"/>
      </a:accent2>
      <a:accent3>
        <a:srgbClr val="AAA480"/>
      </a:accent3>
      <a:accent4>
        <a:srgbClr val="9BAA74"/>
      </a:accent4>
      <a:accent5>
        <a:srgbClr val="8FAC82"/>
      </a:accent5>
      <a:accent6>
        <a:srgbClr val="78B07E"/>
      </a:accent6>
      <a:hlink>
        <a:srgbClr val="568D8F"/>
      </a:hlink>
      <a:folHlink>
        <a:srgbClr val="7F7F7F"/>
      </a:folHlink>
    </a:clrScheme>
    <a:fontScheme name="Punchcard">
      <a:majorFont>
        <a:latin typeface="Neue Haas Grotesk Text Pro"/>
        <a:ea typeface=""/>
        <a:cs typeface=""/>
      </a:majorFont>
      <a:minorFont>
        <a:latin typeface="Neue Haas Grotesk Tex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unchcardVTI" id="{C7262591-AF98-8F48-B56D-6342D2439B1A}" vid="{261D9F73-974A-B14E-9EAF-4871CCA60BB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4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PunchcardVTI</vt:lpstr>
      <vt:lpstr>Client Meet 3</vt:lpstr>
      <vt:lpstr>Prototype 1</vt:lpstr>
      <vt:lpstr>CAD modelling</vt:lpstr>
      <vt:lpstr>Prototype 2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Client Meet 3</dc:title>
  <dc:creator>Alyce Van Staveren</dc:creator>
  <cp:revision>1</cp:revision>
  <dcterms:created xsi:type="dcterms:W3CDTF">2022-11-04T12:50:52Z</dcterms:created>
  <dcterms:modified xsi:type="dcterms:W3CDTF">2022-11-04T13:04:10Z</dcterms:modified>
</cp:coreProperties>
</file>