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Proxima Nova"/>
      <p:regular r:id="rId21"/>
      <p:bold r:id="rId22"/>
      <p:italic r:id="rId23"/>
      <p:boldItalic r:id="rId24"/>
    </p:embeddedFont>
    <p:embeddedFont>
      <p:font typeface="Economica"/>
      <p:regular r:id="rId25"/>
      <p:bold r:id="rId26"/>
      <p:italic r:id="rId27"/>
      <p:boldItalic r:id="rId28"/>
    </p:embeddedFont>
    <p:embeddedFont>
      <p:font typeface="Indie Flower"/>
      <p:regular r:id="rId29"/>
    </p:embeddedFont>
    <p:embeddedFont>
      <p:font typeface="Comfortaa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BCACCCB-844B-48DB-B541-7E0D6374A638}">
  <a:tblStyle styleId="{4BCACCCB-844B-48DB-B541-7E0D6374A6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Economica-bold.fntdata"/><Relationship Id="rId25" Type="http://schemas.openxmlformats.org/officeDocument/2006/relationships/font" Target="fonts/Economica-regular.fntdata"/><Relationship Id="rId28" Type="http://schemas.openxmlformats.org/officeDocument/2006/relationships/font" Target="fonts/Economica-boldItalic.fntdata"/><Relationship Id="rId27" Type="http://schemas.openxmlformats.org/officeDocument/2006/relationships/font" Target="fonts/Economica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IndieFlower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omfortaa-bold.fntdata"/><Relationship Id="rId30" Type="http://schemas.openxmlformats.org/officeDocument/2006/relationships/font" Target="fonts/Comforta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4dda9f0cdc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4dda9f0cdc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29a0a8b6758_0_1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29a0a8b6758_0_1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9a0a8b6758_0_1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29a0a8b6758_0_1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9a0a8b6758_0_15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9a0a8b6758_0_15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299438560d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299438560d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99438560d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299438560d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4dda9f0cdc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4dda9f0cdc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9a0a8b67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9a0a8b67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9a0a8b6758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29a0a8b6758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9a0a8b6758_0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9a0a8b6758_0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29a0a8b6758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29a0a8b6758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99a0fcdb1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299a0fcdb1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9a0a8b6758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29a0a8b6758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9a0a8b6758_0_7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9a0a8b6758_0_7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305250" y="-12950"/>
            <a:ext cx="3838800" cy="515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 rot="-900199">
            <a:off x="7359741" y="369250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973488" y="2904050"/>
            <a:ext cx="2380200" cy="3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5933813" y="1087100"/>
            <a:ext cx="2419800" cy="18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/>
          <p:nvPr>
            <p:ph hasCustomPrompt="1" type="title"/>
          </p:nvPr>
        </p:nvSpPr>
        <p:spPr>
          <a:xfrm>
            <a:off x="3050500" y="1623975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0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1"/>
          <p:cNvSpPr txBox="1"/>
          <p:nvPr>
            <p:ph idx="1" type="subTitle"/>
          </p:nvPr>
        </p:nvSpPr>
        <p:spPr>
          <a:xfrm>
            <a:off x="2642950" y="2960624"/>
            <a:ext cx="38580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66" name="Google Shape;66;p11"/>
          <p:cNvGrpSpPr/>
          <p:nvPr/>
        </p:nvGrpSpPr>
        <p:grpSpPr>
          <a:xfrm>
            <a:off x="-165515" y="-585129"/>
            <a:ext cx="9679667" cy="1547358"/>
            <a:chOff x="1495453" y="-294175"/>
            <a:chExt cx="6277753" cy="1003540"/>
          </a:xfrm>
        </p:grpSpPr>
        <p:sp>
          <p:nvSpPr>
            <p:cNvPr id="67" name="Google Shape;67;p11"/>
            <p:cNvSpPr/>
            <p:nvPr/>
          </p:nvSpPr>
          <p:spPr>
            <a:xfrm>
              <a:off x="7439015" y="273792"/>
              <a:ext cx="334191" cy="221184"/>
            </a:xfrm>
            <a:custGeom>
              <a:rect b="b" l="l" r="r" t="t"/>
              <a:pathLst>
                <a:path extrusionOk="0" h="6868" w="10377">
                  <a:moveTo>
                    <a:pt x="8341" y="1"/>
                  </a:moveTo>
                  <a:cubicBezTo>
                    <a:pt x="8197" y="1"/>
                    <a:pt x="8051" y="28"/>
                    <a:pt x="7912" y="85"/>
                  </a:cubicBezTo>
                  <a:cubicBezTo>
                    <a:pt x="7402" y="289"/>
                    <a:pt x="7095" y="799"/>
                    <a:pt x="7197" y="1335"/>
                  </a:cubicBezTo>
                  <a:lnTo>
                    <a:pt x="6330" y="1667"/>
                  </a:lnTo>
                  <a:lnTo>
                    <a:pt x="2169" y="3326"/>
                  </a:lnTo>
                  <a:cubicBezTo>
                    <a:pt x="2042" y="3173"/>
                    <a:pt x="1914" y="3045"/>
                    <a:pt x="1736" y="2943"/>
                  </a:cubicBezTo>
                  <a:cubicBezTo>
                    <a:pt x="1567" y="2873"/>
                    <a:pt x="1391" y="2834"/>
                    <a:pt x="1216" y="2834"/>
                  </a:cubicBezTo>
                  <a:cubicBezTo>
                    <a:pt x="1072" y="2834"/>
                    <a:pt x="929" y="2860"/>
                    <a:pt x="791" y="2918"/>
                  </a:cubicBezTo>
                  <a:cubicBezTo>
                    <a:pt x="510" y="3020"/>
                    <a:pt x="281" y="3224"/>
                    <a:pt x="153" y="3505"/>
                  </a:cubicBezTo>
                  <a:cubicBezTo>
                    <a:pt x="26" y="3760"/>
                    <a:pt x="0" y="4066"/>
                    <a:pt x="102" y="4347"/>
                  </a:cubicBezTo>
                  <a:cubicBezTo>
                    <a:pt x="281" y="4730"/>
                    <a:pt x="638" y="5011"/>
                    <a:pt x="1072" y="5036"/>
                  </a:cubicBezTo>
                  <a:cubicBezTo>
                    <a:pt x="842" y="5240"/>
                    <a:pt x="740" y="5547"/>
                    <a:pt x="740" y="5878"/>
                  </a:cubicBezTo>
                  <a:cubicBezTo>
                    <a:pt x="800" y="6460"/>
                    <a:pt x="1301" y="6868"/>
                    <a:pt x="1847" y="6868"/>
                  </a:cubicBezTo>
                  <a:cubicBezTo>
                    <a:pt x="1997" y="6868"/>
                    <a:pt x="2149" y="6837"/>
                    <a:pt x="2297" y="6772"/>
                  </a:cubicBezTo>
                  <a:cubicBezTo>
                    <a:pt x="2476" y="6695"/>
                    <a:pt x="2654" y="6567"/>
                    <a:pt x="2782" y="6414"/>
                  </a:cubicBezTo>
                  <a:cubicBezTo>
                    <a:pt x="2986" y="6159"/>
                    <a:pt x="3063" y="5827"/>
                    <a:pt x="3012" y="5521"/>
                  </a:cubicBezTo>
                  <a:lnTo>
                    <a:pt x="6330" y="4194"/>
                  </a:lnTo>
                  <a:lnTo>
                    <a:pt x="8040" y="3530"/>
                  </a:lnTo>
                  <a:cubicBezTo>
                    <a:pt x="8285" y="3882"/>
                    <a:pt x="8628" y="4032"/>
                    <a:pt x="8965" y="4032"/>
                  </a:cubicBezTo>
                  <a:cubicBezTo>
                    <a:pt x="9681" y="4032"/>
                    <a:pt x="10376" y="3359"/>
                    <a:pt x="10081" y="2509"/>
                  </a:cubicBezTo>
                  <a:lnTo>
                    <a:pt x="10107" y="2509"/>
                  </a:lnTo>
                  <a:cubicBezTo>
                    <a:pt x="9928" y="2101"/>
                    <a:pt x="9571" y="1846"/>
                    <a:pt x="9137" y="1820"/>
                  </a:cubicBezTo>
                  <a:cubicBezTo>
                    <a:pt x="9443" y="1514"/>
                    <a:pt x="9545" y="1080"/>
                    <a:pt x="9392" y="672"/>
                  </a:cubicBezTo>
                  <a:cubicBezTo>
                    <a:pt x="9200" y="250"/>
                    <a:pt x="8778" y="1"/>
                    <a:pt x="83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6118932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4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90" y="5751"/>
                  </a:lnTo>
                  <a:cubicBezTo>
                    <a:pt x="1696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30" y="3250"/>
                  </a:cubicBezTo>
                  <a:cubicBezTo>
                    <a:pt x="9189" y="2816"/>
                    <a:pt x="9189" y="2101"/>
                    <a:pt x="8730" y="1642"/>
                  </a:cubicBezTo>
                  <a:cubicBezTo>
                    <a:pt x="8527" y="1456"/>
                    <a:pt x="8270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717268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8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5" y="5930"/>
                  </a:cubicBezTo>
                  <a:cubicBezTo>
                    <a:pt x="1" y="6363"/>
                    <a:pt x="1" y="7078"/>
                    <a:pt x="435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1" y="7818"/>
                    <a:pt x="1473" y="7793"/>
                    <a:pt x="1609" y="7742"/>
                  </a:cubicBezTo>
                  <a:lnTo>
                    <a:pt x="1609" y="7742"/>
                  </a:lnTo>
                  <a:cubicBezTo>
                    <a:pt x="1456" y="8125"/>
                    <a:pt x="1558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6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6285367" y="60337"/>
              <a:ext cx="251553" cy="326333"/>
            </a:xfrm>
            <a:custGeom>
              <a:rect b="b" l="l" r="r" t="t"/>
              <a:pathLst>
                <a:path extrusionOk="0" h="10133" w="7811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5" y="1021"/>
                  </a:cubicBezTo>
                  <a:cubicBezTo>
                    <a:pt x="2076" y="829"/>
                    <a:pt x="1806" y="720"/>
                    <a:pt x="1525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6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5" y="2119"/>
                  </a:lnTo>
                  <a:cubicBezTo>
                    <a:pt x="4429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708678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90" y="741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8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666719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>
              <a:off x="6605550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8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6" y="4023"/>
                    <a:pt x="9086" y="4023"/>
                  </a:cubicBezTo>
                  <a:cubicBezTo>
                    <a:pt x="9231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1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>
              <a:off x="5898650" y="273792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799"/>
                    <a:pt x="7173" y="1335"/>
                  </a:cubicBezTo>
                  <a:lnTo>
                    <a:pt x="6305" y="1667"/>
                  </a:lnTo>
                  <a:lnTo>
                    <a:pt x="2145" y="3326"/>
                  </a:lnTo>
                  <a:cubicBezTo>
                    <a:pt x="1992" y="3122"/>
                    <a:pt x="1787" y="2943"/>
                    <a:pt x="1532" y="2892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2"/>
                    <a:pt x="741" y="2918"/>
                  </a:cubicBezTo>
                  <a:cubicBezTo>
                    <a:pt x="409" y="3045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0"/>
                    <a:pt x="715" y="5547"/>
                    <a:pt x="715" y="5853"/>
                  </a:cubicBezTo>
                  <a:cubicBezTo>
                    <a:pt x="775" y="6446"/>
                    <a:pt x="1263" y="6855"/>
                    <a:pt x="1801" y="6855"/>
                  </a:cubicBezTo>
                  <a:cubicBezTo>
                    <a:pt x="1957" y="6855"/>
                    <a:pt x="2117" y="6821"/>
                    <a:pt x="2272" y="6746"/>
                  </a:cubicBezTo>
                  <a:cubicBezTo>
                    <a:pt x="2451" y="6670"/>
                    <a:pt x="2630" y="6567"/>
                    <a:pt x="2757" y="6414"/>
                  </a:cubicBezTo>
                  <a:cubicBezTo>
                    <a:pt x="2961" y="6159"/>
                    <a:pt x="3038" y="5827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69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09"/>
                  </a:cubicBezTo>
                  <a:lnTo>
                    <a:pt x="10082" y="2509"/>
                  </a:lnTo>
                  <a:cubicBezTo>
                    <a:pt x="9904" y="2101"/>
                    <a:pt x="9546" y="1846"/>
                    <a:pt x="9112" y="1820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457779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5" y="1"/>
                    <a:pt x="5947" y="122"/>
                    <a:pt x="5717" y="366"/>
                  </a:cubicBezTo>
                  <a:cubicBezTo>
                    <a:pt x="5334" y="774"/>
                    <a:pt x="5283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69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3" y="8865"/>
                  </a:cubicBezTo>
                  <a:cubicBezTo>
                    <a:pt x="2080" y="9069"/>
                    <a:pt x="2354" y="9172"/>
                    <a:pt x="2626" y="9172"/>
                  </a:cubicBezTo>
                  <a:cubicBezTo>
                    <a:pt x="2929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3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5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5631541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5" y="1"/>
                    <a:pt x="5947" y="123"/>
                    <a:pt x="5717" y="366"/>
                  </a:cubicBezTo>
                  <a:cubicBezTo>
                    <a:pt x="5334" y="774"/>
                    <a:pt x="5283" y="1361"/>
                    <a:pt x="5589" y="1821"/>
                  </a:cubicBezTo>
                  <a:lnTo>
                    <a:pt x="1863" y="5725"/>
                  </a:lnTo>
                  <a:cubicBezTo>
                    <a:pt x="1680" y="5614"/>
                    <a:pt x="1477" y="5558"/>
                    <a:pt x="1274" y="5558"/>
                  </a:cubicBezTo>
                  <a:cubicBezTo>
                    <a:pt x="968" y="5558"/>
                    <a:pt x="664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8" y="7716"/>
                    <a:pt x="910" y="7818"/>
                    <a:pt x="1190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3" y="8865"/>
                  </a:cubicBezTo>
                  <a:cubicBezTo>
                    <a:pt x="2077" y="9066"/>
                    <a:pt x="2339" y="9163"/>
                    <a:pt x="2603" y="9163"/>
                  </a:cubicBezTo>
                  <a:cubicBezTo>
                    <a:pt x="2908" y="9163"/>
                    <a:pt x="3213" y="9034"/>
                    <a:pt x="3446" y="8788"/>
                  </a:cubicBezTo>
                  <a:cubicBezTo>
                    <a:pt x="3828" y="8405"/>
                    <a:pt x="3879" y="7818"/>
                    <a:pt x="3573" y="7359"/>
                  </a:cubicBezTo>
                  <a:lnTo>
                    <a:pt x="7299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6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>
              <a:off x="474419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30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>
              <a:off x="5545651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3" y="715"/>
                    <a:pt x="1561" y="715"/>
                  </a:cubicBezTo>
                  <a:cubicBezTo>
                    <a:pt x="1425" y="715"/>
                    <a:pt x="1289" y="741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5219" y="9878"/>
                    <a:pt x="5500" y="9521"/>
                    <a:pt x="5500" y="9087"/>
                  </a:cubicBezTo>
                  <a:cubicBezTo>
                    <a:pt x="5711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0" y="7147"/>
                  </a:cubicBezTo>
                  <a:lnTo>
                    <a:pt x="3994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512602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>
              <a:off x="506437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1"/>
            <p:cNvSpPr/>
            <p:nvPr/>
          </p:nvSpPr>
          <p:spPr>
            <a:xfrm>
              <a:off x="4353389" y="273792"/>
              <a:ext cx="337476" cy="221184"/>
            </a:xfrm>
            <a:custGeom>
              <a:rect b="b" l="l" r="r" t="t"/>
              <a:pathLst>
                <a:path extrusionOk="0" h="6868" w="10479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59" y="2892"/>
                  </a:cubicBezTo>
                  <a:cubicBezTo>
                    <a:pt x="1561" y="2850"/>
                    <a:pt x="1455" y="2831"/>
                    <a:pt x="1345" y="2831"/>
                  </a:cubicBezTo>
                  <a:cubicBezTo>
                    <a:pt x="1256" y="2831"/>
                    <a:pt x="1164" y="2844"/>
                    <a:pt x="1072" y="2867"/>
                  </a:cubicBezTo>
                  <a:cubicBezTo>
                    <a:pt x="1021" y="2867"/>
                    <a:pt x="945" y="2892"/>
                    <a:pt x="868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83" y="4730"/>
                    <a:pt x="741" y="5011"/>
                    <a:pt x="1175" y="5036"/>
                  </a:cubicBezTo>
                  <a:cubicBezTo>
                    <a:pt x="945" y="5240"/>
                    <a:pt x="843" y="5547"/>
                    <a:pt x="843" y="5878"/>
                  </a:cubicBezTo>
                  <a:cubicBezTo>
                    <a:pt x="903" y="6460"/>
                    <a:pt x="1404" y="6868"/>
                    <a:pt x="1950" y="6868"/>
                  </a:cubicBezTo>
                  <a:cubicBezTo>
                    <a:pt x="2099" y="6868"/>
                    <a:pt x="2252" y="6837"/>
                    <a:pt x="2400" y="6772"/>
                  </a:cubicBezTo>
                  <a:cubicBezTo>
                    <a:pt x="2578" y="6695"/>
                    <a:pt x="2757" y="6567"/>
                    <a:pt x="2885" y="6414"/>
                  </a:cubicBezTo>
                  <a:cubicBezTo>
                    <a:pt x="3089" y="6159"/>
                    <a:pt x="3165" y="5827"/>
                    <a:pt x="3114" y="5521"/>
                  </a:cubicBezTo>
                  <a:lnTo>
                    <a:pt x="6432" y="4194"/>
                  </a:lnTo>
                  <a:lnTo>
                    <a:pt x="8142" y="3530"/>
                  </a:lnTo>
                  <a:cubicBezTo>
                    <a:pt x="8388" y="3882"/>
                    <a:pt x="8730" y="4032"/>
                    <a:pt x="9068" y="4032"/>
                  </a:cubicBezTo>
                  <a:cubicBezTo>
                    <a:pt x="9784" y="4032"/>
                    <a:pt x="10479" y="3359"/>
                    <a:pt x="10184" y="2509"/>
                  </a:cubicBez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342" y="1718"/>
                    <a:pt x="9444" y="1591"/>
                    <a:pt x="9495" y="1437"/>
                  </a:cubicBezTo>
                  <a:cubicBezTo>
                    <a:pt x="9571" y="1233"/>
                    <a:pt x="9571" y="1029"/>
                    <a:pt x="9546" y="825"/>
                  </a:cubicBezTo>
                  <a:cubicBezTo>
                    <a:pt x="9520" y="774"/>
                    <a:pt x="9495" y="723"/>
                    <a:pt x="9495" y="672"/>
                  </a:cubicBezTo>
                  <a:cubicBezTo>
                    <a:pt x="9303" y="250"/>
                    <a:pt x="8880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1"/>
            <p:cNvSpPr/>
            <p:nvPr/>
          </p:nvSpPr>
          <p:spPr>
            <a:xfrm>
              <a:off x="303662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7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70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4" y="8865"/>
                  </a:cubicBezTo>
                  <a:cubicBezTo>
                    <a:pt x="2081" y="9069"/>
                    <a:pt x="2354" y="9172"/>
                    <a:pt x="2626" y="9172"/>
                  </a:cubicBezTo>
                  <a:cubicBezTo>
                    <a:pt x="2930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5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409037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2" y="123"/>
                    <a:pt x="5743" y="357"/>
                  </a:cubicBezTo>
                  <a:cubicBezTo>
                    <a:pt x="5360" y="765"/>
                    <a:pt x="5309" y="1352"/>
                    <a:pt x="5615" y="1812"/>
                  </a:cubicBezTo>
                  <a:lnTo>
                    <a:pt x="1863" y="5716"/>
                  </a:lnTo>
                  <a:cubicBezTo>
                    <a:pt x="1680" y="5605"/>
                    <a:pt x="1477" y="5549"/>
                    <a:pt x="1274" y="5549"/>
                  </a:cubicBezTo>
                  <a:cubicBezTo>
                    <a:pt x="969" y="5549"/>
                    <a:pt x="664" y="5675"/>
                    <a:pt x="434" y="5921"/>
                  </a:cubicBezTo>
                  <a:cubicBezTo>
                    <a:pt x="0" y="6354"/>
                    <a:pt x="0" y="7069"/>
                    <a:pt x="434" y="7503"/>
                  </a:cubicBezTo>
                  <a:cubicBezTo>
                    <a:pt x="638" y="7707"/>
                    <a:pt x="911" y="7809"/>
                    <a:pt x="1190" y="7809"/>
                  </a:cubicBezTo>
                  <a:cubicBezTo>
                    <a:pt x="1330" y="7809"/>
                    <a:pt x="1472" y="7784"/>
                    <a:pt x="1608" y="7733"/>
                  </a:cubicBezTo>
                  <a:lnTo>
                    <a:pt x="1608" y="7733"/>
                  </a:lnTo>
                  <a:cubicBezTo>
                    <a:pt x="1455" y="8116"/>
                    <a:pt x="1557" y="8575"/>
                    <a:pt x="1863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3" y="9025"/>
                    <a:pt x="3446" y="8779"/>
                  </a:cubicBezTo>
                  <a:cubicBezTo>
                    <a:pt x="3829" y="8396"/>
                    <a:pt x="3880" y="7809"/>
                    <a:pt x="3573" y="7350"/>
                  </a:cubicBezTo>
                  <a:lnTo>
                    <a:pt x="7300" y="3445"/>
                  </a:lnTo>
                  <a:cubicBezTo>
                    <a:pt x="7483" y="3557"/>
                    <a:pt x="7690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8" y="2807"/>
                    <a:pt x="9188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19" y="1377"/>
                    <a:pt x="7581" y="1429"/>
                  </a:cubicBezTo>
                  <a:cubicBezTo>
                    <a:pt x="7734" y="1046"/>
                    <a:pt x="7632" y="586"/>
                    <a:pt x="7325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320302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2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70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2" y="9304"/>
                    <a:pt x="5993" y="9413"/>
                    <a:pt x="6273" y="9413"/>
                  </a:cubicBezTo>
                  <a:cubicBezTo>
                    <a:pt x="6402" y="9413"/>
                    <a:pt x="6530" y="9390"/>
                    <a:pt x="6650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4" y="741"/>
                  </a:cubicBezTo>
                  <a:cubicBezTo>
                    <a:pt x="4246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400448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0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1"/>
            <p:cNvSpPr/>
            <p:nvPr/>
          </p:nvSpPr>
          <p:spPr>
            <a:xfrm>
              <a:off x="3584849" y="-48290"/>
              <a:ext cx="335415" cy="219026"/>
            </a:xfrm>
            <a:custGeom>
              <a:rect b="b" l="l" r="r" t="t"/>
              <a:pathLst>
                <a:path extrusionOk="0" h="6801" w="10415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9" y="4017"/>
                    <a:pt x="1171" y="4044"/>
                    <a:pt x="1312" y="4044"/>
                  </a:cubicBezTo>
                  <a:cubicBezTo>
                    <a:pt x="1683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79" y="6773"/>
                    <a:pt x="8324" y="6801"/>
                    <a:pt x="8466" y="6801"/>
                  </a:cubicBezTo>
                  <a:cubicBezTo>
                    <a:pt x="8903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6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8" y="2779"/>
                  </a:cubicBezTo>
                  <a:cubicBezTo>
                    <a:pt x="8747" y="2779"/>
                    <a:pt x="8397" y="2965"/>
                    <a:pt x="8194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6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1"/>
            <p:cNvSpPr/>
            <p:nvPr/>
          </p:nvSpPr>
          <p:spPr>
            <a:xfrm>
              <a:off x="352320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3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6" y="5776"/>
                    <a:pt x="920" y="6184"/>
                  </a:cubicBezTo>
                  <a:cubicBezTo>
                    <a:pt x="1111" y="6606"/>
                    <a:pt x="1520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2812219" y="273792"/>
              <a:ext cx="337734" cy="220153"/>
            </a:xfrm>
            <a:custGeom>
              <a:rect b="b" l="l" r="r" t="t"/>
              <a:pathLst>
                <a:path extrusionOk="0" h="6836" w="10487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60" y="2892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2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577"/>
                    <a:pt x="486" y="4781"/>
                    <a:pt x="715" y="4909"/>
                  </a:cubicBezTo>
                  <a:cubicBezTo>
                    <a:pt x="869" y="4960"/>
                    <a:pt x="1022" y="5011"/>
                    <a:pt x="1175" y="5011"/>
                  </a:cubicBezTo>
                  <a:cubicBezTo>
                    <a:pt x="1098" y="5087"/>
                    <a:pt x="1047" y="5164"/>
                    <a:pt x="996" y="5266"/>
                  </a:cubicBezTo>
                  <a:cubicBezTo>
                    <a:pt x="971" y="5317"/>
                    <a:pt x="945" y="5342"/>
                    <a:pt x="920" y="5393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53"/>
                    <a:pt x="869" y="6006"/>
                    <a:pt x="945" y="6159"/>
                  </a:cubicBezTo>
                  <a:cubicBezTo>
                    <a:pt x="1022" y="6363"/>
                    <a:pt x="1149" y="6542"/>
                    <a:pt x="1354" y="6644"/>
                  </a:cubicBezTo>
                  <a:cubicBezTo>
                    <a:pt x="1539" y="6768"/>
                    <a:pt x="1753" y="6835"/>
                    <a:pt x="1971" y="6835"/>
                  </a:cubicBezTo>
                  <a:cubicBezTo>
                    <a:pt x="2114" y="6835"/>
                    <a:pt x="2259" y="6807"/>
                    <a:pt x="2400" y="6746"/>
                  </a:cubicBezTo>
                  <a:cubicBezTo>
                    <a:pt x="2604" y="6670"/>
                    <a:pt x="2757" y="6542"/>
                    <a:pt x="2885" y="6389"/>
                  </a:cubicBezTo>
                  <a:cubicBezTo>
                    <a:pt x="3089" y="6159"/>
                    <a:pt x="3191" y="5827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7" y="3860"/>
                    <a:pt x="8748" y="4012"/>
                    <a:pt x="9086" y="4012"/>
                  </a:cubicBezTo>
                  <a:cubicBezTo>
                    <a:pt x="9793" y="4012"/>
                    <a:pt x="10486" y="3347"/>
                    <a:pt x="10210" y="2484"/>
                  </a:cubicBezTo>
                  <a:lnTo>
                    <a:pt x="10210" y="2484"/>
                  </a:ln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1"/>
            <p:cNvSpPr/>
            <p:nvPr/>
          </p:nvSpPr>
          <p:spPr>
            <a:xfrm>
              <a:off x="1495453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1"/>
            <p:cNvSpPr/>
            <p:nvPr/>
          </p:nvSpPr>
          <p:spPr>
            <a:xfrm>
              <a:off x="254920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3" y="123"/>
                    <a:pt x="5743" y="357"/>
                  </a:cubicBezTo>
                  <a:cubicBezTo>
                    <a:pt x="5360" y="765"/>
                    <a:pt x="5309" y="1352"/>
                    <a:pt x="5616" y="1812"/>
                  </a:cubicBezTo>
                  <a:lnTo>
                    <a:pt x="1864" y="5716"/>
                  </a:lnTo>
                  <a:cubicBezTo>
                    <a:pt x="1681" y="5605"/>
                    <a:pt x="1477" y="5549"/>
                    <a:pt x="1275" y="5549"/>
                  </a:cubicBezTo>
                  <a:cubicBezTo>
                    <a:pt x="969" y="5549"/>
                    <a:pt x="665" y="5675"/>
                    <a:pt x="435" y="5921"/>
                  </a:cubicBezTo>
                  <a:cubicBezTo>
                    <a:pt x="1" y="6354"/>
                    <a:pt x="1" y="7069"/>
                    <a:pt x="435" y="7503"/>
                  </a:cubicBezTo>
                  <a:cubicBezTo>
                    <a:pt x="639" y="7707"/>
                    <a:pt x="911" y="7809"/>
                    <a:pt x="1191" y="7809"/>
                  </a:cubicBezTo>
                  <a:cubicBezTo>
                    <a:pt x="1331" y="7809"/>
                    <a:pt x="1472" y="7784"/>
                    <a:pt x="1609" y="7733"/>
                  </a:cubicBezTo>
                  <a:lnTo>
                    <a:pt x="1609" y="7733"/>
                  </a:lnTo>
                  <a:cubicBezTo>
                    <a:pt x="1455" y="8116"/>
                    <a:pt x="1557" y="8575"/>
                    <a:pt x="1864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4" y="9025"/>
                    <a:pt x="3446" y="8779"/>
                  </a:cubicBezTo>
                  <a:cubicBezTo>
                    <a:pt x="3829" y="8396"/>
                    <a:pt x="3880" y="7809"/>
                    <a:pt x="3574" y="7350"/>
                  </a:cubicBezTo>
                  <a:lnTo>
                    <a:pt x="7300" y="3445"/>
                  </a:lnTo>
                  <a:cubicBezTo>
                    <a:pt x="7483" y="3557"/>
                    <a:pt x="7691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9" y="2807"/>
                    <a:pt x="9189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20" y="1377"/>
                    <a:pt x="7581" y="1429"/>
                  </a:cubicBezTo>
                  <a:cubicBezTo>
                    <a:pt x="7734" y="1046"/>
                    <a:pt x="7632" y="586"/>
                    <a:pt x="7326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1"/>
            <p:cNvSpPr/>
            <p:nvPr/>
          </p:nvSpPr>
          <p:spPr>
            <a:xfrm>
              <a:off x="166185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3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7" y="829"/>
                    <a:pt x="1807" y="720"/>
                    <a:pt x="1526" y="720"/>
                  </a:cubicBezTo>
                  <a:cubicBezTo>
                    <a:pt x="1398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4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8" y="8014"/>
                  </a:lnTo>
                  <a:cubicBezTo>
                    <a:pt x="3358" y="8321"/>
                    <a:pt x="3180" y="8882"/>
                    <a:pt x="3409" y="9393"/>
                  </a:cubicBezTo>
                  <a:cubicBezTo>
                    <a:pt x="3567" y="9847"/>
                    <a:pt x="3985" y="10133"/>
                    <a:pt x="4437" y="10133"/>
                  </a:cubicBezTo>
                  <a:cubicBezTo>
                    <a:pt x="4570" y="10133"/>
                    <a:pt x="4706" y="10108"/>
                    <a:pt x="4839" y="10056"/>
                  </a:cubicBezTo>
                  <a:cubicBezTo>
                    <a:pt x="5221" y="9903"/>
                    <a:pt x="5477" y="9520"/>
                    <a:pt x="5502" y="9112"/>
                  </a:cubicBezTo>
                  <a:cubicBezTo>
                    <a:pt x="5712" y="9304"/>
                    <a:pt x="5994" y="9413"/>
                    <a:pt x="6273" y="9413"/>
                  </a:cubicBezTo>
                  <a:cubicBezTo>
                    <a:pt x="6402" y="9413"/>
                    <a:pt x="6530" y="9390"/>
                    <a:pt x="6651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3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5" y="741"/>
                  </a:cubicBezTo>
                  <a:cubicBezTo>
                    <a:pt x="4247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1"/>
            <p:cNvSpPr/>
            <p:nvPr/>
          </p:nvSpPr>
          <p:spPr>
            <a:xfrm>
              <a:off x="246331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1"/>
            <p:cNvSpPr/>
            <p:nvPr/>
          </p:nvSpPr>
          <p:spPr>
            <a:xfrm>
              <a:off x="204371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8" y="2123"/>
                    <a:pt x="204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>
              <a:off x="198207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7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7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0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5" y="4023"/>
                    <a:pt x="9086" y="4023"/>
                  </a:cubicBezTo>
                  <a:cubicBezTo>
                    <a:pt x="9230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0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p11"/>
          <p:cNvGrpSpPr/>
          <p:nvPr/>
        </p:nvGrpSpPr>
        <p:grpSpPr>
          <a:xfrm>
            <a:off x="-167114" y="4076748"/>
            <a:ext cx="9681306" cy="1547060"/>
            <a:chOff x="1494648" y="4329497"/>
            <a:chExt cx="6278816" cy="1003347"/>
          </a:xfrm>
        </p:grpSpPr>
        <p:sp>
          <p:nvSpPr>
            <p:cNvPr id="96" name="Google Shape;96;p11"/>
            <p:cNvSpPr/>
            <p:nvPr/>
          </p:nvSpPr>
          <p:spPr>
            <a:xfrm>
              <a:off x="7643678" y="489723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6" y="1"/>
                  </a:moveTo>
                  <a:cubicBezTo>
                    <a:pt x="1842" y="1"/>
                    <a:pt x="1696" y="28"/>
                    <a:pt x="1557" y="85"/>
                  </a:cubicBezTo>
                  <a:cubicBezTo>
                    <a:pt x="1047" y="289"/>
                    <a:pt x="740" y="800"/>
                    <a:pt x="842" y="1336"/>
                  </a:cubicBezTo>
                  <a:lnTo>
                    <a:pt x="0" y="1667"/>
                  </a:lnTo>
                  <a:lnTo>
                    <a:pt x="0" y="4194"/>
                  </a:lnTo>
                  <a:lnTo>
                    <a:pt x="1710" y="3531"/>
                  </a:lnTo>
                  <a:cubicBezTo>
                    <a:pt x="1947" y="3882"/>
                    <a:pt x="2284" y="4032"/>
                    <a:pt x="2619" y="4032"/>
                  </a:cubicBezTo>
                  <a:cubicBezTo>
                    <a:pt x="3329" y="4032"/>
                    <a:pt x="4029" y="3359"/>
                    <a:pt x="3752" y="2510"/>
                  </a:cubicBezTo>
                  <a:cubicBezTo>
                    <a:pt x="3573" y="2101"/>
                    <a:pt x="3216" y="1846"/>
                    <a:pt x="2782" y="1821"/>
                  </a:cubicBezTo>
                  <a:cubicBezTo>
                    <a:pt x="3088" y="1514"/>
                    <a:pt x="3190" y="1080"/>
                    <a:pt x="3037" y="672"/>
                  </a:cubicBezTo>
                  <a:cubicBezTo>
                    <a:pt x="2845" y="250"/>
                    <a:pt x="2423" y="1"/>
                    <a:pt x="1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1"/>
            <p:cNvSpPr/>
            <p:nvPr/>
          </p:nvSpPr>
          <p:spPr>
            <a:xfrm>
              <a:off x="7439015" y="4950924"/>
              <a:ext cx="204695" cy="167530"/>
            </a:xfrm>
            <a:custGeom>
              <a:rect b="b" l="l" r="r" t="t"/>
              <a:pathLst>
                <a:path extrusionOk="0" h="5202" w="6356">
                  <a:moveTo>
                    <a:pt x="6355" y="0"/>
                  </a:moveTo>
                  <a:lnTo>
                    <a:pt x="2169" y="1659"/>
                  </a:lnTo>
                  <a:cubicBezTo>
                    <a:pt x="2042" y="1506"/>
                    <a:pt x="1914" y="1379"/>
                    <a:pt x="1736" y="1277"/>
                  </a:cubicBezTo>
                  <a:cubicBezTo>
                    <a:pt x="1567" y="1206"/>
                    <a:pt x="1391" y="1167"/>
                    <a:pt x="1216" y="1167"/>
                  </a:cubicBezTo>
                  <a:cubicBezTo>
                    <a:pt x="1072" y="1167"/>
                    <a:pt x="929" y="1194"/>
                    <a:pt x="791" y="1251"/>
                  </a:cubicBezTo>
                  <a:cubicBezTo>
                    <a:pt x="510" y="1353"/>
                    <a:pt x="281" y="1557"/>
                    <a:pt x="153" y="1838"/>
                  </a:cubicBezTo>
                  <a:cubicBezTo>
                    <a:pt x="26" y="2093"/>
                    <a:pt x="0" y="2400"/>
                    <a:pt x="102" y="2680"/>
                  </a:cubicBezTo>
                  <a:cubicBezTo>
                    <a:pt x="281" y="3063"/>
                    <a:pt x="638" y="3344"/>
                    <a:pt x="1072" y="3369"/>
                  </a:cubicBezTo>
                  <a:cubicBezTo>
                    <a:pt x="842" y="3574"/>
                    <a:pt x="740" y="3880"/>
                    <a:pt x="740" y="4212"/>
                  </a:cubicBezTo>
                  <a:cubicBezTo>
                    <a:pt x="800" y="4793"/>
                    <a:pt x="1301" y="5201"/>
                    <a:pt x="1847" y="5201"/>
                  </a:cubicBezTo>
                  <a:cubicBezTo>
                    <a:pt x="1997" y="5201"/>
                    <a:pt x="2149" y="5171"/>
                    <a:pt x="2297" y="5105"/>
                  </a:cubicBezTo>
                  <a:cubicBezTo>
                    <a:pt x="2476" y="5028"/>
                    <a:pt x="2654" y="4901"/>
                    <a:pt x="2782" y="4748"/>
                  </a:cubicBezTo>
                  <a:cubicBezTo>
                    <a:pt x="2986" y="4492"/>
                    <a:pt x="3063" y="4161"/>
                    <a:pt x="3012" y="3854"/>
                  </a:cubicBezTo>
                  <a:lnTo>
                    <a:pt x="6330" y="2527"/>
                  </a:lnTo>
                  <a:lnTo>
                    <a:pt x="63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1"/>
            <p:cNvSpPr/>
            <p:nvPr/>
          </p:nvSpPr>
          <p:spPr>
            <a:xfrm>
              <a:off x="6118127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30" y="9165"/>
                    <a:pt x="3230" y="9037"/>
                    <a:pt x="3446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0" y="1456"/>
                    <a:pt x="8290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1"/>
            <p:cNvSpPr/>
            <p:nvPr/>
          </p:nvSpPr>
          <p:spPr>
            <a:xfrm>
              <a:off x="7162213" y="4536929"/>
              <a:ext cx="306398" cy="294579"/>
            </a:xfrm>
            <a:custGeom>
              <a:rect b="b" l="l" r="r" t="t"/>
              <a:pathLst>
                <a:path extrusionOk="0" h="9147" w="9514">
                  <a:moveTo>
                    <a:pt x="6890" y="0"/>
                  </a:moveTo>
                  <a:cubicBezTo>
                    <a:pt x="6575" y="0"/>
                    <a:pt x="6261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3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0" y="6699"/>
                    <a:pt x="734" y="7496"/>
                  </a:cubicBezTo>
                  <a:cubicBezTo>
                    <a:pt x="938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3" y="8848"/>
                  </a:cubicBezTo>
                  <a:cubicBezTo>
                    <a:pt x="2377" y="9050"/>
                    <a:pt x="2640" y="9147"/>
                    <a:pt x="2903" y="9147"/>
                  </a:cubicBezTo>
                  <a:cubicBezTo>
                    <a:pt x="3208" y="9147"/>
                    <a:pt x="3513" y="9018"/>
                    <a:pt x="3746" y="8772"/>
                  </a:cubicBezTo>
                  <a:cubicBezTo>
                    <a:pt x="4129" y="8389"/>
                    <a:pt x="4180" y="7802"/>
                    <a:pt x="3873" y="7343"/>
                  </a:cubicBezTo>
                  <a:lnTo>
                    <a:pt x="7600" y="3438"/>
                  </a:lnTo>
                  <a:cubicBezTo>
                    <a:pt x="7783" y="3560"/>
                    <a:pt x="7992" y="3617"/>
                    <a:pt x="8200" y="3617"/>
                  </a:cubicBezTo>
                  <a:cubicBezTo>
                    <a:pt x="8512" y="3617"/>
                    <a:pt x="8825" y="3489"/>
                    <a:pt x="9054" y="3259"/>
                  </a:cubicBezTo>
                  <a:cubicBezTo>
                    <a:pt x="9514" y="2800"/>
                    <a:pt x="9514" y="2085"/>
                    <a:pt x="9054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4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7" y="97"/>
                    <a:pt x="7163" y="0"/>
                    <a:pt x="68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1"/>
            <p:cNvSpPr/>
            <p:nvPr/>
          </p:nvSpPr>
          <p:spPr>
            <a:xfrm>
              <a:off x="6285367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7" y="696"/>
                    <a:pt x="2432" y="1106"/>
                    <a:pt x="1887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25" y="3003"/>
                  </a:cubicBezTo>
                  <a:cubicBezTo>
                    <a:pt x="1690" y="3003"/>
                    <a:pt x="1757" y="2997"/>
                    <a:pt x="1826" y="2987"/>
                  </a:cubicBezTo>
                  <a:lnTo>
                    <a:pt x="3817" y="8015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4855" y="9425"/>
                    <a:pt x="5362" y="9022"/>
                    <a:pt x="5895" y="9022"/>
                  </a:cubicBezTo>
                  <a:cubicBezTo>
                    <a:pt x="6159" y="9022"/>
                    <a:pt x="6430" y="9122"/>
                    <a:pt x="6650" y="9342"/>
                  </a:cubicBezTo>
                  <a:cubicBezTo>
                    <a:pt x="7811" y="8810"/>
                    <a:pt x="7367" y="7131"/>
                    <a:pt x="6188" y="7131"/>
                  </a:cubicBezTo>
                  <a:cubicBezTo>
                    <a:pt x="6123" y="7131"/>
                    <a:pt x="6056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1"/>
            <p:cNvSpPr/>
            <p:nvPr/>
          </p:nvSpPr>
          <p:spPr>
            <a:xfrm>
              <a:off x="708675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1"/>
            <p:cNvSpPr/>
            <p:nvPr/>
          </p:nvSpPr>
          <p:spPr>
            <a:xfrm>
              <a:off x="666719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3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1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1"/>
            <p:cNvSpPr/>
            <p:nvPr/>
          </p:nvSpPr>
          <p:spPr>
            <a:xfrm>
              <a:off x="6601588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1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1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4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8" y="697"/>
                  </a:cubicBezTo>
                  <a:cubicBezTo>
                    <a:pt x="9425" y="255"/>
                    <a:pt x="9016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5898650" y="4897238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800"/>
                    <a:pt x="7173" y="1336"/>
                  </a:cubicBezTo>
                  <a:lnTo>
                    <a:pt x="6330" y="1667"/>
                  </a:lnTo>
                  <a:lnTo>
                    <a:pt x="2145" y="3326"/>
                  </a:lnTo>
                  <a:cubicBezTo>
                    <a:pt x="1992" y="3122"/>
                    <a:pt x="1787" y="2944"/>
                    <a:pt x="1532" y="2893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3"/>
                    <a:pt x="741" y="2918"/>
                  </a:cubicBezTo>
                  <a:cubicBezTo>
                    <a:pt x="409" y="3046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1"/>
                    <a:pt x="715" y="5547"/>
                    <a:pt x="715" y="5853"/>
                  </a:cubicBezTo>
                  <a:cubicBezTo>
                    <a:pt x="775" y="6446"/>
                    <a:pt x="1263" y="6856"/>
                    <a:pt x="1801" y="6856"/>
                  </a:cubicBezTo>
                  <a:cubicBezTo>
                    <a:pt x="1957" y="6856"/>
                    <a:pt x="2117" y="6821"/>
                    <a:pt x="2272" y="6746"/>
                  </a:cubicBezTo>
                  <a:cubicBezTo>
                    <a:pt x="2451" y="6670"/>
                    <a:pt x="2630" y="6568"/>
                    <a:pt x="2757" y="6415"/>
                  </a:cubicBezTo>
                  <a:cubicBezTo>
                    <a:pt x="2961" y="6159"/>
                    <a:pt x="3038" y="5828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70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10"/>
                  </a:cubicBezTo>
                  <a:lnTo>
                    <a:pt x="10082" y="2510"/>
                  </a:lnTo>
                  <a:cubicBezTo>
                    <a:pt x="9904" y="2101"/>
                    <a:pt x="9546" y="1846"/>
                    <a:pt x="9112" y="1821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4576957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6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1" y="9063"/>
                    <a:pt x="2355" y="9165"/>
                    <a:pt x="2626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599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5621043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4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1" y="6699"/>
                    <a:pt x="734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0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4" y="2800"/>
                    <a:pt x="9514" y="2085"/>
                    <a:pt x="9055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5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74422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0" y="829"/>
                    <a:pt x="1819" y="721"/>
                    <a:pt x="1539" y="721"/>
                  </a:cubicBezTo>
                  <a:cubicBezTo>
                    <a:pt x="1410" y="721"/>
                    <a:pt x="1282" y="744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0" y="9305"/>
                    <a:pt x="5992" y="9413"/>
                    <a:pt x="6272" y="9413"/>
                  </a:cubicBezTo>
                  <a:cubicBezTo>
                    <a:pt x="6400" y="9413"/>
                    <a:pt x="6529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5545619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4" y="1"/>
                    <a:pt x="3101" y="26"/>
                    <a:pt x="2974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1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1" y="2972"/>
                    <a:pt x="1800" y="2962"/>
                  </a:cubicBezTo>
                  <a:lnTo>
                    <a:pt x="3817" y="8015"/>
                  </a:lnTo>
                  <a:cubicBezTo>
                    <a:pt x="3357" y="8296"/>
                    <a:pt x="3178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7" y="10120"/>
                    <a:pt x="4714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512602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4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1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8" y="6547"/>
                    <a:pt x="9521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7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374" y="81"/>
                  </a:cubicBezTo>
                  <a:cubicBezTo>
                    <a:pt x="2241" y="27"/>
                    <a:pt x="2102" y="1"/>
                    <a:pt x="19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506045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8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4555387" y="489962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7" y="1"/>
                  </a:moveTo>
                  <a:cubicBezTo>
                    <a:pt x="1843" y="1"/>
                    <a:pt x="1697" y="28"/>
                    <a:pt x="1558" y="85"/>
                  </a:cubicBezTo>
                  <a:cubicBezTo>
                    <a:pt x="1047" y="289"/>
                    <a:pt x="741" y="800"/>
                    <a:pt x="843" y="1336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1"/>
                  </a:lnTo>
                  <a:cubicBezTo>
                    <a:pt x="1948" y="3882"/>
                    <a:pt x="2285" y="4032"/>
                    <a:pt x="2620" y="4032"/>
                  </a:cubicBezTo>
                  <a:cubicBezTo>
                    <a:pt x="3330" y="4032"/>
                    <a:pt x="4030" y="3359"/>
                    <a:pt x="3753" y="2510"/>
                  </a:cubicBezTo>
                  <a:cubicBezTo>
                    <a:pt x="3574" y="2101"/>
                    <a:pt x="3217" y="1846"/>
                    <a:pt x="2783" y="1821"/>
                  </a:cubicBezTo>
                  <a:cubicBezTo>
                    <a:pt x="2885" y="1718"/>
                    <a:pt x="2987" y="1591"/>
                    <a:pt x="3038" y="1438"/>
                  </a:cubicBezTo>
                  <a:cubicBezTo>
                    <a:pt x="3114" y="1234"/>
                    <a:pt x="3114" y="1029"/>
                    <a:pt x="3089" y="825"/>
                  </a:cubicBezTo>
                  <a:cubicBezTo>
                    <a:pt x="3063" y="774"/>
                    <a:pt x="3038" y="723"/>
                    <a:pt x="3038" y="672"/>
                  </a:cubicBezTo>
                  <a:cubicBezTo>
                    <a:pt x="2846" y="250"/>
                    <a:pt x="2423" y="1"/>
                    <a:pt x="1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53389" y="4950924"/>
              <a:ext cx="207980" cy="167530"/>
            </a:xfrm>
            <a:custGeom>
              <a:rect b="b" l="l" r="r" t="t"/>
              <a:pathLst>
                <a:path extrusionOk="0" h="5202" w="6458">
                  <a:moveTo>
                    <a:pt x="6458" y="0"/>
                  </a:moveTo>
                  <a:lnTo>
                    <a:pt x="2272" y="1659"/>
                  </a:lnTo>
                  <a:cubicBezTo>
                    <a:pt x="2119" y="1455"/>
                    <a:pt x="1915" y="1277"/>
                    <a:pt x="1659" y="1226"/>
                  </a:cubicBezTo>
                  <a:cubicBezTo>
                    <a:pt x="1561" y="1183"/>
                    <a:pt x="1455" y="1164"/>
                    <a:pt x="1345" y="1164"/>
                  </a:cubicBezTo>
                  <a:cubicBezTo>
                    <a:pt x="1256" y="1164"/>
                    <a:pt x="1164" y="1177"/>
                    <a:pt x="1072" y="1200"/>
                  </a:cubicBezTo>
                  <a:cubicBezTo>
                    <a:pt x="1021" y="1200"/>
                    <a:pt x="945" y="1226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945" y="3574"/>
                    <a:pt x="843" y="3880"/>
                    <a:pt x="843" y="4212"/>
                  </a:cubicBezTo>
                  <a:cubicBezTo>
                    <a:pt x="903" y="4793"/>
                    <a:pt x="1404" y="5201"/>
                    <a:pt x="1950" y="5201"/>
                  </a:cubicBezTo>
                  <a:cubicBezTo>
                    <a:pt x="2099" y="5201"/>
                    <a:pt x="2252" y="5171"/>
                    <a:pt x="2400" y="5105"/>
                  </a:cubicBezTo>
                  <a:cubicBezTo>
                    <a:pt x="2578" y="5028"/>
                    <a:pt x="2757" y="4901"/>
                    <a:pt x="2885" y="4748"/>
                  </a:cubicBezTo>
                  <a:cubicBezTo>
                    <a:pt x="3089" y="4492"/>
                    <a:pt x="3165" y="4161"/>
                    <a:pt x="3114" y="3854"/>
                  </a:cubicBezTo>
                  <a:lnTo>
                    <a:pt x="6432" y="2527"/>
                  </a:lnTo>
                  <a:lnTo>
                    <a:pt x="64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3035786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80" y="0"/>
                    <a:pt x="5973" y="128"/>
                    <a:pt x="5744" y="384"/>
                  </a:cubicBezTo>
                  <a:cubicBezTo>
                    <a:pt x="5361" y="767"/>
                    <a:pt x="5310" y="1354"/>
                    <a:pt x="5616" y="1814"/>
                  </a:cubicBezTo>
                  <a:lnTo>
                    <a:pt x="1890" y="5719"/>
                  </a:lnTo>
                  <a:cubicBezTo>
                    <a:pt x="1707" y="5607"/>
                    <a:pt x="1499" y="5552"/>
                    <a:pt x="1293" y="5552"/>
                  </a:cubicBezTo>
                  <a:cubicBezTo>
                    <a:pt x="983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665" y="7709"/>
                    <a:pt x="925" y="7811"/>
                    <a:pt x="1198" y="7811"/>
                  </a:cubicBezTo>
                  <a:cubicBezTo>
                    <a:pt x="1334" y="7811"/>
                    <a:pt x="1473" y="7786"/>
                    <a:pt x="1609" y="7735"/>
                  </a:cubicBezTo>
                  <a:lnTo>
                    <a:pt x="1609" y="7735"/>
                  </a:lnTo>
                  <a:cubicBezTo>
                    <a:pt x="1456" y="8118"/>
                    <a:pt x="1558" y="8577"/>
                    <a:pt x="1864" y="8858"/>
                  </a:cubicBezTo>
                  <a:cubicBezTo>
                    <a:pt x="2081" y="9063"/>
                    <a:pt x="2355" y="9165"/>
                    <a:pt x="2627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600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5" y="2809"/>
                    <a:pt x="9215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2" y="1354"/>
                    <a:pt x="7743" y="1380"/>
                    <a:pt x="7607" y="1431"/>
                  </a:cubicBezTo>
                  <a:cubicBezTo>
                    <a:pt x="7760" y="1048"/>
                    <a:pt x="7658" y="589"/>
                    <a:pt x="7351" y="308"/>
                  </a:cubicBezTo>
                  <a:cubicBezTo>
                    <a:pt x="7134" y="103"/>
                    <a:pt x="6861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4080710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5" y="1794"/>
                  </a:cubicBezTo>
                  <a:lnTo>
                    <a:pt x="2163" y="5725"/>
                  </a:lnTo>
                  <a:cubicBezTo>
                    <a:pt x="1958" y="5602"/>
                    <a:pt x="1753" y="5548"/>
                    <a:pt x="1558" y="5548"/>
                  </a:cubicBezTo>
                  <a:cubicBezTo>
                    <a:pt x="662" y="5548"/>
                    <a:pt x="0" y="6689"/>
                    <a:pt x="734" y="7486"/>
                  </a:cubicBezTo>
                  <a:cubicBezTo>
                    <a:pt x="938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1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0" y="8762"/>
                  </a:cubicBezTo>
                  <a:cubicBezTo>
                    <a:pt x="4103" y="8379"/>
                    <a:pt x="4154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5" y="3596"/>
                  </a:cubicBezTo>
                  <a:cubicBezTo>
                    <a:pt x="8513" y="3596"/>
                    <a:pt x="8816" y="3477"/>
                    <a:pt x="9029" y="3249"/>
                  </a:cubicBezTo>
                  <a:cubicBezTo>
                    <a:pt x="9488" y="2790"/>
                    <a:pt x="9488" y="2075"/>
                    <a:pt x="9029" y="1641"/>
                  </a:cubicBezTo>
                  <a:cubicBezTo>
                    <a:pt x="8827" y="1456"/>
                    <a:pt x="8557" y="1348"/>
                    <a:pt x="8287" y="1348"/>
                  </a:cubicBezTo>
                  <a:cubicBezTo>
                    <a:pt x="8149" y="1348"/>
                    <a:pt x="8010" y="1376"/>
                    <a:pt x="7881" y="1437"/>
                  </a:cubicBezTo>
                  <a:cubicBezTo>
                    <a:pt x="8034" y="1029"/>
                    <a:pt x="7932" y="595"/>
                    <a:pt x="7625" y="288"/>
                  </a:cubicBezTo>
                  <a:cubicBezTo>
                    <a:pt x="7409" y="96"/>
                    <a:pt x="7136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320305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1" y="613"/>
                    <a:pt x="2311" y="1022"/>
                  </a:cubicBezTo>
                  <a:cubicBezTo>
                    <a:pt x="2101" y="829"/>
                    <a:pt x="1819" y="721"/>
                    <a:pt x="1539" y="721"/>
                  </a:cubicBezTo>
                  <a:cubicBezTo>
                    <a:pt x="1411" y="721"/>
                    <a:pt x="1283" y="744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6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9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1" y="9305"/>
                    <a:pt x="5992" y="9413"/>
                    <a:pt x="6272" y="9413"/>
                  </a:cubicBezTo>
                  <a:cubicBezTo>
                    <a:pt x="6401" y="9413"/>
                    <a:pt x="6529" y="9390"/>
                    <a:pt x="6649" y="9342"/>
                  </a:cubicBezTo>
                  <a:cubicBezTo>
                    <a:pt x="7811" y="8810"/>
                    <a:pt x="7367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51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4004448" y="5006800"/>
              <a:ext cx="251553" cy="325947"/>
            </a:xfrm>
            <a:custGeom>
              <a:rect b="b" l="l" r="r" t="t"/>
              <a:pathLst>
                <a:path extrusionOk="0" h="10121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2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2" y="2972"/>
                    <a:pt x="1801" y="2962"/>
                  </a:cubicBezTo>
                  <a:lnTo>
                    <a:pt x="3817" y="8015"/>
                  </a:lnTo>
                  <a:cubicBezTo>
                    <a:pt x="3357" y="8296"/>
                    <a:pt x="3179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8" y="10120"/>
                    <a:pt x="4714" y="10100"/>
                    <a:pt x="4838" y="10057"/>
                  </a:cubicBezTo>
                  <a:cubicBezTo>
                    <a:pt x="5221" y="9878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3584849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6" y="4017"/>
                    <a:pt x="1181" y="4044"/>
                    <a:pt x="1324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9" y="6547"/>
                    <a:pt x="9521" y="6105"/>
                  </a:cubicBezTo>
                  <a:cubicBezTo>
                    <a:pt x="9674" y="5722"/>
                    <a:pt x="9572" y="5262"/>
                    <a:pt x="9266" y="4982"/>
                  </a:cubicBezTo>
                  <a:cubicBezTo>
                    <a:pt x="9700" y="4956"/>
                    <a:pt x="10057" y="4675"/>
                    <a:pt x="10236" y="4292"/>
                  </a:cubicBezTo>
                  <a:cubicBezTo>
                    <a:pt x="10440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5" y="2780"/>
                    <a:pt x="8390" y="2965"/>
                    <a:pt x="8168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7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351928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8" y="5776"/>
                    <a:pt x="1042" y="6185"/>
                  </a:cubicBezTo>
                  <a:cubicBezTo>
                    <a:pt x="1233" y="6607"/>
                    <a:pt x="1642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2812219" y="4897238"/>
              <a:ext cx="337702" cy="220443"/>
            </a:xfrm>
            <a:custGeom>
              <a:rect b="b" l="l" r="r" t="t"/>
              <a:pathLst>
                <a:path extrusionOk="0" h="6845" w="10486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800"/>
                    <a:pt x="7300" y="1336"/>
                  </a:cubicBezTo>
                  <a:lnTo>
                    <a:pt x="6458" y="1667"/>
                  </a:lnTo>
                  <a:lnTo>
                    <a:pt x="2272" y="3326"/>
                  </a:lnTo>
                  <a:cubicBezTo>
                    <a:pt x="2119" y="3122"/>
                    <a:pt x="1915" y="2944"/>
                    <a:pt x="1660" y="2893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3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603"/>
                    <a:pt x="486" y="4781"/>
                    <a:pt x="741" y="4909"/>
                  </a:cubicBezTo>
                  <a:cubicBezTo>
                    <a:pt x="869" y="4985"/>
                    <a:pt x="1022" y="5011"/>
                    <a:pt x="1175" y="5036"/>
                  </a:cubicBezTo>
                  <a:cubicBezTo>
                    <a:pt x="1098" y="5087"/>
                    <a:pt x="1047" y="5190"/>
                    <a:pt x="996" y="5266"/>
                  </a:cubicBezTo>
                  <a:cubicBezTo>
                    <a:pt x="971" y="5317"/>
                    <a:pt x="945" y="5368"/>
                    <a:pt x="945" y="5419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79"/>
                    <a:pt x="869" y="6032"/>
                    <a:pt x="945" y="6159"/>
                  </a:cubicBezTo>
                  <a:cubicBezTo>
                    <a:pt x="1022" y="6364"/>
                    <a:pt x="1149" y="6542"/>
                    <a:pt x="1354" y="6670"/>
                  </a:cubicBezTo>
                  <a:cubicBezTo>
                    <a:pt x="1529" y="6787"/>
                    <a:pt x="1737" y="6845"/>
                    <a:pt x="1945" y="6845"/>
                  </a:cubicBezTo>
                  <a:cubicBezTo>
                    <a:pt x="2101" y="6845"/>
                    <a:pt x="2258" y="6812"/>
                    <a:pt x="2400" y="6746"/>
                  </a:cubicBezTo>
                  <a:cubicBezTo>
                    <a:pt x="2604" y="6695"/>
                    <a:pt x="2757" y="6568"/>
                    <a:pt x="2885" y="6415"/>
                  </a:cubicBezTo>
                  <a:cubicBezTo>
                    <a:pt x="3089" y="6159"/>
                    <a:pt x="3191" y="5828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8" y="3870"/>
                    <a:pt x="8751" y="4024"/>
                    <a:pt x="9090" y="4024"/>
                  </a:cubicBezTo>
                  <a:cubicBezTo>
                    <a:pt x="9795" y="4024"/>
                    <a:pt x="10486" y="3354"/>
                    <a:pt x="10210" y="2510"/>
                  </a:cubicBezTo>
                  <a:cubicBezTo>
                    <a:pt x="10031" y="2101"/>
                    <a:pt x="9674" y="1846"/>
                    <a:pt x="9240" y="1821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1494648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664" y="7709"/>
                    <a:pt x="925" y="7811"/>
                    <a:pt x="1197" y="7811"/>
                  </a:cubicBezTo>
                  <a:cubicBezTo>
                    <a:pt x="1333" y="7811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3" y="8858"/>
                  </a:cubicBezTo>
                  <a:cubicBezTo>
                    <a:pt x="2080" y="9063"/>
                    <a:pt x="2354" y="9165"/>
                    <a:pt x="2629" y="9165"/>
                  </a:cubicBezTo>
                  <a:cubicBezTo>
                    <a:pt x="2935" y="9165"/>
                    <a:pt x="3242" y="9037"/>
                    <a:pt x="3471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2539539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6" y="1794"/>
                  </a:cubicBezTo>
                  <a:lnTo>
                    <a:pt x="2164" y="5725"/>
                  </a:lnTo>
                  <a:cubicBezTo>
                    <a:pt x="1959" y="5602"/>
                    <a:pt x="1753" y="5548"/>
                    <a:pt x="1558" y="5548"/>
                  </a:cubicBezTo>
                  <a:cubicBezTo>
                    <a:pt x="662" y="5548"/>
                    <a:pt x="1" y="6689"/>
                    <a:pt x="735" y="7486"/>
                  </a:cubicBezTo>
                  <a:cubicBezTo>
                    <a:pt x="939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2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1" y="8762"/>
                  </a:cubicBezTo>
                  <a:cubicBezTo>
                    <a:pt x="4103" y="8379"/>
                    <a:pt x="4155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6" y="3596"/>
                  </a:cubicBezTo>
                  <a:cubicBezTo>
                    <a:pt x="8513" y="3596"/>
                    <a:pt x="8817" y="3477"/>
                    <a:pt x="9029" y="3249"/>
                  </a:cubicBezTo>
                  <a:cubicBezTo>
                    <a:pt x="9489" y="2790"/>
                    <a:pt x="9489" y="2075"/>
                    <a:pt x="9029" y="1641"/>
                  </a:cubicBezTo>
                  <a:cubicBezTo>
                    <a:pt x="8827" y="1456"/>
                    <a:pt x="8558" y="1348"/>
                    <a:pt x="8288" y="1348"/>
                  </a:cubicBezTo>
                  <a:cubicBezTo>
                    <a:pt x="8149" y="1348"/>
                    <a:pt x="8011" y="1376"/>
                    <a:pt x="7881" y="1437"/>
                  </a:cubicBezTo>
                  <a:cubicBezTo>
                    <a:pt x="8034" y="1029"/>
                    <a:pt x="7932" y="595"/>
                    <a:pt x="7626" y="288"/>
                  </a:cubicBezTo>
                  <a:cubicBezTo>
                    <a:pt x="7409" y="96"/>
                    <a:pt x="7137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1661921" y="4683784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1" y="25"/>
                    <a:pt x="2973" y="77"/>
                  </a:cubicBezTo>
                  <a:cubicBezTo>
                    <a:pt x="2565" y="230"/>
                    <a:pt x="2310" y="613"/>
                    <a:pt x="2284" y="1022"/>
                  </a:cubicBezTo>
                  <a:cubicBezTo>
                    <a:pt x="2092" y="829"/>
                    <a:pt x="1816" y="721"/>
                    <a:pt x="1538" y="721"/>
                  </a:cubicBezTo>
                  <a:cubicBezTo>
                    <a:pt x="1410" y="721"/>
                    <a:pt x="1282" y="744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8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19" y="9903"/>
                    <a:pt x="5475" y="9521"/>
                    <a:pt x="5500" y="9112"/>
                  </a:cubicBezTo>
                  <a:cubicBezTo>
                    <a:pt x="5710" y="9305"/>
                    <a:pt x="5992" y="9413"/>
                    <a:pt x="6271" y="9413"/>
                  </a:cubicBezTo>
                  <a:cubicBezTo>
                    <a:pt x="6400" y="9413"/>
                    <a:pt x="6528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2463310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3" y="1"/>
                    <a:pt x="3101" y="26"/>
                    <a:pt x="2974" y="78"/>
                  </a:cubicBezTo>
                  <a:cubicBezTo>
                    <a:pt x="2566" y="231"/>
                    <a:pt x="2310" y="588"/>
                    <a:pt x="2285" y="1022"/>
                  </a:cubicBezTo>
                  <a:cubicBezTo>
                    <a:pt x="2098" y="818"/>
                    <a:pt x="1831" y="716"/>
                    <a:pt x="1553" y="716"/>
                  </a:cubicBezTo>
                  <a:cubicBezTo>
                    <a:pt x="1414" y="716"/>
                    <a:pt x="1272" y="741"/>
                    <a:pt x="1136" y="792"/>
                  </a:cubicBezTo>
                  <a:cubicBezTo>
                    <a:pt x="0" y="1324"/>
                    <a:pt x="444" y="2978"/>
                    <a:pt x="1600" y="2978"/>
                  </a:cubicBezTo>
                  <a:cubicBezTo>
                    <a:pt x="1664" y="2978"/>
                    <a:pt x="1731" y="2972"/>
                    <a:pt x="1800" y="2962"/>
                  </a:cubicBezTo>
                  <a:lnTo>
                    <a:pt x="3816" y="8015"/>
                  </a:lnTo>
                  <a:cubicBezTo>
                    <a:pt x="3357" y="8296"/>
                    <a:pt x="3178" y="8883"/>
                    <a:pt x="3382" y="9393"/>
                  </a:cubicBezTo>
                  <a:cubicBezTo>
                    <a:pt x="3563" y="9836"/>
                    <a:pt x="3999" y="10120"/>
                    <a:pt x="4463" y="10120"/>
                  </a:cubicBezTo>
                  <a:cubicBezTo>
                    <a:pt x="4587" y="10120"/>
                    <a:pt x="4713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49" y="9393"/>
                  </a:cubicBezTo>
                  <a:cubicBezTo>
                    <a:pt x="6385" y="9393"/>
                    <a:pt x="6522" y="9368"/>
                    <a:pt x="6649" y="9317"/>
                  </a:cubicBezTo>
                  <a:cubicBezTo>
                    <a:pt x="7809" y="8785"/>
                    <a:pt x="7367" y="7131"/>
                    <a:pt x="6211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2043711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1978110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1">
    <p:bg>
      <p:bgPr>
        <a:solidFill>
          <a:schemeClr val="dk2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/>
          <p:nvPr/>
        </p:nvSpPr>
        <p:spPr>
          <a:xfrm rot="10680086">
            <a:off x="-4039565" y="-387675"/>
            <a:ext cx="17944001" cy="1815659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type="title"/>
          </p:nvPr>
        </p:nvSpPr>
        <p:spPr>
          <a:xfrm>
            <a:off x="598475" y="435163"/>
            <a:ext cx="793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0" name="Google Shape;130;p13"/>
          <p:cNvSpPr txBox="1"/>
          <p:nvPr>
            <p:ph idx="2" type="title"/>
          </p:nvPr>
        </p:nvSpPr>
        <p:spPr>
          <a:xfrm>
            <a:off x="844400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1" name="Google Shape;131;p13"/>
          <p:cNvSpPr txBox="1"/>
          <p:nvPr>
            <p:ph idx="1" type="subTitle"/>
          </p:nvPr>
        </p:nvSpPr>
        <p:spPr>
          <a:xfrm>
            <a:off x="9929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3"/>
          <p:cNvSpPr txBox="1"/>
          <p:nvPr>
            <p:ph idx="3" type="title"/>
          </p:nvPr>
        </p:nvSpPr>
        <p:spPr>
          <a:xfrm>
            <a:off x="3433643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3" name="Google Shape;133;p13"/>
          <p:cNvSpPr txBox="1"/>
          <p:nvPr>
            <p:ph idx="4" type="subTitle"/>
          </p:nvPr>
        </p:nvSpPr>
        <p:spPr>
          <a:xfrm>
            <a:off x="35821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5" type="title"/>
          </p:nvPr>
        </p:nvSpPr>
        <p:spPr>
          <a:xfrm>
            <a:off x="6022897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5" name="Google Shape;135;p13"/>
          <p:cNvSpPr txBox="1"/>
          <p:nvPr>
            <p:ph idx="6" type="subTitle"/>
          </p:nvPr>
        </p:nvSpPr>
        <p:spPr>
          <a:xfrm>
            <a:off x="61713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3"/>
          <p:cNvSpPr txBox="1"/>
          <p:nvPr>
            <p:ph idx="7" type="title"/>
          </p:nvPr>
        </p:nvSpPr>
        <p:spPr>
          <a:xfrm>
            <a:off x="844400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7" name="Google Shape;137;p13"/>
          <p:cNvSpPr txBox="1"/>
          <p:nvPr>
            <p:ph idx="8" type="subTitle"/>
          </p:nvPr>
        </p:nvSpPr>
        <p:spPr>
          <a:xfrm>
            <a:off x="9929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3"/>
          <p:cNvSpPr txBox="1"/>
          <p:nvPr>
            <p:ph idx="9" type="title"/>
          </p:nvPr>
        </p:nvSpPr>
        <p:spPr>
          <a:xfrm>
            <a:off x="3433643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9" name="Google Shape;139;p13"/>
          <p:cNvSpPr txBox="1"/>
          <p:nvPr>
            <p:ph idx="13" type="subTitle"/>
          </p:nvPr>
        </p:nvSpPr>
        <p:spPr>
          <a:xfrm>
            <a:off x="35821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4" type="title"/>
          </p:nvPr>
        </p:nvSpPr>
        <p:spPr>
          <a:xfrm>
            <a:off x="6022897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" name="Google Shape;141;p13"/>
          <p:cNvSpPr txBox="1"/>
          <p:nvPr>
            <p:ph idx="15" type="subTitle"/>
          </p:nvPr>
        </p:nvSpPr>
        <p:spPr>
          <a:xfrm>
            <a:off x="6171351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CUSTOM_2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59350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4" name="Google Shape;144;p14"/>
          <p:cNvSpPr txBox="1"/>
          <p:nvPr>
            <p:ph idx="2" type="title"/>
          </p:nvPr>
        </p:nvSpPr>
        <p:spPr>
          <a:xfrm>
            <a:off x="9505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5" name="Google Shape;145;p14"/>
          <p:cNvSpPr txBox="1"/>
          <p:nvPr>
            <p:ph idx="1" type="subTitle"/>
          </p:nvPr>
        </p:nvSpPr>
        <p:spPr>
          <a:xfrm>
            <a:off x="931925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6" name="Google Shape;146;p14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7" name="Google Shape;147;p14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8" name="Google Shape;148;p14"/>
          <p:cNvSpPr txBox="1"/>
          <p:nvPr>
            <p:ph idx="5" type="title"/>
          </p:nvPr>
        </p:nvSpPr>
        <p:spPr>
          <a:xfrm>
            <a:off x="60831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9" name="Google Shape;149;p14"/>
          <p:cNvSpPr txBox="1"/>
          <p:nvPr>
            <p:ph idx="6" type="subTitle"/>
          </p:nvPr>
        </p:nvSpPr>
        <p:spPr>
          <a:xfrm>
            <a:off x="6064400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29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/>
          <p:nvPr>
            <p:ph type="title"/>
          </p:nvPr>
        </p:nvSpPr>
        <p:spPr>
          <a:xfrm>
            <a:off x="59955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2" name="Google Shape;152;p15"/>
          <p:cNvSpPr txBox="1"/>
          <p:nvPr>
            <p:ph idx="2" type="title"/>
          </p:nvPr>
        </p:nvSpPr>
        <p:spPr>
          <a:xfrm>
            <a:off x="9505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3" name="Google Shape;153;p15"/>
          <p:cNvSpPr txBox="1"/>
          <p:nvPr>
            <p:ph idx="1" type="subTitle"/>
          </p:nvPr>
        </p:nvSpPr>
        <p:spPr>
          <a:xfrm>
            <a:off x="931925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4" name="Google Shape;154;p15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5" name="Google Shape;155;p15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6" name="Google Shape;156;p15"/>
          <p:cNvSpPr txBox="1"/>
          <p:nvPr>
            <p:ph idx="5" type="title"/>
          </p:nvPr>
        </p:nvSpPr>
        <p:spPr>
          <a:xfrm>
            <a:off x="60831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7" name="Google Shape;157;p15"/>
          <p:cNvSpPr txBox="1"/>
          <p:nvPr>
            <p:ph idx="6" type="subTitle"/>
          </p:nvPr>
        </p:nvSpPr>
        <p:spPr>
          <a:xfrm>
            <a:off x="6064400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8" name="Google Shape;158;p15"/>
          <p:cNvSpPr/>
          <p:nvPr/>
        </p:nvSpPr>
        <p:spPr>
          <a:xfrm rot="10740124">
            <a:off x="-4047229" y="2483671"/>
            <a:ext cx="17944009" cy="93134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">
  <p:cSld name="CUSTOM_3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/>
          <p:nvPr>
            <p:ph idx="1" type="subTitle"/>
          </p:nvPr>
        </p:nvSpPr>
        <p:spPr>
          <a:xfrm>
            <a:off x="4841926" y="3755909"/>
            <a:ext cx="139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1" name="Google Shape;161;p16"/>
          <p:cNvSpPr txBox="1"/>
          <p:nvPr>
            <p:ph idx="2" type="subTitle"/>
          </p:nvPr>
        </p:nvSpPr>
        <p:spPr>
          <a:xfrm>
            <a:off x="6772575" y="3755909"/>
            <a:ext cx="13899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2" name="Google Shape;162;p16"/>
          <p:cNvSpPr txBox="1"/>
          <p:nvPr>
            <p:ph idx="3" type="subTitle"/>
          </p:nvPr>
        </p:nvSpPr>
        <p:spPr>
          <a:xfrm>
            <a:off x="981375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subTitle"/>
          </p:nvPr>
        </p:nvSpPr>
        <p:spPr>
          <a:xfrm>
            <a:off x="2911652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16"/>
          <p:cNvSpPr txBox="1"/>
          <p:nvPr>
            <p:ph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hasCustomPrompt="1" idx="5" type="title"/>
          </p:nvPr>
        </p:nvSpPr>
        <p:spPr>
          <a:xfrm>
            <a:off x="901571" y="3079117"/>
            <a:ext cx="1549800" cy="67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16"/>
          <p:cNvSpPr txBox="1"/>
          <p:nvPr>
            <p:ph hasCustomPrompt="1" idx="6" type="title"/>
          </p:nvPr>
        </p:nvSpPr>
        <p:spPr>
          <a:xfrm>
            <a:off x="283192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7" name="Google Shape;167;p16"/>
          <p:cNvSpPr txBox="1"/>
          <p:nvPr>
            <p:ph hasCustomPrompt="1" idx="7" type="title"/>
          </p:nvPr>
        </p:nvSpPr>
        <p:spPr>
          <a:xfrm>
            <a:off x="4762264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" name="Google Shape;168;p16"/>
          <p:cNvSpPr txBox="1"/>
          <p:nvPr>
            <p:ph hasCustomPrompt="1" idx="8" type="title"/>
          </p:nvPr>
        </p:nvSpPr>
        <p:spPr>
          <a:xfrm>
            <a:off x="669263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CUSTOM_4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"/>
          <p:cNvSpPr txBox="1"/>
          <p:nvPr>
            <p:ph type="title"/>
          </p:nvPr>
        </p:nvSpPr>
        <p:spPr>
          <a:xfrm>
            <a:off x="4451298" y="1541973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1" name="Google Shape;171;p17"/>
          <p:cNvSpPr txBox="1"/>
          <p:nvPr>
            <p:ph idx="1" type="subTitle"/>
          </p:nvPr>
        </p:nvSpPr>
        <p:spPr>
          <a:xfrm>
            <a:off x="4464250" y="1900720"/>
            <a:ext cx="39660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7"/>
          <p:cNvSpPr txBox="1"/>
          <p:nvPr>
            <p:ph idx="2" type="title"/>
          </p:nvPr>
        </p:nvSpPr>
        <p:spPr>
          <a:xfrm>
            <a:off x="4451298" y="2572571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3" name="Google Shape;173;p17"/>
          <p:cNvSpPr txBox="1"/>
          <p:nvPr>
            <p:ph idx="3" type="subTitle"/>
          </p:nvPr>
        </p:nvSpPr>
        <p:spPr>
          <a:xfrm>
            <a:off x="4464250" y="2931323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7"/>
          <p:cNvSpPr txBox="1"/>
          <p:nvPr>
            <p:ph idx="4" type="title"/>
          </p:nvPr>
        </p:nvSpPr>
        <p:spPr>
          <a:xfrm>
            <a:off x="4451328" y="3603170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5" type="subTitle"/>
          </p:nvPr>
        </p:nvSpPr>
        <p:spPr>
          <a:xfrm>
            <a:off x="4464250" y="3961925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7"/>
          <p:cNvSpPr txBox="1"/>
          <p:nvPr>
            <p:ph idx="6" type="title"/>
          </p:nvPr>
        </p:nvSpPr>
        <p:spPr>
          <a:xfrm>
            <a:off x="4451300" y="435175"/>
            <a:ext cx="336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bg>
      <p:bgPr>
        <a:solidFill>
          <a:schemeClr val="accent3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8"/>
          <p:cNvSpPr txBox="1"/>
          <p:nvPr>
            <p:ph type="title"/>
          </p:nvPr>
        </p:nvSpPr>
        <p:spPr>
          <a:xfrm>
            <a:off x="4320275" y="2977788"/>
            <a:ext cx="3078300" cy="4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9" name="Google Shape;179;p18"/>
          <p:cNvSpPr txBox="1"/>
          <p:nvPr>
            <p:ph idx="1" type="subTitle"/>
          </p:nvPr>
        </p:nvSpPr>
        <p:spPr>
          <a:xfrm>
            <a:off x="1745375" y="1700413"/>
            <a:ext cx="5653200" cy="13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8"/>
          <p:cNvSpPr/>
          <p:nvPr/>
        </p:nvSpPr>
        <p:spPr>
          <a:xfrm rot="3542896">
            <a:off x="566445" y="3595460"/>
            <a:ext cx="1268864" cy="835053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9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/>
          <p:nvPr/>
        </p:nvSpPr>
        <p:spPr>
          <a:xfrm rot="5400000">
            <a:off x="3548175" y="-4012500"/>
            <a:ext cx="2047800" cy="10024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 txBox="1"/>
          <p:nvPr>
            <p:ph idx="1" type="subTitle"/>
          </p:nvPr>
        </p:nvSpPr>
        <p:spPr>
          <a:xfrm>
            <a:off x="4693776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4" name="Google Shape;184;p19"/>
          <p:cNvSpPr txBox="1"/>
          <p:nvPr>
            <p:ph idx="2" type="subTitle"/>
          </p:nvPr>
        </p:nvSpPr>
        <p:spPr>
          <a:xfrm>
            <a:off x="663183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5" name="Google Shape;185;p19"/>
          <p:cNvSpPr txBox="1"/>
          <p:nvPr>
            <p:ph idx="3" type="subTitle"/>
          </p:nvPr>
        </p:nvSpPr>
        <p:spPr>
          <a:xfrm>
            <a:off x="728625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6" name="Google Shape;186;p19"/>
          <p:cNvSpPr txBox="1"/>
          <p:nvPr>
            <p:ph idx="4" type="subTitle"/>
          </p:nvPr>
        </p:nvSpPr>
        <p:spPr>
          <a:xfrm>
            <a:off x="267440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7" name="Google Shape;187;p19"/>
          <p:cNvSpPr txBox="1"/>
          <p:nvPr>
            <p:ph idx="5" type="subTitle"/>
          </p:nvPr>
        </p:nvSpPr>
        <p:spPr>
          <a:xfrm>
            <a:off x="656595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8" name="Google Shape;188;p19"/>
          <p:cNvSpPr txBox="1"/>
          <p:nvPr>
            <p:ph idx="6" type="subTitle"/>
          </p:nvPr>
        </p:nvSpPr>
        <p:spPr>
          <a:xfrm>
            <a:off x="793121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9" name="Google Shape;189;p19"/>
          <p:cNvSpPr txBox="1"/>
          <p:nvPr>
            <p:ph idx="7" type="subTitle"/>
          </p:nvPr>
        </p:nvSpPr>
        <p:spPr>
          <a:xfrm>
            <a:off x="275572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0" name="Google Shape;190;p19"/>
          <p:cNvSpPr txBox="1"/>
          <p:nvPr>
            <p:ph idx="8" type="subTitle"/>
          </p:nvPr>
        </p:nvSpPr>
        <p:spPr>
          <a:xfrm>
            <a:off x="4620176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91" name="Google Shape;191;p19"/>
          <p:cNvSpPr txBox="1"/>
          <p:nvPr>
            <p:ph type="title"/>
          </p:nvPr>
        </p:nvSpPr>
        <p:spPr>
          <a:xfrm>
            <a:off x="615900" y="439968"/>
            <a:ext cx="791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numbers">
  <p:cSld name="CUSTOM_10">
    <p:bg>
      <p:bgPr>
        <a:solidFill>
          <a:schemeClr val="accent3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hasCustomPrompt="1" type="title"/>
          </p:nvPr>
        </p:nvSpPr>
        <p:spPr>
          <a:xfrm>
            <a:off x="1185325" y="535606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4" name="Google Shape;194;p20"/>
          <p:cNvSpPr txBox="1"/>
          <p:nvPr>
            <p:ph idx="1" type="subTitle"/>
          </p:nvPr>
        </p:nvSpPr>
        <p:spPr>
          <a:xfrm>
            <a:off x="1678600" y="1263032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5" name="Google Shape;195;p20"/>
          <p:cNvSpPr txBox="1"/>
          <p:nvPr>
            <p:ph hasCustomPrompt="1" idx="2" type="title"/>
          </p:nvPr>
        </p:nvSpPr>
        <p:spPr>
          <a:xfrm>
            <a:off x="1185325" y="1980180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6" name="Google Shape;196;p20"/>
          <p:cNvSpPr txBox="1"/>
          <p:nvPr>
            <p:ph idx="3" type="subTitle"/>
          </p:nvPr>
        </p:nvSpPr>
        <p:spPr>
          <a:xfrm>
            <a:off x="1678600" y="2707600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7" name="Google Shape;197;p20"/>
          <p:cNvSpPr txBox="1"/>
          <p:nvPr>
            <p:ph hasCustomPrompt="1" idx="4" type="title"/>
          </p:nvPr>
        </p:nvSpPr>
        <p:spPr>
          <a:xfrm>
            <a:off x="1185325" y="3424741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8" name="Google Shape;198;p20"/>
          <p:cNvSpPr txBox="1"/>
          <p:nvPr>
            <p:ph idx="5" type="subTitle"/>
          </p:nvPr>
        </p:nvSpPr>
        <p:spPr>
          <a:xfrm>
            <a:off x="1678600" y="4152156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199" name="Google Shape;199;p20"/>
          <p:cNvGrpSpPr/>
          <p:nvPr/>
        </p:nvGrpSpPr>
        <p:grpSpPr>
          <a:xfrm>
            <a:off x="-62947" y="-308732"/>
            <a:ext cx="1049658" cy="5525412"/>
            <a:chOff x="-62947" y="-308732"/>
            <a:chExt cx="1049658" cy="5525412"/>
          </a:xfrm>
        </p:grpSpPr>
        <p:sp>
          <p:nvSpPr>
            <p:cNvPr id="200" name="Google Shape;200;p20"/>
            <p:cNvSpPr/>
            <p:nvPr/>
          </p:nvSpPr>
          <p:spPr>
            <a:xfrm>
              <a:off x="-45685" y="-293660"/>
              <a:ext cx="295932" cy="294869"/>
            </a:xfrm>
            <a:custGeom>
              <a:rect b="b" l="l" r="r" t="t"/>
              <a:pathLst>
                <a:path extrusionOk="0" h="9156" w="9189">
                  <a:moveTo>
                    <a:pt x="6580" y="0"/>
                  </a:moveTo>
                  <a:cubicBezTo>
                    <a:pt x="6268" y="0"/>
                    <a:pt x="5961" y="129"/>
                    <a:pt x="5743" y="375"/>
                  </a:cubicBezTo>
                  <a:cubicBezTo>
                    <a:pt x="5360" y="758"/>
                    <a:pt x="5309" y="1370"/>
                    <a:pt x="5615" y="1804"/>
                  </a:cubicBezTo>
                  <a:lnTo>
                    <a:pt x="1889" y="5735"/>
                  </a:lnTo>
                  <a:cubicBezTo>
                    <a:pt x="1697" y="5614"/>
                    <a:pt x="1490" y="5557"/>
                    <a:pt x="1286" y="5557"/>
                  </a:cubicBezTo>
                  <a:cubicBezTo>
                    <a:pt x="972" y="5557"/>
                    <a:pt x="666" y="5692"/>
                    <a:pt x="434" y="5939"/>
                  </a:cubicBezTo>
                  <a:cubicBezTo>
                    <a:pt x="0" y="6373"/>
                    <a:pt x="0" y="7087"/>
                    <a:pt x="434" y="7521"/>
                  </a:cubicBezTo>
                  <a:cubicBezTo>
                    <a:pt x="653" y="7707"/>
                    <a:pt x="917" y="7803"/>
                    <a:pt x="1188" y="7803"/>
                  </a:cubicBezTo>
                  <a:cubicBezTo>
                    <a:pt x="1328" y="7803"/>
                    <a:pt x="1469" y="7778"/>
                    <a:pt x="1608" y="7726"/>
                  </a:cubicBezTo>
                  <a:lnTo>
                    <a:pt x="1608" y="7726"/>
                  </a:lnTo>
                  <a:cubicBezTo>
                    <a:pt x="1455" y="8108"/>
                    <a:pt x="1557" y="8568"/>
                    <a:pt x="1863" y="8849"/>
                  </a:cubicBezTo>
                  <a:cubicBezTo>
                    <a:pt x="2080" y="9053"/>
                    <a:pt x="2354" y="9156"/>
                    <a:pt x="2626" y="9156"/>
                  </a:cubicBezTo>
                  <a:cubicBezTo>
                    <a:pt x="2929" y="9156"/>
                    <a:pt x="3230" y="9028"/>
                    <a:pt x="3446" y="8772"/>
                  </a:cubicBezTo>
                  <a:cubicBezTo>
                    <a:pt x="3828" y="8389"/>
                    <a:pt x="3879" y="7802"/>
                    <a:pt x="3573" y="7343"/>
                  </a:cubicBezTo>
                  <a:lnTo>
                    <a:pt x="7300" y="3438"/>
                  </a:lnTo>
                  <a:cubicBezTo>
                    <a:pt x="7483" y="3550"/>
                    <a:pt x="7690" y="3605"/>
                    <a:pt x="7896" y="3605"/>
                  </a:cubicBezTo>
                  <a:cubicBezTo>
                    <a:pt x="8207" y="3605"/>
                    <a:pt x="8514" y="3479"/>
                    <a:pt x="8729" y="3234"/>
                  </a:cubicBezTo>
                  <a:cubicBezTo>
                    <a:pt x="9188" y="2800"/>
                    <a:pt x="9188" y="2085"/>
                    <a:pt x="8729" y="1626"/>
                  </a:cubicBezTo>
                  <a:cubicBezTo>
                    <a:pt x="8527" y="1440"/>
                    <a:pt x="8269" y="1344"/>
                    <a:pt x="7999" y="1344"/>
                  </a:cubicBezTo>
                  <a:cubicBezTo>
                    <a:pt x="7861" y="1344"/>
                    <a:pt x="7719" y="1369"/>
                    <a:pt x="7580" y="1422"/>
                  </a:cubicBezTo>
                  <a:cubicBezTo>
                    <a:pt x="7733" y="1039"/>
                    <a:pt x="7631" y="605"/>
                    <a:pt x="7351" y="299"/>
                  </a:cubicBezTo>
                  <a:cubicBezTo>
                    <a:pt x="7125" y="97"/>
                    <a:pt x="6851" y="0"/>
                    <a:pt x="65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120719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311" y="1021"/>
                  </a:cubicBezTo>
                  <a:cubicBezTo>
                    <a:pt x="2101" y="829"/>
                    <a:pt x="1820" y="720"/>
                    <a:pt x="1532" y="720"/>
                  </a:cubicBezTo>
                  <a:cubicBezTo>
                    <a:pt x="1399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0"/>
            <p:cNvSpPr/>
            <p:nvPr/>
          </p:nvSpPr>
          <p:spPr>
            <a:xfrm>
              <a:off x="-62141" y="898730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690" y="4952"/>
                  </a:cubicBezTo>
                  <a:cubicBezTo>
                    <a:pt x="894" y="5156"/>
                    <a:pt x="1166" y="5258"/>
                    <a:pt x="1438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2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0"/>
            <p:cNvSpPr/>
            <p:nvPr/>
          </p:nvSpPr>
          <p:spPr>
            <a:xfrm>
              <a:off x="50254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6" y="4675"/>
                    <a:pt x="10210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0"/>
            <p:cNvSpPr/>
            <p:nvPr/>
          </p:nvSpPr>
          <p:spPr>
            <a:xfrm>
              <a:off x="44090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72" y="3326"/>
                  </a:lnTo>
                  <a:cubicBezTo>
                    <a:pt x="2051" y="3013"/>
                    <a:pt x="1685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0" y="3760"/>
                    <a:pt x="205" y="4347"/>
                  </a:cubicBezTo>
                  <a:cubicBezTo>
                    <a:pt x="358" y="4755"/>
                    <a:pt x="741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0"/>
            <p:cNvSpPr/>
            <p:nvPr/>
          </p:nvSpPr>
          <p:spPr>
            <a:xfrm>
              <a:off x="288023" y="939341"/>
              <a:ext cx="335383" cy="220218"/>
            </a:xfrm>
            <a:custGeom>
              <a:rect b="b" l="l" r="r" t="t"/>
              <a:pathLst>
                <a:path extrusionOk="0" h="6838" w="10414">
                  <a:moveTo>
                    <a:pt x="8467" y="0"/>
                  </a:moveTo>
                  <a:cubicBezTo>
                    <a:pt x="7820" y="0"/>
                    <a:pt x="7174" y="527"/>
                    <a:pt x="7300" y="1342"/>
                  </a:cubicBezTo>
                  <a:lnTo>
                    <a:pt x="2272" y="3333"/>
                  </a:lnTo>
                  <a:cubicBezTo>
                    <a:pt x="2050" y="3001"/>
                    <a:pt x="1682" y="2816"/>
                    <a:pt x="1312" y="2816"/>
                  </a:cubicBezTo>
                  <a:cubicBezTo>
                    <a:pt x="1170" y="2816"/>
                    <a:pt x="1028" y="2843"/>
                    <a:pt x="893" y="2899"/>
                  </a:cubicBezTo>
                  <a:cubicBezTo>
                    <a:pt x="306" y="3104"/>
                    <a:pt x="0" y="3767"/>
                    <a:pt x="204" y="4329"/>
                  </a:cubicBezTo>
                  <a:cubicBezTo>
                    <a:pt x="383" y="4737"/>
                    <a:pt x="740" y="4992"/>
                    <a:pt x="1174" y="5018"/>
                  </a:cubicBezTo>
                  <a:cubicBezTo>
                    <a:pt x="868" y="5324"/>
                    <a:pt x="791" y="5758"/>
                    <a:pt x="945" y="6166"/>
                  </a:cubicBezTo>
                  <a:cubicBezTo>
                    <a:pt x="1117" y="6588"/>
                    <a:pt x="1535" y="6837"/>
                    <a:pt x="1971" y="6837"/>
                  </a:cubicBezTo>
                  <a:cubicBezTo>
                    <a:pt x="2114" y="6837"/>
                    <a:pt x="2260" y="6810"/>
                    <a:pt x="2399" y="6753"/>
                  </a:cubicBezTo>
                  <a:cubicBezTo>
                    <a:pt x="2910" y="6549"/>
                    <a:pt x="3216" y="6039"/>
                    <a:pt x="3114" y="5503"/>
                  </a:cubicBezTo>
                  <a:lnTo>
                    <a:pt x="8167" y="3512"/>
                  </a:lnTo>
                  <a:cubicBezTo>
                    <a:pt x="8366" y="3837"/>
                    <a:pt x="8719" y="4009"/>
                    <a:pt x="9089" y="4009"/>
                  </a:cubicBezTo>
                  <a:cubicBezTo>
                    <a:pt x="9241" y="4009"/>
                    <a:pt x="9397" y="3980"/>
                    <a:pt x="9546" y="3920"/>
                  </a:cubicBezTo>
                  <a:cubicBezTo>
                    <a:pt x="10107" y="3716"/>
                    <a:pt x="10413" y="3078"/>
                    <a:pt x="10209" y="2491"/>
                  </a:cubicBezTo>
                  <a:cubicBezTo>
                    <a:pt x="10031" y="2108"/>
                    <a:pt x="9673" y="1827"/>
                    <a:pt x="9239" y="1827"/>
                  </a:cubicBezTo>
                  <a:cubicBezTo>
                    <a:pt x="9546" y="1521"/>
                    <a:pt x="9622" y="1062"/>
                    <a:pt x="9495" y="679"/>
                  </a:cubicBezTo>
                  <a:cubicBezTo>
                    <a:pt x="9278" y="207"/>
                    <a:pt x="8873" y="0"/>
                    <a:pt x="84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0"/>
            <p:cNvSpPr/>
            <p:nvPr/>
          </p:nvSpPr>
          <p:spPr>
            <a:xfrm>
              <a:off x="83361" y="638675"/>
              <a:ext cx="335383" cy="190106"/>
            </a:xfrm>
            <a:custGeom>
              <a:rect b="b" l="l" r="r" t="t"/>
              <a:pathLst>
                <a:path extrusionOk="0" h="5903" w="10414">
                  <a:moveTo>
                    <a:pt x="1689" y="0"/>
                  </a:moveTo>
                  <a:cubicBezTo>
                    <a:pt x="1198" y="0"/>
                    <a:pt x="742" y="332"/>
                    <a:pt x="613" y="827"/>
                  </a:cubicBezTo>
                  <a:cubicBezTo>
                    <a:pt x="511" y="1235"/>
                    <a:pt x="664" y="1669"/>
                    <a:pt x="995" y="1950"/>
                  </a:cubicBezTo>
                  <a:cubicBezTo>
                    <a:pt x="587" y="2026"/>
                    <a:pt x="255" y="2333"/>
                    <a:pt x="153" y="2716"/>
                  </a:cubicBezTo>
                  <a:cubicBezTo>
                    <a:pt x="0" y="3328"/>
                    <a:pt x="383" y="3915"/>
                    <a:pt x="995" y="4068"/>
                  </a:cubicBezTo>
                  <a:cubicBezTo>
                    <a:pt x="1084" y="4090"/>
                    <a:pt x="1173" y="4101"/>
                    <a:pt x="1262" y="4101"/>
                  </a:cubicBezTo>
                  <a:cubicBezTo>
                    <a:pt x="1690" y="4101"/>
                    <a:pt x="2107" y="3857"/>
                    <a:pt x="2297" y="3456"/>
                  </a:cubicBezTo>
                  <a:lnTo>
                    <a:pt x="7555" y="4732"/>
                  </a:lnTo>
                  <a:cubicBezTo>
                    <a:pt x="7540" y="5479"/>
                    <a:pt x="8132" y="5902"/>
                    <a:pt x="8726" y="5902"/>
                  </a:cubicBezTo>
                  <a:cubicBezTo>
                    <a:pt x="9186" y="5902"/>
                    <a:pt x="9648" y="5647"/>
                    <a:pt x="9826" y="5089"/>
                  </a:cubicBezTo>
                  <a:cubicBezTo>
                    <a:pt x="9903" y="4681"/>
                    <a:pt x="9750" y="4247"/>
                    <a:pt x="9418" y="3992"/>
                  </a:cubicBezTo>
                  <a:cubicBezTo>
                    <a:pt x="9826" y="3915"/>
                    <a:pt x="10184" y="3609"/>
                    <a:pt x="10286" y="3175"/>
                  </a:cubicBezTo>
                  <a:cubicBezTo>
                    <a:pt x="10413" y="2588"/>
                    <a:pt x="10030" y="2001"/>
                    <a:pt x="9418" y="1873"/>
                  </a:cubicBezTo>
                  <a:cubicBezTo>
                    <a:pt x="9318" y="1843"/>
                    <a:pt x="9216" y="1829"/>
                    <a:pt x="9115" y="1829"/>
                  </a:cubicBezTo>
                  <a:cubicBezTo>
                    <a:pt x="8700" y="1829"/>
                    <a:pt x="8301" y="2070"/>
                    <a:pt x="8116" y="2460"/>
                  </a:cubicBezTo>
                  <a:lnTo>
                    <a:pt x="2859" y="1184"/>
                  </a:lnTo>
                  <a:cubicBezTo>
                    <a:pt x="2859" y="648"/>
                    <a:pt x="2501" y="163"/>
                    <a:pt x="1965" y="36"/>
                  </a:cubicBezTo>
                  <a:cubicBezTo>
                    <a:pt x="1873" y="12"/>
                    <a:pt x="1781" y="0"/>
                    <a:pt x="16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0"/>
            <p:cNvSpPr/>
            <p:nvPr/>
          </p:nvSpPr>
          <p:spPr>
            <a:xfrm>
              <a:off x="660345" y="-308732"/>
              <a:ext cx="318153" cy="139415"/>
            </a:xfrm>
            <a:custGeom>
              <a:rect b="b" l="l" r="r" t="t"/>
              <a:pathLst>
                <a:path extrusionOk="0" h="4329" w="9879">
                  <a:moveTo>
                    <a:pt x="3549" y="1"/>
                  </a:moveTo>
                  <a:lnTo>
                    <a:pt x="2196" y="792"/>
                  </a:lnTo>
                  <a:cubicBezTo>
                    <a:pt x="1975" y="539"/>
                    <a:pt x="1656" y="404"/>
                    <a:pt x="1336" y="404"/>
                  </a:cubicBezTo>
                  <a:cubicBezTo>
                    <a:pt x="1139" y="404"/>
                    <a:pt x="942" y="455"/>
                    <a:pt x="767" y="562"/>
                  </a:cubicBezTo>
                  <a:cubicBezTo>
                    <a:pt x="205" y="843"/>
                    <a:pt x="1" y="1532"/>
                    <a:pt x="307" y="2068"/>
                  </a:cubicBezTo>
                  <a:cubicBezTo>
                    <a:pt x="491" y="2412"/>
                    <a:pt x="839" y="2612"/>
                    <a:pt x="1204" y="2612"/>
                  </a:cubicBezTo>
                  <a:cubicBezTo>
                    <a:pt x="1245" y="2612"/>
                    <a:pt x="1287" y="2609"/>
                    <a:pt x="1328" y="2604"/>
                  </a:cubicBezTo>
                  <a:lnTo>
                    <a:pt x="1328" y="2604"/>
                  </a:lnTo>
                  <a:cubicBezTo>
                    <a:pt x="1073" y="2961"/>
                    <a:pt x="1047" y="3395"/>
                    <a:pt x="1252" y="3778"/>
                  </a:cubicBezTo>
                  <a:cubicBezTo>
                    <a:pt x="1470" y="4131"/>
                    <a:pt x="1842" y="4328"/>
                    <a:pt x="2217" y="4328"/>
                  </a:cubicBezTo>
                  <a:cubicBezTo>
                    <a:pt x="2412" y="4328"/>
                    <a:pt x="2608" y="4275"/>
                    <a:pt x="2783" y="4161"/>
                  </a:cubicBezTo>
                  <a:cubicBezTo>
                    <a:pt x="3268" y="3906"/>
                    <a:pt x="3497" y="3344"/>
                    <a:pt x="3344" y="2808"/>
                  </a:cubicBezTo>
                  <a:lnTo>
                    <a:pt x="8066" y="154"/>
                  </a:lnTo>
                  <a:cubicBezTo>
                    <a:pt x="8287" y="407"/>
                    <a:pt x="8606" y="542"/>
                    <a:pt x="8926" y="542"/>
                  </a:cubicBezTo>
                  <a:cubicBezTo>
                    <a:pt x="9123" y="542"/>
                    <a:pt x="9320" y="491"/>
                    <a:pt x="9495" y="384"/>
                  </a:cubicBezTo>
                  <a:cubicBezTo>
                    <a:pt x="9648" y="307"/>
                    <a:pt x="9776" y="180"/>
                    <a:pt x="98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0"/>
            <p:cNvSpPr/>
            <p:nvPr/>
          </p:nvSpPr>
          <p:spPr>
            <a:xfrm>
              <a:off x="-62947" y="273824"/>
              <a:ext cx="128240" cy="135036"/>
            </a:xfrm>
            <a:custGeom>
              <a:rect b="b" l="l" r="r" t="t"/>
              <a:pathLst>
                <a:path extrusionOk="0" h="4193" w="3982">
                  <a:moveTo>
                    <a:pt x="2009" y="0"/>
                  </a:moveTo>
                  <a:cubicBezTo>
                    <a:pt x="1865" y="0"/>
                    <a:pt x="1721" y="27"/>
                    <a:pt x="1582" y="84"/>
                  </a:cubicBezTo>
                  <a:cubicBezTo>
                    <a:pt x="1072" y="288"/>
                    <a:pt x="766" y="798"/>
                    <a:pt x="868" y="1334"/>
                  </a:cubicBezTo>
                  <a:lnTo>
                    <a:pt x="0" y="1666"/>
                  </a:lnTo>
                  <a:lnTo>
                    <a:pt x="26" y="4193"/>
                  </a:lnTo>
                  <a:lnTo>
                    <a:pt x="1736" y="3529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3"/>
                    <a:pt x="3982" y="3070"/>
                    <a:pt x="3777" y="2508"/>
                  </a:cubicBezTo>
                  <a:cubicBezTo>
                    <a:pt x="3599" y="2100"/>
                    <a:pt x="3241" y="1845"/>
                    <a:pt x="2808" y="1819"/>
                  </a:cubicBezTo>
                  <a:cubicBezTo>
                    <a:pt x="3114" y="1539"/>
                    <a:pt x="3216" y="1079"/>
                    <a:pt x="3063" y="696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-45685" y="1248025"/>
              <a:ext cx="306270" cy="294869"/>
            </a:xfrm>
            <a:custGeom>
              <a:rect b="b" l="l" r="r" t="t"/>
              <a:pathLst>
                <a:path extrusionOk="0" h="9156" w="9510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3"/>
                  </a:cubicBezTo>
                  <a:lnTo>
                    <a:pt x="1889" y="5718"/>
                  </a:lnTo>
                  <a:cubicBezTo>
                    <a:pt x="1697" y="5597"/>
                    <a:pt x="1490" y="5540"/>
                    <a:pt x="1286" y="5540"/>
                  </a:cubicBezTo>
                  <a:cubicBezTo>
                    <a:pt x="972" y="5540"/>
                    <a:pt x="666" y="5675"/>
                    <a:pt x="434" y="5922"/>
                  </a:cubicBezTo>
                  <a:cubicBezTo>
                    <a:pt x="0" y="6356"/>
                    <a:pt x="0" y="7071"/>
                    <a:pt x="434" y="7505"/>
                  </a:cubicBezTo>
                  <a:cubicBezTo>
                    <a:pt x="653" y="7690"/>
                    <a:pt x="917" y="7798"/>
                    <a:pt x="1189" y="7798"/>
                  </a:cubicBezTo>
                  <a:cubicBezTo>
                    <a:pt x="1328" y="7798"/>
                    <a:pt x="1470" y="7770"/>
                    <a:pt x="1608" y="7709"/>
                  </a:cubicBezTo>
                  <a:lnTo>
                    <a:pt x="1608" y="7709"/>
                  </a:lnTo>
                  <a:cubicBezTo>
                    <a:pt x="1455" y="8117"/>
                    <a:pt x="1557" y="8551"/>
                    <a:pt x="1863" y="8857"/>
                  </a:cubicBezTo>
                  <a:cubicBezTo>
                    <a:pt x="2077" y="9059"/>
                    <a:pt x="2345" y="9156"/>
                    <a:pt x="2612" y="9156"/>
                  </a:cubicBezTo>
                  <a:cubicBezTo>
                    <a:pt x="2920" y="9156"/>
                    <a:pt x="3227" y="9027"/>
                    <a:pt x="3446" y="8781"/>
                  </a:cubicBezTo>
                  <a:cubicBezTo>
                    <a:pt x="3828" y="8398"/>
                    <a:pt x="3879" y="7786"/>
                    <a:pt x="3573" y="7352"/>
                  </a:cubicBezTo>
                  <a:lnTo>
                    <a:pt x="7325" y="3421"/>
                  </a:lnTo>
                  <a:cubicBezTo>
                    <a:pt x="7530" y="3544"/>
                    <a:pt x="7737" y="3598"/>
                    <a:pt x="7933" y="3598"/>
                  </a:cubicBezTo>
                  <a:cubicBezTo>
                    <a:pt x="8834" y="3598"/>
                    <a:pt x="9509" y="2457"/>
                    <a:pt x="8754" y="1660"/>
                  </a:cubicBezTo>
                  <a:cubicBezTo>
                    <a:pt x="8550" y="1456"/>
                    <a:pt x="8278" y="1354"/>
                    <a:pt x="8006" y="1354"/>
                  </a:cubicBezTo>
                  <a:cubicBezTo>
                    <a:pt x="7870" y="1354"/>
                    <a:pt x="7733" y="1379"/>
                    <a:pt x="7606" y="1430"/>
                  </a:cubicBezTo>
                  <a:cubicBezTo>
                    <a:pt x="7759" y="1048"/>
                    <a:pt x="7657" y="588"/>
                    <a:pt x="7351" y="307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0"/>
            <p:cNvSpPr/>
            <p:nvPr/>
          </p:nvSpPr>
          <p:spPr>
            <a:xfrm>
              <a:off x="120719" y="1601475"/>
              <a:ext cx="251585" cy="326365"/>
            </a:xfrm>
            <a:custGeom>
              <a:rect b="b" l="l" r="r" t="t"/>
              <a:pathLst>
                <a:path extrusionOk="0" h="10134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1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3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9"/>
                    <a:pt x="4838" y="10057"/>
                  </a:cubicBezTo>
                  <a:cubicBezTo>
                    <a:pt x="5221" y="9904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-62141" y="243986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1"/>
                  </a:moveTo>
                  <a:lnTo>
                    <a:pt x="1" y="5922"/>
                  </a:lnTo>
                  <a:lnTo>
                    <a:pt x="26" y="5922"/>
                  </a:lnTo>
                  <a:cubicBezTo>
                    <a:pt x="409" y="5743"/>
                    <a:pt x="690" y="5386"/>
                    <a:pt x="715" y="4952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3"/>
                    <a:pt x="1838" y="5182"/>
                  </a:cubicBezTo>
                  <a:cubicBezTo>
                    <a:pt x="2425" y="4952"/>
                    <a:pt x="2680" y="4288"/>
                    <a:pt x="2425" y="3727"/>
                  </a:cubicBezTo>
                  <a:cubicBezTo>
                    <a:pt x="2247" y="3282"/>
                    <a:pt x="1837" y="2993"/>
                    <a:pt x="1380" y="2993"/>
                  </a:cubicBezTo>
                  <a:cubicBezTo>
                    <a:pt x="1313" y="2993"/>
                    <a:pt x="1244" y="2999"/>
                    <a:pt x="1175" y="30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02541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0"/>
                  </a:moveTo>
                  <a:cubicBezTo>
                    <a:pt x="1522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5" y="1841"/>
                  </a:cubicBezTo>
                  <a:cubicBezTo>
                    <a:pt x="741" y="1867"/>
                    <a:pt x="358" y="2122"/>
                    <a:pt x="205" y="2531"/>
                  </a:cubicBezTo>
                  <a:cubicBezTo>
                    <a:pt x="1" y="3092"/>
                    <a:pt x="307" y="3756"/>
                    <a:pt x="894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1" y="3858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6"/>
                  </a:cubicBezTo>
                  <a:cubicBezTo>
                    <a:pt x="8179" y="6773"/>
                    <a:pt x="8323" y="6800"/>
                    <a:pt x="8466" y="6800"/>
                  </a:cubicBezTo>
                  <a:cubicBezTo>
                    <a:pt x="8902" y="6800"/>
                    <a:pt x="9322" y="6546"/>
                    <a:pt x="9495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4" y="4955"/>
                    <a:pt x="10056" y="4674"/>
                    <a:pt x="10210" y="4292"/>
                  </a:cubicBezTo>
                  <a:cubicBezTo>
                    <a:pt x="10414" y="3705"/>
                    <a:pt x="10107" y="3067"/>
                    <a:pt x="9546" y="2862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6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0"/>
                  </a:cubicBezTo>
                  <a:cubicBezTo>
                    <a:pt x="2260" y="26"/>
                    <a:pt x="2116" y="0"/>
                    <a:pt x="19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440901" y="1913606"/>
              <a:ext cx="335383" cy="220765"/>
            </a:xfrm>
            <a:custGeom>
              <a:rect b="b" l="l" r="r" t="t"/>
              <a:pathLst>
                <a:path extrusionOk="0" h="6855" w="10414">
                  <a:moveTo>
                    <a:pt x="8440" y="0"/>
                  </a:moveTo>
                  <a:cubicBezTo>
                    <a:pt x="8297" y="0"/>
                    <a:pt x="8153" y="27"/>
                    <a:pt x="8014" y="84"/>
                  </a:cubicBezTo>
                  <a:cubicBezTo>
                    <a:pt x="7504" y="288"/>
                    <a:pt x="7198" y="799"/>
                    <a:pt x="7274" y="1334"/>
                  </a:cubicBezTo>
                  <a:lnTo>
                    <a:pt x="2246" y="3325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1"/>
                    <a:pt x="0" y="3759"/>
                    <a:pt x="205" y="4346"/>
                  </a:cubicBezTo>
                  <a:cubicBezTo>
                    <a:pt x="358" y="4754"/>
                    <a:pt x="741" y="5010"/>
                    <a:pt x="1174" y="5035"/>
                  </a:cubicBezTo>
                  <a:cubicBezTo>
                    <a:pt x="868" y="5316"/>
                    <a:pt x="766" y="5775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6"/>
                    <a:pt x="3114" y="5520"/>
                  </a:cubicBezTo>
                  <a:lnTo>
                    <a:pt x="8142" y="3529"/>
                  </a:lnTo>
                  <a:cubicBezTo>
                    <a:pt x="8363" y="3842"/>
                    <a:pt x="8716" y="4022"/>
                    <a:pt x="9087" y="4022"/>
                  </a:cubicBezTo>
                  <a:cubicBezTo>
                    <a:pt x="9231" y="4022"/>
                    <a:pt x="9378" y="3995"/>
                    <a:pt x="9520" y="3938"/>
                  </a:cubicBezTo>
                  <a:cubicBezTo>
                    <a:pt x="10107" y="3734"/>
                    <a:pt x="10414" y="3070"/>
                    <a:pt x="10184" y="2509"/>
                  </a:cubicBezTo>
                  <a:cubicBezTo>
                    <a:pt x="10031" y="2100"/>
                    <a:pt x="9648" y="1845"/>
                    <a:pt x="9240" y="1819"/>
                  </a:cubicBezTo>
                  <a:cubicBezTo>
                    <a:pt x="9520" y="1539"/>
                    <a:pt x="9622" y="1079"/>
                    <a:pt x="9469" y="696"/>
                  </a:cubicBezTo>
                  <a:cubicBezTo>
                    <a:pt x="9296" y="254"/>
                    <a:pt x="8877" y="0"/>
                    <a:pt x="84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288023" y="2480446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3" y="0"/>
                  </a:moveTo>
                  <a:cubicBezTo>
                    <a:pt x="7817" y="0"/>
                    <a:pt x="7174" y="520"/>
                    <a:pt x="7300" y="1318"/>
                  </a:cubicBezTo>
                  <a:lnTo>
                    <a:pt x="2272" y="3335"/>
                  </a:lnTo>
                  <a:cubicBezTo>
                    <a:pt x="2050" y="3002"/>
                    <a:pt x="1682" y="2817"/>
                    <a:pt x="1312" y="2817"/>
                  </a:cubicBezTo>
                  <a:cubicBezTo>
                    <a:pt x="1170" y="2817"/>
                    <a:pt x="1028" y="2844"/>
                    <a:pt x="893" y="2901"/>
                  </a:cubicBezTo>
                  <a:cubicBezTo>
                    <a:pt x="306" y="3105"/>
                    <a:pt x="0" y="3769"/>
                    <a:pt x="204" y="4330"/>
                  </a:cubicBezTo>
                  <a:cubicBezTo>
                    <a:pt x="383" y="4738"/>
                    <a:pt x="740" y="4994"/>
                    <a:pt x="1174" y="5019"/>
                  </a:cubicBezTo>
                  <a:cubicBezTo>
                    <a:pt x="868" y="5325"/>
                    <a:pt x="791" y="5759"/>
                    <a:pt x="945" y="6168"/>
                  </a:cubicBezTo>
                  <a:cubicBezTo>
                    <a:pt x="1117" y="6590"/>
                    <a:pt x="1535" y="6839"/>
                    <a:pt x="1971" y="6839"/>
                  </a:cubicBezTo>
                  <a:cubicBezTo>
                    <a:pt x="2114" y="6839"/>
                    <a:pt x="2260" y="6812"/>
                    <a:pt x="2399" y="6755"/>
                  </a:cubicBezTo>
                  <a:cubicBezTo>
                    <a:pt x="2910" y="6550"/>
                    <a:pt x="3216" y="6040"/>
                    <a:pt x="3114" y="5504"/>
                  </a:cubicBezTo>
                  <a:lnTo>
                    <a:pt x="8167" y="3513"/>
                  </a:lnTo>
                  <a:cubicBezTo>
                    <a:pt x="8366" y="3839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2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31" y="2110"/>
                    <a:pt x="9673" y="1829"/>
                    <a:pt x="9239" y="1829"/>
                  </a:cubicBezTo>
                  <a:cubicBezTo>
                    <a:pt x="9546" y="1523"/>
                    <a:pt x="9622" y="1063"/>
                    <a:pt x="9495" y="680"/>
                  </a:cubicBezTo>
                  <a:cubicBezTo>
                    <a:pt x="9277" y="207"/>
                    <a:pt x="8870" y="0"/>
                    <a:pt x="84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0"/>
            <p:cNvSpPr/>
            <p:nvPr/>
          </p:nvSpPr>
          <p:spPr>
            <a:xfrm>
              <a:off x="83361" y="2180296"/>
              <a:ext cx="335383" cy="189623"/>
            </a:xfrm>
            <a:custGeom>
              <a:rect b="b" l="l" r="r" t="t"/>
              <a:pathLst>
                <a:path extrusionOk="0" h="5888" w="10414">
                  <a:moveTo>
                    <a:pt x="1656" y="0"/>
                  </a:moveTo>
                  <a:cubicBezTo>
                    <a:pt x="1177" y="0"/>
                    <a:pt x="734" y="328"/>
                    <a:pt x="587" y="812"/>
                  </a:cubicBezTo>
                  <a:cubicBezTo>
                    <a:pt x="511" y="1246"/>
                    <a:pt x="664" y="1655"/>
                    <a:pt x="995" y="1935"/>
                  </a:cubicBezTo>
                  <a:cubicBezTo>
                    <a:pt x="562" y="2012"/>
                    <a:pt x="230" y="2318"/>
                    <a:pt x="128" y="2726"/>
                  </a:cubicBezTo>
                  <a:cubicBezTo>
                    <a:pt x="0" y="3339"/>
                    <a:pt x="383" y="3926"/>
                    <a:pt x="995" y="4054"/>
                  </a:cubicBezTo>
                  <a:cubicBezTo>
                    <a:pt x="1084" y="4076"/>
                    <a:pt x="1173" y="4086"/>
                    <a:pt x="1262" y="4086"/>
                  </a:cubicBezTo>
                  <a:cubicBezTo>
                    <a:pt x="1690" y="4086"/>
                    <a:pt x="2107" y="3842"/>
                    <a:pt x="2297" y="3441"/>
                  </a:cubicBezTo>
                  <a:lnTo>
                    <a:pt x="7555" y="4717"/>
                  </a:lnTo>
                  <a:cubicBezTo>
                    <a:pt x="7540" y="5464"/>
                    <a:pt x="8132" y="5888"/>
                    <a:pt x="8726" y="5888"/>
                  </a:cubicBezTo>
                  <a:cubicBezTo>
                    <a:pt x="9186" y="5888"/>
                    <a:pt x="9648" y="5632"/>
                    <a:pt x="9826" y="5075"/>
                  </a:cubicBezTo>
                  <a:cubicBezTo>
                    <a:pt x="9903" y="4666"/>
                    <a:pt x="9750" y="4232"/>
                    <a:pt x="9418" y="3977"/>
                  </a:cubicBezTo>
                  <a:cubicBezTo>
                    <a:pt x="9826" y="3900"/>
                    <a:pt x="10184" y="3594"/>
                    <a:pt x="10286" y="3160"/>
                  </a:cubicBezTo>
                  <a:cubicBezTo>
                    <a:pt x="10413" y="2573"/>
                    <a:pt x="10030" y="1986"/>
                    <a:pt x="9418" y="1859"/>
                  </a:cubicBezTo>
                  <a:cubicBezTo>
                    <a:pt x="9318" y="1829"/>
                    <a:pt x="9216" y="1814"/>
                    <a:pt x="9115" y="1814"/>
                  </a:cubicBezTo>
                  <a:cubicBezTo>
                    <a:pt x="8700" y="1814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5"/>
                    <a:pt x="1759" y="0"/>
                    <a:pt x="16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0"/>
            <p:cNvSpPr/>
            <p:nvPr/>
          </p:nvSpPr>
          <p:spPr>
            <a:xfrm>
              <a:off x="657125" y="1123553"/>
              <a:ext cx="329586" cy="247979"/>
            </a:xfrm>
            <a:custGeom>
              <a:rect b="b" l="l" r="r" t="t"/>
              <a:pathLst>
                <a:path extrusionOk="0" h="7700" w="10234">
                  <a:moveTo>
                    <a:pt x="8131" y="0"/>
                  </a:moveTo>
                  <a:cubicBezTo>
                    <a:pt x="7421" y="0"/>
                    <a:pt x="6720" y="652"/>
                    <a:pt x="6992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484" y="5627"/>
                    <a:pt x="637" y="5780"/>
                    <a:pt x="841" y="5882"/>
                  </a:cubicBezTo>
                  <a:cubicBezTo>
                    <a:pt x="918" y="5908"/>
                    <a:pt x="1020" y="5959"/>
                    <a:pt x="1122" y="5985"/>
                  </a:cubicBezTo>
                  <a:lnTo>
                    <a:pt x="1428" y="5985"/>
                  </a:lnTo>
                  <a:cubicBezTo>
                    <a:pt x="1300" y="6163"/>
                    <a:pt x="1224" y="6367"/>
                    <a:pt x="1224" y="6572"/>
                  </a:cubicBezTo>
                  <a:cubicBezTo>
                    <a:pt x="1198" y="6776"/>
                    <a:pt x="1249" y="6980"/>
                    <a:pt x="1352" y="7159"/>
                  </a:cubicBezTo>
                  <a:cubicBezTo>
                    <a:pt x="1428" y="7286"/>
                    <a:pt x="1530" y="7388"/>
                    <a:pt x="1632" y="7490"/>
                  </a:cubicBezTo>
                  <a:cubicBezTo>
                    <a:pt x="1833" y="7624"/>
                    <a:pt x="2092" y="7699"/>
                    <a:pt x="2341" y="7699"/>
                  </a:cubicBezTo>
                  <a:cubicBezTo>
                    <a:pt x="2377" y="7699"/>
                    <a:pt x="2413" y="7698"/>
                    <a:pt x="2449" y="7695"/>
                  </a:cubicBezTo>
                  <a:cubicBezTo>
                    <a:pt x="2602" y="7669"/>
                    <a:pt x="2755" y="7618"/>
                    <a:pt x="2883" y="7541"/>
                  </a:cubicBezTo>
                  <a:cubicBezTo>
                    <a:pt x="3113" y="7414"/>
                    <a:pt x="3291" y="7210"/>
                    <a:pt x="3393" y="6954"/>
                  </a:cubicBezTo>
                  <a:cubicBezTo>
                    <a:pt x="3495" y="6699"/>
                    <a:pt x="3521" y="6444"/>
                    <a:pt x="3419" y="6189"/>
                  </a:cubicBezTo>
                  <a:lnTo>
                    <a:pt x="8166" y="3534"/>
                  </a:lnTo>
                  <a:cubicBezTo>
                    <a:pt x="8387" y="3787"/>
                    <a:pt x="8706" y="3923"/>
                    <a:pt x="9026" y="3923"/>
                  </a:cubicBezTo>
                  <a:cubicBezTo>
                    <a:pt x="9223" y="3923"/>
                    <a:pt x="9420" y="3871"/>
                    <a:pt x="9595" y="3764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49"/>
                    <a:pt x="10233" y="2616"/>
                    <a:pt x="10029" y="2258"/>
                  </a:cubicBezTo>
                  <a:cubicBezTo>
                    <a:pt x="9844" y="1934"/>
                    <a:pt x="9491" y="1715"/>
                    <a:pt x="9122" y="1715"/>
                  </a:cubicBezTo>
                  <a:cubicBezTo>
                    <a:pt x="9084" y="1715"/>
                    <a:pt x="9046" y="1718"/>
                    <a:pt x="9008" y="1722"/>
                  </a:cubicBezTo>
                  <a:cubicBezTo>
                    <a:pt x="9238" y="1391"/>
                    <a:pt x="9289" y="931"/>
                    <a:pt x="9085" y="548"/>
                  </a:cubicBezTo>
                  <a:cubicBezTo>
                    <a:pt x="8846" y="164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-62947" y="1814962"/>
              <a:ext cx="128240" cy="135068"/>
            </a:xfrm>
            <a:custGeom>
              <a:rect b="b" l="l" r="r" t="t"/>
              <a:pathLst>
                <a:path extrusionOk="0" h="4194" w="3982">
                  <a:moveTo>
                    <a:pt x="2009" y="0"/>
                  </a:moveTo>
                  <a:cubicBezTo>
                    <a:pt x="1865" y="0"/>
                    <a:pt x="1721" y="28"/>
                    <a:pt x="1582" y="84"/>
                  </a:cubicBezTo>
                  <a:cubicBezTo>
                    <a:pt x="1072" y="288"/>
                    <a:pt x="766" y="799"/>
                    <a:pt x="868" y="1335"/>
                  </a:cubicBezTo>
                  <a:lnTo>
                    <a:pt x="0" y="1667"/>
                  </a:lnTo>
                  <a:lnTo>
                    <a:pt x="26" y="4193"/>
                  </a:lnTo>
                  <a:lnTo>
                    <a:pt x="1736" y="3530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4"/>
                    <a:pt x="3982" y="3070"/>
                    <a:pt x="3777" y="2509"/>
                  </a:cubicBezTo>
                  <a:cubicBezTo>
                    <a:pt x="3599" y="2100"/>
                    <a:pt x="3241" y="1845"/>
                    <a:pt x="2808" y="1820"/>
                  </a:cubicBezTo>
                  <a:cubicBezTo>
                    <a:pt x="3114" y="1539"/>
                    <a:pt x="3216" y="1080"/>
                    <a:pt x="3063" y="697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0"/>
            <p:cNvSpPr/>
            <p:nvPr/>
          </p:nvSpPr>
          <p:spPr>
            <a:xfrm>
              <a:off x="-45685" y="2788358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3"/>
                  </a:cubicBezTo>
                  <a:lnTo>
                    <a:pt x="1889" y="5744"/>
                  </a:lnTo>
                  <a:cubicBezTo>
                    <a:pt x="1695" y="5621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2"/>
                  </a:cubicBezTo>
                  <a:cubicBezTo>
                    <a:pt x="0" y="6382"/>
                    <a:pt x="0" y="7096"/>
                    <a:pt x="434" y="7530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6"/>
                    <a:pt x="1608" y="7734"/>
                  </a:cubicBezTo>
                  <a:lnTo>
                    <a:pt x="1608" y="7734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1"/>
                    <a:pt x="2623" y="9171"/>
                  </a:cubicBezTo>
                  <a:cubicBezTo>
                    <a:pt x="2927" y="9171"/>
                    <a:pt x="3229" y="9050"/>
                    <a:pt x="3446" y="8806"/>
                  </a:cubicBezTo>
                  <a:cubicBezTo>
                    <a:pt x="3828" y="8423"/>
                    <a:pt x="3879" y="7811"/>
                    <a:pt x="3573" y="7377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8"/>
                    <a:pt x="8729" y="3242"/>
                  </a:cubicBezTo>
                  <a:cubicBezTo>
                    <a:pt x="9188" y="2809"/>
                    <a:pt x="9188" y="2094"/>
                    <a:pt x="8729" y="1660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79"/>
                    <a:pt x="7580" y="1430"/>
                  </a:cubicBezTo>
                  <a:cubicBezTo>
                    <a:pt x="7733" y="1048"/>
                    <a:pt x="7631" y="588"/>
                    <a:pt x="7325" y="307"/>
                  </a:cubicBezTo>
                  <a:cubicBezTo>
                    <a:pt x="7108" y="102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120719" y="3142646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1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6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2"/>
                  </a:cubicBezTo>
                  <a:cubicBezTo>
                    <a:pt x="3568" y="9851"/>
                    <a:pt x="3992" y="10122"/>
                    <a:pt x="4449" y="10122"/>
                  </a:cubicBezTo>
                  <a:cubicBezTo>
                    <a:pt x="4578" y="10122"/>
                    <a:pt x="4709" y="10101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1"/>
                  </a:cubicBezTo>
                  <a:cubicBezTo>
                    <a:pt x="7811" y="8809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0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-62141" y="398103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715" y="4951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1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502541" y="3034018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7"/>
                    <a:pt x="383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3"/>
                    <a:pt x="8333" y="6800"/>
                    <a:pt x="8477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4" y="5721"/>
                    <a:pt x="9572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0"/>
            <p:cNvSpPr/>
            <p:nvPr/>
          </p:nvSpPr>
          <p:spPr>
            <a:xfrm>
              <a:off x="436972" y="3454744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4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79"/>
                    <a:pt x="1442" y="2779"/>
                  </a:cubicBezTo>
                  <a:cubicBezTo>
                    <a:pt x="715" y="2779"/>
                    <a:pt x="0" y="3470"/>
                    <a:pt x="327" y="4347"/>
                  </a:cubicBezTo>
                  <a:cubicBezTo>
                    <a:pt x="480" y="4755"/>
                    <a:pt x="863" y="5010"/>
                    <a:pt x="1296" y="5036"/>
                  </a:cubicBezTo>
                  <a:cubicBezTo>
                    <a:pt x="990" y="5316"/>
                    <a:pt x="888" y="5776"/>
                    <a:pt x="1041" y="6184"/>
                  </a:cubicBezTo>
                  <a:cubicBezTo>
                    <a:pt x="1233" y="6606"/>
                    <a:pt x="1641" y="6855"/>
                    <a:pt x="2082" y="6855"/>
                  </a:cubicBezTo>
                  <a:cubicBezTo>
                    <a:pt x="2227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8"/>
                    <a:pt x="9206" y="4038"/>
                  </a:cubicBezTo>
                  <a:cubicBezTo>
                    <a:pt x="9360" y="4038"/>
                    <a:pt x="9517" y="4006"/>
                    <a:pt x="9668" y="3938"/>
                  </a:cubicBezTo>
                  <a:cubicBezTo>
                    <a:pt x="10255" y="3734"/>
                    <a:pt x="10536" y="3070"/>
                    <a:pt x="10331" y="2509"/>
                  </a:cubicBezTo>
                  <a:cubicBezTo>
                    <a:pt x="10178" y="2101"/>
                    <a:pt x="9795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288023" y="4021617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7" y="1"/>
                  </a:moveTo>
                  <a:cubicBezTo>
                    <a:pt x="7820" y="1"/>
                    <a:pt x="7174" y="527"/>
                    <a:pt x="7300" y="1343"/>
                  </a:cubicBezTo>
                  <a:lnTo>
                    <a:pt x="2272" y="3334"/>
                  </a:lnTo>
                  <a:cubicBezTo>
                    <a:pt x="2050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3" y="2900"/>
                  </a:cubicBezTo>
                  <a:cubicBezTo>
                    <a:pt x="306" y="3104"/>
                    <a:pt x="0" y="3768"/>
                    <a:pt x="204" y="4329"/>
                  </a:cubicBezTo>
                  <a:cubicBezTo>
                    <a:pt x="383" y="4738"/>
                    <a:pt x="740" y="4993"/>
                    <a:pt x="1174" y="5019"/>
                  </a:cubicBezTo>
                  <a:cubicBezTo>
                    <a:pt x="868" y="5325"/>
                    <a:pt x="791" y="5759"/>
                    <a:pt x="945" y="6167"/>
                  </a:cubicBezTo>
                  <a:cubicBezTo>
                    <a:pt x="1117" y="6589"/>
                    <a:pt x="1535" y="6838"/>
                    <a:pt x="1971" y="6838"/>
                  </a:cubicBezTo>
                  <a:cubicBezTo>
                    <a:pt x="2114" y="6838"/>
                    <a:pt x="2260" y="6811"/>
                    <a:pt x="2399" y="6754"/>
                  </a:cubicBezTo>
                  <a:cubicBezTo>
                    <a:pt x="2910" y="6550"/>
                    <a:pt x="3216" y="6039"/>
                    <a:pt x="3114" y="5503"/>
                  </a:cubicBezTo>
                  <a:lnTo>
                    <a:pt x="8167" y="3513"/>
                  </a:lnTo>
                  <a:cubicBezTo>
                    <a:pt x="8366" y="3838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1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56" y="2109"/>
                    <a:pt x="9673" y="1828"/>
                    <a:pt x="9239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8" y="208"/>
                    <a:pt x="8873" y="1"/>
                    <a:pt x="84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83361" y="3721434"/>
              <a:ext cx="335383" cy="189655"/>
            </a:xfrm>
            <a:custGeom>
              <a:rect b="b" l="l" r="r" t="t"/>
              <a:pathLst>
                <a:path extrusionOk="0" h="5889" w="10414">
                  <a:moveTo>
                    <a:pt x="1656" y="1"/>
                  </a:moveTo>
                  <a:cubicBezTo>
                    <a:pt x="1177" y="1"/>
                    <a:pt x="734" y="329"/>
                    <a:pt x="587" y="813"/>
                  </a:cubicBezTo>
                  <a:cubicBezTo>
                    <a:pt x="511" y="1247"/>
                    <a:pt x="664" y="1655"/>
                    <a:pt x="995" y="1936"/>
                  </a:cubicBezTo>
                  <a:cubicBezTo>
                    <a:pt x="562" y="2012"/>
                    <a:pt x="230" y="2319"/>
                    <a:pt x="128" y="2727"/>
                  </a:cubicBezTo>
                  <a:cubicBezTo>
                    <a:pt x="0" y="3314"/>
                    <a:pt x="383" y="3901"/>
                    <a:pt x="995" y="4054"/>
                  </a:cubicBezTo>
                  <a:cubicBezTo>
                    <a:pt x="1084" y="4076"/>
                    <a:pt x="1173" y="4087"/>
                    <a:pt x="1262" y="4087"/>
                  </a:cubicBezTo>
                  <a:cubicBezTo>
                    <a:pt x="1690" y="4087"/>
                    <a:pt x="2107" y="3843"/>
                    <a:pt x="2297" y="3442"/>
                  </a:cubicBezTo>
                  <a:lnTo>
                    <a:pt x="7555" y="4718"/>
                  </a:lnTo>
                  <a:cubicBezTo>
                    <a:pt x="7540" y="5465"/>
                    <a:pt x="8132" y="5888"/>
                    <a:pt x="8726" y="5888"/>
                  </a:cubicBezTo>
                  <a:cubicBezTo>
                    <a:pt x="9186" y="5888"/>
                    <a:pt x="9648" y="5633"/>
                    <a:pt x="9826" y="5075"/>
                  </a:cubicBezTo>
                  <a:cubicBezTo>
                    <a:pt x="9903" y="4667"/>
                    <a:pt x="9750" y="4233"/>
                    <a:pt x="9418" y="3977"/>
                  </a:cubicBezTo>
                  <a:cubicBezTo>
                    <a:pt x="9826" y="3901"/>
                    <a:pt x="10184" y="3595"/>
                    <a:pt x="10286" y="3161"/>
                  </a:cubicBezTo>
                  <a:cubicBezTo>
                    <a:pt x="10413" y="2574"/>
                    <a:pt x="10030" y="1987"/>
                    <a:pt x="9418" y="1859"/>
                  </a:cubicBezTo>
                  <a:cubicBezTo>
                    <a:pt x="9318" y="1829"/>
                    <a:pt x="9216" y="1815"/>
                    <a:pt x="9115" y="1815"/>
                  </a:cubicBezTo>
                  <a:cubicBezTo>
                    <a:pt x="8700" y="1815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6"/>
                    <a:pt x="1759" y="1"/>
                    <a:pt x="1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657125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1" y="0"/>
                    <a:pt x="6720" y="652"/>
                    <a:pt x="6992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535" y="5679"/>
                    <a:pt x="739" y="5832"/>
                    <a:pt x="994" y="5934"/>
                  </a:cubicBezTo>
                  <a:cubicBezTo>
                    <a:pt x="1122" y="5985"/>
                    <a:pt x="1275" y="5985"/>
                    <a:pt x="1428" y="5985"/>
                  </a:cubicBezTo>
                  <a:cubicBezTo>
                    <a:pt x="1377" y="6062"/>
                    <a:pt x="1326" y="6164"/>
                    <a:pt x="1300" y="6266"/>
                  </a:cubicBezTo>
                  <a:cubicBezTo>
                    <a:pt x="1249" y="6342"/>
                    <a:pt x="1224" y="6444"/>
                    <a:pt x="1224" y="6546"/>
                  </a:cubicBezTo>
                  <a:cubicBezTo>
                    <a:pt x="1198" y="6751"/>
                    <a:pt x="1249" y="6980"/>
                    <a:pt x="1352" y="7159"/>
                  </a:cubicBezTo>
                  <a:cubicBezTo>
                    <a:pt x="1428" y="7287"/>
                    <a:pt x="1530" y="7389"/>
                    <a:pt x="1658" y="7465"/>
                  </a:cubicBezTo>
                  <a:cubicBezTo>
                    <a:pt x="1841" y="7607"/>
                    <a:pt x="2056" y="7685"/>
                    <a:pt x="2290" y="7685"/>
                  </a:cubicBezTo>
                  <a:cubicBezTo>
                    <a:pt x="2350" y="7685"/>
                    <a:pt x="2412" y="7680"/>
                    <a:pt x="2474" y="7669"/>
                  </a:cubicBezTo>
                  <a:cubicBezTo>
                    <a:pt x="2602" y="7644"/>
                    <a:pt x="2755" y="7593"/>
                    <a:pt x="2883" y="7542"/>
                  </a:cubicBezTo>
                  <a:cubicBezTo>
                    <a:pt x="3368" y="7261"/>
                    <a:pt x="3597" y="6700"/>
                    <a:pt x="3444" y="6189"/>
                  </a:cubicBezTo>
                  <a:lnTo>
                    <a:pt x="8166" y="3535"/>
                  </a:lnTo>
                  <a:cubicBezTo>
                    <a:pt x="8387" y="3788"/>
                    <a:pt x="8706" y="3923"/>
                    <a:pt x="9026" y="3923"/>
                  </a:cubicBezTo>
                  <a:cubicBezTo>
                    <a:pt x="9223" y="3923"/>
                    <a:pt x="9420" y="3872"/>
                    <a:pt x="9595" y="3765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50"/>
                    <a:pt x="10233" y="2616"/>
                    <a:pt x="10029" y="2259"/>
                  </a:cubicBezTo>
                  <a:cubicBezTo>
                    <a:pt x="9902" y="2029"/>
                    <a:pt x="9697" y="1850"/>
                    <a:pt x="9468" y="1774"/>
                  </a:cubicBezTo>
                  <a:cubicBezTo>
                    <a:pt x="9356" y="1736"/>
                    <a:pt x="9243" y="1713"/>
                    <a:pt x="9131" y="1713"/>
                  </a:cubicBezTo>
                  <a:cubicBezTo>
                    <a:pt x="9090" y="1713"/>
                    <a:pt x="9049" y="1716"/>
                    <a:pt x="9008" y="1723"/>
                  </a:cubicBezTo>
                  <a:cubicBezTo>
                    <a:pt x="9238" y="1391"/>
                    <a:pt x="9289" y="932"/>
                    <a:pt x="9085" y="549"/>
                  </a:cubicBezTo>
                  <a:cubicBezTo>
                    <a:pt x="8846" y="165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0"/>
            <p:cNvSpPr/>
            <p:nvPr/>
          </p:nvSpPr>
          <p:spPr>
            <a:xfrm>
              <a:off x="-62141" y="3356100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1"/>
                  </a:moveTo>
                  <a:cubicBezTo>
                    <a:pt x="1840" y="1"/>
                    <a:pt x="1696" y="28"/>
                    <a:pt x="1557" y="85"/>
                  </a:cubicBezTo>
                  <a:cubicBezTo>
                    <a:pt x="1047" y="289"/>
                    <a:pt x="741" y="799"/>
                    <a:pt x="843" y="1335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0"/>
                  </a:lnTo>
                  <a:cubicBezTo>
                    <a:pt x="1913" y="3843"/>
                    <a:pt x="2274" y="4023"/>
                    <a:pt x="2651" y="4023"/>
                  </a:cubicBezTo>
                  <a:cubicBezTo>
                    <a:pt x="2797" y="4023"/>
                    <a:pt x="2946" y="3996"/>
                    <a:pt x="3089" y="3939"/>
                  </a:cubicBezTo>
                  <a:cubicBezTo>
                    <a:pt x="3650" y="3734"/>
                    <a:pt x="3957" y="3071"/>
                    <a:pt x="3752" y="2509"/>
                  </a:cubicBezTo>
                  <a:cubicBezTo>
                    <a:pt x="3574" y="2101"/>
                    <a:pt x="3216" y="1846"/>
                    <a:pt x="2783" y="1820"/>
                  </a:cubicBezTo>
                  <a:cubicBezTo>
                    <a:pt x="3089" y="1539"/>
                    <a:pt x="3191" y="1080"/>
                    <a:pt x="3038" y="697"/>
                  </a:cubicBezTo>
                  <a:cubicBezTo>
                    <a:pt x="2845" y="255"/>
                    <a:pt x="2421" y="1"/>
                    <a:pt x="19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-45685" y="4329497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4"/>
                  </a:cubicBezTo>
                  <a:lnTo>
                    <a:pt x="1889" y="5744"/>
                  </a:lnTo>
                  <a:cubicBezTo>
                    <a:pt x="1695" y="5622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3"/>
                  </a:cubicBezTo>
                  <a:cubicBezTo>
                    <a:pt x="0" y="6382"/>
                    <a:pt x="0" y="7097"/>
                    <a:pt x="434" y="7531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7"/>
                    <a:pt x="1608" y="7735"/>
                  </a:cubicBezTo>
                  <a:lnTo>
                    <a:pt x="1608" y="7735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2"/>
                    <a:pt x="2623" y="9172"/>
                  </a:cubicBezTo>
                  <a:cubicBezTo>
                    <a:pt x="2927" y="9172"/>
                    <a:pt x="3229" y="9050"/>
                    <a:pt x="3446" y="8807"/>
                  </a:cubicBezTo>
                  <a:cubicBezTo>
                    <a:pt x="3828" y="8424"/>
                    <a:pt x="3879" y="7811"/>
                    <a:pt x="3573" y="7378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9"/>
                    <a:pt x="8729" y="3243"/>
                  </a:cubicBezTo>
                  <a:cubicBezTo>
                    <a:pt x="9188" y="2809"/>
                    <a:pt x="9188" y="2094"/>
                    <a:pt x="8729" y="1661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80"/>
                    <a:pt x="7580" y="1431"/>
                  </a:cubicBezTo>
                  <a:cubicBezTo>
                    <a:pt x="7733" y="1048"/>
                    <a:pt x="7631" y="589"/>
                    <a:pt x="7325" y="308"/>
                  </a:cubicBezTo>
                  <a:cubicBezTo>
                    <a:pt x="7108" y="103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0"/>
            <p:cNvSpPr/>
            <p:nvPr/>
          </p:nvSpPr>
          <p:spPr>
            <a:xfrm>
              <a:off x="120719" y="4683784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0"/>
            <p:cNvSpPr/>
            <p:nvPr/>
          </p:nvSpPr>
          <p:spPr>
            <a:xfrm>
              <a:off x="502541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59" y="2780"/>
                    <a:pt x="9117" y="2780"/>
                  </a:cubicBezTo>
                  <a:cubicBezTo>
                    <a:pt x="8746" y="2780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0"/>
            <p:cNvSpPr/>
            <p:nvPr/>
          </p:nvSpPr>
          <p:spPr>
            <a:xfrm>
              <a:off x="436972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6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1" y="2509"/>
                  </a:cubicBezTo>
                  <a:cubicBezTo>
                    <a:pt x="10178" y="2101"/>
                    <a:pt x="9795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663630" y="4205829"/>
              <a:ext cx="323081" cy="248011"/>
            </a:xfrm>
            <a:custGeom>
              <a:rect b="b" l="l" r="r" t="t"/>
              <a:pathLst>
                <a:path extrusionOk="0" h="7701" w="10032">
                  <a:moveTo>
                    <a:pt x="7929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7" y="3408"/>
                  </a:lnTo>
                  <a:lnTo>
                    <a:pt x="2094" y="4173"/>
                  </a:lnTo>
                  <a:cubicBezTo>
                    <a:pt x="1873" y="3921"/>
                    <a:pt x="1554" y="3785"/>
                    <a:pt x="1234" y="3785"/>
                  </a:cubicBezTo>
                  <a:cubicBezTo>
                    <a:pt x="1037" y="3785"/>
                    <a:pt x="840" y="3837"/>
                    <a:pt x="665" y="3944"/>
                  </a:cubicBezTo>
                  <a:cubicBezTo>
                    <a:pt x="537" y="4020"/>
                    <a:pt x="409" y="4122"/>
                    <a:pt x="307" y="4250"/>
                  </a:cubicBezTo>
                  <a:cubicBezTo>
                    <a:pt x="78" y="4531"/>
                    <a:pt x="1" y="4888"/>
                    <a:pt x="103" y="5245"/>
                  </a:cubicBezTo>
                  <a:cubicBezTo>
                    <a:pt x="129" y="5322"/>
                    <a:pt x="154" y="5398"/>
                    <a:pt x="205" y="5449"/>
                  </a:cubicBezTo>
                  <a:cubicBezTo>
                    <a:pt x="333" y="5679"/>
                    <a:pt x="537" y="5858"/>
                    <a:pt x="792" y="5934"/>
                  </a:cubicBezTo>
                  <a:cubicBezTo>
                    <a:pt x="886" y="5972"/>
                    <a:pt x="993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2" y="6470"/>
                    <a:pt x="1022" y="6572"/>
                  </a:cubicBezTo>
                  <a:cubicBezTo>
                    <a:pt x="996" y="6777"/>
                    <a:pt x="1047" y="6981"/>
                    <a:pt x="1150" y="7159"/>
                  </a:cubicBezTo>
                  <a:cubicBezTo>
                    <a:pt x="1226" y="7287"/>
                    <a:pt x="1328" y="7389"/>
                    <a:pt x="1456" y="7491"/>
                  </a:cubicBezTo>
                  <a:cubicBezTo>
                    <a:pt x="1656" y="7625"/>
                    <a:pt x="1896" y="7700"/>
                    <a:pt x="2157" y="7700"/>
                  </a:cubicBezTo>
                  <a:cubicBezTo>
                    <a:pt x="2195" y="7700"/>
                    <a:pt x="2234" y="7699"/>
                    <a:pt x="2272" y="7695"/>
                  </a:cubicBezTo>
                  <a:cubicBezTo>
                    <a:pt x="2400" y="7670"/>
                    <a:pt x="2553" y="7619"/>
                    <a:pt x="2681" y="7542"/>
                  </a:cubicBezTo>
                  <a:cubicBezTo>
                    <a:pt x="2987" y="7389"/>
                    <a:pt x="3191" y="7083"/>
                    <a:pt x="3268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4" y="3923"/>
                    <a:pt x="8824" y="3923"/>
                  </a:cubicBezTo>
                  <a:cubicBezTo>
                    <a:pt x="9021" y="3923"/>
                    <a:pt x="9218" y="3872"/>
                    <a:pt x="9393" y="3765"/>
                  </a:cubicBezTo>
                  <a:cubicBezTo>
                    <a:pt x="9546" y="3688"/>
                    <a:pt x="9700" y="3561"/>
                    <a:pt x="9802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6" y="1391"/>
                    <a:pt x="9087" y="932"/>
                    <a:pt x="8883" y="549"/>
                  </a:cubicBezTo>
                  <a:cubicBezTo>
                    <a:pt x="8644" y="165"/>
                    <a:pt x="8285" y="1"/>
                    <a:pt x="79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-62141" y="4897271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0"/>
                  </a:moveTo>
                  <a:cubicBezTo>
                    <a:pt x="1840" y="0"/>
                    <a:pt x="1696" y="27"/>
                    <a:pt x="1557" y="84"/>
                  </a:cubicBezTo>
                  <a:cubicBezTo>
                    <a:pt x="1047" y="288"/>
                    <a:pt x="741" y="799"/>
                    <a:pt x="843" y="1335"/>
                  </a:cubicBezTo>
                  <a:lnTo>
                    <a:pt x="1" y="1666"/>
                  </a:lnTo>
                  <a:lnTo>
                    <a:pt x="1" y="4193"/>
                  </a:lnTo>
                  <a:lnTo>
                    <a:pt x="1711" y="3530"/>
                  </a:lnTo>
                  <a:cubicBezTo>
                    <a:pt x="1913" y="3842"/>
                    <a:pt x="2274" y="4022"/>
                    <a:pt x="2651" y="4022"/>
                  </a:cubicBezTo>
                  <a:cubicBezTo>
                    <a:pt x="2797" y="4022"/>
                    <a:pt x="2946" y="3995"/>
                    <a:pt x="3089" y="3938"/>
                  </a:cubicBezTo>
                  <a:cubicBezTo>
                    <a:pt x="3650" y="3734"/>
                    <a:pt x="3957" y="3070"/>
                    <a:pt x="3752" y="2509"/>
                  </a:cubicBezTo>
                  <a:cubicBezTo>
                    <a:pt x="3574" y="2100"/>
                    <a:pt x="3216" y="1845"/>
                    <a:pt x="2783" y="1820"/>
                  </a:cubicBezTo>
                  <a:cubicBezTo>
                    <a:pt x="3089" y="1539"/>
                    <a:pt x="3191" y="1079"/>
                    <a:pt x="3038" y="697"/>
                  </a:cubicBezTo>
                  <a:cubicBezTo>
                    <a:pt x="2845" y="254"/>
                    <a:pt x="2421" y="0"/>
                    <a:pt x="19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p20"/>
          <p:cNvGrpSpPr/>
          <p:nvPr/>
        </p:nvGrpSpPr>
        <p:grpSpPr>
          <a:xfrm>
            <a:off x="8142759" y="-86228"/>
            <a:ext cx="1042089" cy="5419071"/>
            <a:chOff x="8142759" y="-86228"/>
            <a:chExt cx="1042089" cy="5419071"/>
          </a:xfrm>
        </p:grpSpPr>
        <p:sp>
          <p:nvSpPr>
            <p:cNvPr id="234" name="Google Shape;234;p20"/>
            <p:cNvSpPr/>
            <p:nvPr/>
          </p:nvSpPr>
          <p:spPr>
            <a:xfrm>
              <a:off x="9040988" y="765176"/>
              <a:ext cx="143860" cy="326301"/>
            </a:xfrm>
            <a:custGeom>
              <a:rect b="b" l="l" r="r" t="t"/>
              <a:pathLst>
                <a:path extrusionOk="0" h="10132" w="4467">
                  <a:moveTo>
                    <a:pt x="3003" y="0"/>
                  </a:moveTo>
                  <a:cubicBezTo>
                    <a:pt x="2879" y="0"/>
                    <a:pt x="2753" y="21"/>
                    <a:pt x="2629" y="64"/>
                  </a:cubicBezTo>
                  <a:cubicBezTo>
                    <a:pt x="2246" y="242"/>
                    <a:pt x="1991" y="600"/>
                    <a:pt x="1966" y="1033"/>
                  </a:cubicBezTo>
                  <a:cubicBezTo>
                    <a:pt x="1756" y="841"/>
                    <a:pt x="1486" y="733"/>
                    <a:pt x="1214" y="733"/>
                  </a:cubicBezTo>
                  <a:cubicBezTo>
                    <a:pt x="1089" y="733"/>
                    <a:pt x="963" y="756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7"/>
                    <a:pt x="2859" y="8894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8"/>
                  </a:cubicBezTo>
                  <a:lnTo>
                    <a:pt x="4467" y="4147"/>
                  </a:lnTo>
                  <a:lnTo>
                    <a:pt x="3676" y="2105"/>
                  </a:lnTo>
                  <a:cubicBezTo>
                    <a:pt x="4110" y="1799"/>
                    <a:pt x="4288" y="1238"/>
                    <a:pt x="4058" y="727"/>
                  </a:cubicBezTo>
                  <a:cubicBezTo>
                    <a:pt x="3897" y="284"/>
                    <a:pt x="3466" y="0"/>
                    <a:pt x="30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8976868" y="327478"/>
              <a:ext cx="207175" cy="166757"/>
            </a:xfrm>
            <a:custGeom>
              <a:rect b="b" l="l" r="r" t="t"/>
              <a:pathLst>
                <a:path extrusionOk="0" h="5178" w="6433">
                  <a:moveTo>
                    <a:pt x="6432" y="0"/>
                  </a:moveTo>
                  <a:lnTo>
                    <a:pt x="2272" y="1659"/>
                  </a:lnTo>
                  <a:cubicBezTo>
                    <a:pt x="2055" y="1334"/>
                    <a:pt x="1698" y="1162"/>
                    <a:pt x="1326" y="1162"/>
                  </a:cubicBezTo>
                  <a:cubicBezTo>
                    <a:pt x="1173" y="1162"/>
                    <a:pt x="1017" y="1191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868" y="3650"/>
                    <a:pt x="792" y="4109"/>
                    <a:pt x="919" y="4492"/>
                  </a:cubicBezTo>
                  <a:cubicBezTo>
                    <a:pt x="1108" y="4925"/>
                    <a:pt x="1519" y="5178"/>
                    <a:pt x="1947" y="5178"/>
                  </a:cubicBezTo>
                  <a:cubicBezTo>
                    <a:pt x="2099" y="5178"/>
                    <a:pt x="2253" y="5146"/>
                    <a:pt x="2400" y="5079"/>
                  </a:cubicBezTo>
                  <a:cubicBezTo>
                    <a:pt x="2910" y="4900"/>
                    <a:pt x="3216" y="4364"/>
                    <a:pt x="3114" y="3829"/>
                  </a:cubicBezTo>
                  <a:lnTo>
                    <a:pt x="6432" y="2527"/>
                  </a:lnTo>
                  <a:lnTo>
                    <a:pt x="64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871385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7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6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0"/>
            <p:cNvSpPr/>
            <p:nvPr/>
          </p:nvSpPr>
          <p:spPr>
            <a:xfrm>
              <a:off x="862795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3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820836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4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7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5" y="6801"/>
                  </a:cubicBezTo>
                  <a:cubicBezTo>
                    <a:pt x="8902" y="6801"/>
                    <a:pt x="9321" y="6547"/>
                    <a:pt x="9494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8464809" y="764983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20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>
              <a:off x="8146688" y="372436"/>
              <a:ext cx="335415" cy="220797"/>
            </a:xfrm>
            <a:custGeom>
              <a:rect b="b" l="l" r="r" t="t"/>
              <a:pathLst>
                <a:path extrusionOk="0" h="6856" w="10415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5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4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7" y="5776"/>
                    <a:pt x="920" y="6184"/>
                  </a:cubicBezTo>
                  <a:cubicBezTo>
                    <a:pt x="1112" y="6606"/>
                    <a:pt x="1520" y="6855"/>
                    <a:pt x="1960" y="6855"/>
                  </a:cubicBezTo>
                  <a:cubicBezTo>
                    <a:pt x="2106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3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0"/>
            <p:cNvSpPr/>
            <p:nvPr/>
          </p:nvSpPr>
          <p:spPr>
            <a:xfrm>
              <a:off x="9040988" y="2306314"/>
              <a:ext cx="143860" cy="326333"/>
            </a:xfrm>
            <a:custGeom>
              <a:rect b="b" l="l" r="r" t="t"/>
              <a:pathLst>
                <a:path extrusionOk="0" h="10133" w="4467">
                  <a:moveTo>
                    <a:pt x="3003" y="1"/>
                  </a:moveTo>
                  <a:cubicBezTo>
                    <a:pt x="2879" y="1"/>
                    <a:pt x="2753" y="21"/>
                    <a:pt x="2629" y="64"/>
                  </a:cubicBezTo>
                  <a:cubicBezTo>
                    <a:pt x="2612" y="688"/>
                    <a:pt x="2100" y="1101"/>
                    <a:pt x="1565" y="1101"/>
                  </a:cubicBezTo>
                  <a:cubicBezTo>
                    <a:pt x="1313" y="1101"/>
                    <a:pt x="1055" y="1009"/>
                    <a:pt x="843" y="804"/>
                  </a:cubicBezTo>
                  <a:cubicBezTo>
                    <a:pt x="256" y="1034"/>
                    <a:pt x="0" y="1697"/>
                    <a:pt x="230" y="2285"/>
                  </a:cubicBezTo>
                  <a:cubicBezTo>
                    <a:pt x="413" y="2720"/>
                    <a:pt x="843" y="3011"/>
                    <a:pt x="1335" y="3011"/>
                  </a:cubicBezTo>
                  <a:cubicBezTo>
                    <a:pt x="1391" y="3011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8"/>
                    <a:pt x="2859" y="8895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9"/>
                  </a:cubicBezTo>
                  <a:lnTo>
                    <a:pt x="4467" y="4148"/>
                  </a:lnTo>
                  <a:lnTo>
                    <a:pt x="3676" y="2106"/>
                  </a:lnTo>
                  <a:cubicBezTo>
                    <a:pt x="4110" y="1800"/>
                    <a:pt x="4288" y="1238"/>
                    <a:pt x="4058" y="728"/>
                  </a:cubicBezTo>
                  <a:cubicBezTo>
                    <a:pt x="3897" y="285"/>
                    <a:pt x="3466" y="1"/>
                    <a:pt x="30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0"/>
            <p:cNvSpPr/>
            <p:nvPr/>
          </p:nvSpPr>
          <p:spPr>
            <a:xfrm>
              <a:off x="8976868" y="1868616"/>
              <a:ext cx="207175" cy="167112"/>
            </a:xfrm>
            <a:custGeom>
              <a:rect b="b" l="l" r="r" t="t"/>
              <a:pathLst>
                <a:path extrusionOk="0" h="5189" w="6433">
                  <a:moveTo>
                    <a:pt x="6432" y="1"/>
                  </a:moveTo>
                  <a:lnTo>
                    <a:pt x="2247" y="1660"/>
                  </a:lnTo>
                  <a:cubicBezTo>
                    <a:pt x="2048" y="1334"/>
                    <a:pt x="1695" y="1162"/>
                    <a:pt x="1325" y="1162"/>
                  </a:cubicBezTo>
                  <a:cubicBezTo>
                    <a:pt x="1173" y="1162"/>
                    <a:pt x="1017" y="1192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70"/>
                  </a:cubicBezTo>
                  <a:cubicBezTo>
                    <a:pt x="868" y="3650"/>
                    <a:pt x="792" y="4110"/>
                    <a:pt x="919" y="4493"/>
                  </a:cubicBezTo>
                  <a:cubicBezTo>
                    <a:pt x="1112" y="4935"/>
                    <a:pt x="1536" y="5189"/>
                    <a:pt x="1974" y="5189"/>
                  </a:cubicBezTo>
                  <a:cubicBezTo>
                    <a:pt x="2117" y="5189"/>
                    <a:pt x="2261" y="5162"/>
                    <a:pt x="2400" y="5105"/>
                  </a:cubicBezTo>
                  <a:cubicBezTo>
                    <a:pt x="2910" y="4901"/>
                    <a:pt x="3216" y="4365"/>
                    <a:pt x="3114" y="3854"/>
                  </a:cubicBezTo>
                  <a:lnTo>
                    <a:pt x="6432" y="2527"/>
                  </a:lnTo>
                  <a:lnTo>
                    <a:pt x="6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0"/>
            <p:cNvSpPr/>
            <p:nvPr/>
          </p:nvSpPr>
          <p:spPr>
            <a:xfrm>
              <a:off x="8713850" y="1455136"/>
              <a:ext cx="295932" cy="294901"/>
            </a:xfrm>
            <a:custGeom>
              <a:rect b="b" l="l" r="r" t="t"/>
              <a:pathLst>
                <a:path extrusionOk="0" h="9157" w="9189">
                  <a:moveTo>
                    <a:pt x="6560" y="1"/>
                  </a:moveTo>
                  <a:cubicBezTo>
                    <a:pt x="6254" y="1"/>
                    <a:pt x="5946" y="129"/>
                    <a:pt x="5717" y="385"/>
                  </a:cubicBezTo>
                  <a:cubicBezTo>
                    <a:pt x="5335" y="768"/>
                    <a:pt x="5284" y="1355"/>
                    <a:pt x="5590" y="1814"/>
                  </a:cubicBezTo>
                  <a:lnTo>
                    <a:pt x="1864" y="5719"/>
                  </a:lnTo>
                  <a:cubicBezTo>
                    <a:pt x="1681" y="5607"/>
                    <a:pt x="1477" y="5552"/>
                    <a:pt x="1275" y="5552"/>
                  </a:cubicBezTo>
                  <a:cubicBezTo>
                    <a:pt x="969" y="5552"/>
                    <a:pt x="665" y="5677"/>
                    <a:pt x="434" y="5923"/>
                  </a:cubicBezTo>
                  <a:cubicBezTo>
                    <a:pt x="0" y="6357"/>
                    <a:pt x="0" y="7072"/>
                    <a:pt x="434" y="7505"/>
                  </a:cubicBezTo>
                  <a:cubicBezTo>
                    <a:pt x="639" y="7710"/>
                    <a:pt x="911" y="7812"/>
                    <a:pt x="1191" y="7812"/>
                  </a:cubicBezTo>
                  <a:cubicBezTo>
                    <a:pt x="1330" y="7812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4" y="8858"/>
                  </a:cubicBezTo>
                  <a:cubicBezTo>
                    <a:pt x="2077" y="9060"/>
                    <a:pt x="2340" y="9157"/>
                    <a:pt x="2604" y="9157"/>
                  </a:cubicBezTo>
                  <a:cubicBezTo>
                    <a:pt x="2908" y="9157"/>
                    <a:pt x="3214" y="9028"/>
                    <a:pt x="3446" y="8782"/>
                  </a:cubicBezTo>
                  <a:cubicBezTo>
                    <a:pt x="3829" y="8399"/>
                    <a:pt x="3880" y="7812"/>
                    <a:pt x="3574" y="7352"/>
                  </a:cubicBezTo>
                  <a:lnTo>
                    <a:pt x="7300" y="3447"/>
                  </a:lnTo>
                  <a:cubicBezTo>
                    <a:pt x="7483" y="3559"/>
                    <a:pt x="7690" y="3614"/>
                    <a:pt x="7896" y="3614"/>
                  </a:cubicBezTo>
                  <a:cubicBezTo>
                    <a:pt x="8207" y="3614"/>
                    <a:pt x="8514" y="3489"/>
                    <a:pt x="8729" y="3243"/>
                  </a:cubicBezTo>
                  <a:cubicBezTo>
                    <a:pt x="9189" y="2809"/>
                    <a:pt x="9189" y="2095"/>
                    <a:pt x="8729" y="1661"/>
                  </a:cubicBezTo>
                  <a:cubicBezTo>
                    <a:pt x="8525" y="1457"/>
                    <a:pt x="8264" y="1355"/>
                    <a:pt x="7992" y="1355"/>
                  </a:cubicBezTo>
                  <a:cubicBezTo>
                    <a:pt x="7856" y="1355"/>
                    <a:pt x="7717" y="1380"/>
                    <a:pt x="7581" y="1431"/>
                  </a:cubicBezTo>
                  <a:cubicBezTo>
                    <a:pt x="7734" y="1048"/>
                    <a:pt x="7632" y="589"/>
                    <a:pt x="7325" y="308"/>
                  </a:cubicBezTo>
                  <a:cubicBezTo>
                    <a:pt x="7108" y="103"/>
                    <a:pt x="6835" y="1"/>
                    <a:pt x="6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0"/>
            <p:cNvSpPr/>
            <p:nvPr/>
          </p:nvSpPr>
          <p:spPr>
            <a:xfrm>
              <a:off x="8627959" y="1924524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0"/>
                  </a:moveTo>
                  <a:cubicBezTo>
                    <a:pt x="3233" y="0"/>
                    <a:pt x="3101" y="25"/>
                    <a:pt x="2974" y="77"/>
                  </a:cubicBezTo>
                  <a:cubicBezTo>
                    <a:pt x="2565" y="230"/>
                    <a:pt x="2310" y="587"/>
                    <a:pt x="2285" y="1021"/>
                  </a:cubicBezTo>
                  <a:cubicBezTo>
                    <a:pt x="2092" y="829"/>
                    <a:pt x="1816" y="720"/>
                    <a:pt x="1538" y="720"/>
                  </a:cubicBezTo>
                  <a:cubicBezTo>
                    <a:pt x="1410" y="720"/>
                    <a:pt x="1282" y="743"/>
                    <a:pt x="1162" y="791"/>
                  </a:cubicBezTo>
                  <a:cubicBezTo>
                    <a:pt x="1" y="1323"/>
                    <a:pt x="444" y="3002"/>
                    <a:pt x="1624" y="3002"/>
                  </a:cubicBezTo>
                  <a:cubicBezTo>
                    <a:pt x="1689" y="3002"/>
                    <a:pt x="1756" y="2997"/>
                    <a:pt x="1825" y="2986"/>
                  </a:cubicBezTo>
                  <a:lnTo>
                    <a:pt x="3816" y="8014"/>
                  </a:lnTo>
                  <a:cubicBezTo>
                    <a:pt x="3357" y="8295"/>
                    <a:pt x="3203" y="8882"/>
                    <a:pt x="3408" y="9392"/>
                  </a:cubicBezTo>
                  <a:cubicBezTo>
                    <a:pt x="3567" y="9851"/>
                    <a:pt x="3991" y="10122"/>
                    <a:pt x="4448" y="10122"/>
                  </a:cubicBezTo>
                  <a:cubicBezTo>
                    <a:pt x="4577" y="10122"/>
                    <a:pt x="4708" y="10101"/>
                    <a:pt x="4837" y="10056"/>
                  </a:cubicBezTo>
                  <a:cubicBezTo>
                    <a:pt x="5220" y="9877"/>
                    <a:pt x="5500" y="9520"/>
                    <a:pt x="5500" y="9086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1"/>
                  </a:cubicBezTo>
                  <a:cubicBezTo>
                    <a:pt x="7804" y="8812"/>
                    <a:pt x="7394" y="7127"/>
                    <a:pt x="6232" y="7127"/>
                  </a:cubicBezTo>
                  <a:cubicBezTo>
                    <a:pt x="6161" y="7127"/>
                    <a:pt x="6087" y="7133"/>
                    <a:pt x="6011" y="7146"/>
                  </a:cubicBezTo>
                  <a:lnTo>
                    <a:pt x="3995" y="2118"/>
                  </a:lnTo>
                  <a:cubicBezTo>
                    <a:pt x="4454" y="1812"/>
                    <a:pt x="4607" y="1225"/>
                    <a:pt x="4403" y="740"/>
                  </a:cubicBezTo>
                  <a:cubicBezTo>
                    <a:pt x="4245" y="286"/>
                    <a:pt x="3812" y="0"/>
                    <a:pt x="33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>
              <a:off x="8208360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63" y="0"/>
                  </a:moveTo>
                  <a:cubicBezTo>
                    <a:pt x="1521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4" y="1841"/>
                  </a:cubicBezTo>
                  <a:cubicBezTo>
                    <a:pt x="740" y="1867"/>
                    <a:pt x="357" y="2122"/>
                    <a:pt x="204" y="2531"/>
                  </a:cubicBezTo>
                  <a:cubicBezTo>
                    <a:pt x="0" y="3092"/>
                    <a:pt x="306" y="3756"/>
                    <a:pt x="893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0" y="3858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6"/>
                  </a:cubicBezTo>
                  <a:cubicBezTo>
                    <a:pt x="8178" y="6773"/>
                    <a:pt x="8323" y="6800"/>
                    <a:pt x="8465" y="6800"/>
                  </a:cubicBezTo>
                  <a:cubicBezTo>
                    <a:pt x="8902" y="6800"/>
                    <a:pt x="9321" y="6546"/>
                    <a:pt x="9494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3" y="4955"/>
                    <a:pt x="10056" y="4674"/>
                    <a:pt x="10209" y="4292"/>
                  </a:cubicBezTo>
                  <a:cubicBezTo>
                    <a:pt x="10413" y="3705"/>
                    <a:pt x="10107" y="3067"/>
                    <a:pt x="9546" y="2862"/>
                  </a:cubicBezTo>
                  <a:cubicBezTo>
                    <a:pt x="9404" y="2806"/>
                    <a:pt x="9257" y="2779"/>
                    <a:pt x="9112" y="2779"/>
                  </a:cubicBezTo>
                  <a:cubicBezTo>
                    <a:pt x="8733" y="2779"/>
                    <a:pt x="8370" y="2964"/>
                    <a:pt x="8167" y="3296"/>
                  </a:cubicBezTo>
                  <a:lnTo>
                    <a:pt x="3114" y="1331"/>
                  </a:lnTo>
                  <a:cubicBezTo>
                    <a:pt x="3190" y="795"/>
                    <a:pt x="2884" y="285"/>
                    <a:pt x="2374" y="80"/>
                  </a:cubicBezTo>
                  <a:cubicBezTo>
                    <a:pt x="2240" y="26"/>
                    <a:pt x="2101" y="0"/>
                    <a:pt x="19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>
              <a:off x="8464809" y="230612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1"/>
                  </a:moveTo>
                  <a:cubicBezTo>
                    <a:pt x="1504" y="1"/>
                    <a:pt x="1090" y="263"/>
                    <a:pt x="919" y="683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7"/>
                    <a:pt x="357" y="2112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8"/>
                    <a:pt x="2272" y="3516"/>
                  </a:cubicBezTo>
                  <a:lnTo>
                    <a:pt x="7325" y="5455"/>
                  </a:lnTo>
                  <a:cubicBezTo>
                    <a:pt x="7200" y="6265"/>
                    <a:pt x="7837" y="6781"/>
                    <a:pt x="8479" y="6781"/>
                  </a:cubicBezTo>
                  <a:cubicBezTo>
                    <a:pt x="8889" y="6781"/>
                    <a:pt x="9301" y="6571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5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4"/>
                    <a:pt x="8167" y="3286"/>
                  </a:cubicBezTo>
                  <a:lnTo>
                    <a:pt x="3114" y="1321"/>
                  </a:lnTo>
                  <a:cubicBezTo>
                    <a:pt x="3190" y="785"/>
                    <a:pt x="2884" y="274"/>
                    <a:pt x="2374" y="96"/>
                  </a:cubicBezTo>
                  <a:cubicBezTo>
                    <a:pt x="2231" y="31"/>
                    <a:pt x="2083" y="1"/>
                    <a:pt x="19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>
              <a:off x="8847018" y="1138786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9"/>
                    <a:pt x="7351" y="6328"/>
                    <a:pt x="7555" y="6481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856" y="6686"/>
                    <a:pt x="9112" y="6532"/>
                    <a:pt x="9265" y="6303"/>
                  </a:cubicBezTo>
                  <a:cubicBezTo>
                    <a:pt x="9316" y="6226"/>
                    <a:pt x="9341" y="6150"/>
                    <a:pt x="9367" y="6099"/>
                  </a:cubicBezTo>
                  <a:cubicBezTo>
                    <a:pt x="9418" y="5996"/>
                    <a:pt x="9418" y="5894"/>
                    <a:pt x="9443" y="5767"/>
                  </a:cubicBezTo>
                  <a:cubicBezTo>
                    <a:pt x="9443" y="5665"/>
                    <a:pt x="9443" y="5563"/>
                    <a:pt x="9418" y="5461"/>
                  </a:cubicBezTo>
                  <a:cubicBezTo>
                    <a:pt x="9392" y="5409"/>
                    <a:pt x="9392" y="5384"/>
                    <a:pt x="9367" y="5333"/>
                  </a:cubicBezTo>
                  <a:cubicBezTo>
                    <a:pt x="9316" y="5180"/>
                    <a:pt x="9214" y="5052"/>
                    <a:pt x="9112" y="4925"/>
                  </a:cubicBezTo>
                  <a:cubicBezTo>
                    <a:pt x="9239" y="4925"/>
                    <a:pt x="9341" y="4899"/>
                    <a:pt x="9443" y="4874"/>
                  </a:cubicBezTo>
                  <a:cubicBezTo>
                    <a:pt x="9571" y="4822"/>
                    <a:pt x="9724" y="4746"/>
                    <a:pt x="9826" y="4644"/>
                  </a:cubicBezTo>
                  <a:cubicBezTo>
                    <a:pt x="9903" y="4567"/>
                    <a:pt x="9979" y="4491"/>
                    <a:pt x="10030" y="4389"/>
                  </a:cubicBezTo>
                  <a:cubicBezTo>
                    <a:pt x="10056" y="4363"/>
                    <a:pt x="10056" y="4312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>
              <a:off x="8146688" y="1913606"/>
              <a:ext cx="335415" cy="220765"/>
            </a:xfrm>
            <a:custGeom>
              <a:rect b="b" l="l" r="r" t="t"/>
              <a:pathLst>
                <a:path extrusionOk="0" h="6855" w="10415">
                  <a:moveTo>
                    <a:pt x="8441" y="0"/>
                  </a:moveTo>
                  <a:cubicBezTo>
                    <a:pt x="8298" y="0"/>
                    <a:pt x="8153" y="27"/>
                    <a:pt x="8015" y="84"/>
                  </a:cubicBezTo>
                  <a:cubicBezTo>
                    <a:pt x="7505" y="288"/>
                    <a:pt x="7198" y="799"/>
                    <a:pt x="7300" y="1334"/>
                  </a:cubicBezTo>
                  <a:lnTo>
                    <a:pt x="2272" y="3325"/>
                  </a:lnTo>
                  <a:cubicBezTo>
                    <a:pt x="2052" y="3013"/>
                    <a:pt x="1686" y="2833"/>
                    <a:pt x="1317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1"/>
                    <a:pt x="1" y="3785"/>
                    <a:pt x="231" y="4346"/>
                  </a:cubicBezTo>
                  <a:cubicBezTo>
                    <a:pt x="384" y="4754"/>
                    <a:pt x="741" y="5010"/>
                    <a:pt x="1175" y="5035"/>
                  </a:cubicBezTo>
                  <a:cubicBezTo>
                    <a:pt x="869" y="5316"/>
                    <a:pt x="792" y="5775"/>
                    <a:pt x="945" y="6184"/>
                  </a:cubicBezTo>
                  <a:cubicBezTo>
                    <a:pt x="1118" y="6606"/>
                    <a:pt x="1536" y="6855"/>
                    <a:pt x="1971" y="6855"/>
                  </a:cubicBezTo>
                  <a:cubicBezTo>
                    <a:pt x="2115" y="6855"/>
                    <a:pt x="2261" y="6828"/>
                    <a:pt x="2400" y="6771"/>
                  </a:cubicBezTo>
                  <a:cubicBezTo>
                    <a:pt x="2910" y="6567"/>
                    <a:pt x="3217" y="6056"/>
                    <a:pt x="3115" y="5520"/>
                  </a:cubicBezTo>
                  <a:lnTo>
                    <a:pt x="8168" y="3529"/>
                  </a:lnTo>
                  <a:cubicBezTo>
                    <a:pt x="8370" y="3842"/>
                    <a:pt x="8731" y="4022"/>
                    <a:pt x="9108" y="4022"/>
                  </a:cubicBezTo>
                  <a:cubicBezTo>
                    <a:pt x="9255" y="4022"/>
                    <a:pt x="9404" y="3995"/>
                    <a:pt x="9546" y="3938"/>
                  </a:cubicBezTo>
                  <a:cubicBezTo>
                    <a:pt x="10108" y="3734"/>
                    <a:pt x="10414" y="3070"/>
                    <a:pt x="10210" y="2509"/>
                  </a:cubicBezTo>
                  <a:cubicBezTo>
                    <a:pt x="10031" y="2100"/>
                    <a:pt x="9674" y="1845"/>
                    <a:pt x="9240" y="1819"/>
                  </a:cubicBezTo>
                  <a:cubicBezTo>
                    <a:pt x="9546" y="1539"/>
                    <a:pt x="9648" y="1079"/>
                    <a:pt x="9495" y="696"/>
                  </a:cubicBezTo>
                  <a:cubicBezTo>
                    <a:pt x="9303" y="254"/>
                    <a:pt x="8879" y="0"/>
                    <a:pt x="8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0"/>
            <p:cNvSpPr/>
            <p:nvPr/>
          </p:nvSpPr>
          <p:spPr>
            <a:xfrm>
              <a:off x="8362912" y="1123553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10" y="5627"/>
                    <a:pt x="663" y="5780"/>
                    <a:pt x="842" y="5857"/>
                  </a:cubicBezTo>
                  <a:cubicBezTo>
                    <a:pt x="918" y="5908"/>
                    <a:pt x="1020" y="5934"/>
                    <a:pt x="1122" y="5959"/>
                  </a:cubicBezTo>
                  <a:cubicBezTo>
                    <a:pt x="1173" y="5959"/>
                    <a:pt x="1224" y="5985"/>
                    <a:pt x="1275" y="5985"/>
                  </a:cubicBezTo>
                  <a:lnTo>
                    <a:pt x="1429" y="5985"/>
                  </a:lnTo>
                  <a:cubicBezTo>
                    <a:pt x="1327" y="6138"/>
                    <a:pt x="1250" y="6342"/>
                    <a:pt x="1224" y="6546"/>
                  </a:cubicBezTo>
                  <a:cubicBezTo>
                    <a:pt x="1199" y="6750"/>
                    <a:pt x="1250" y="6980"/>
                    <a:pt x="1352" y="7159"/>
                  </a:cubicBezTo>
                  <a:cubicBezTo>
                    <a:pt x="1429" y="7286"/>
                    <a:pt x="1531" y="7388"/>
                    <a:pt x="1658" y="7465"/>
                  </a:cubicBezTo>
                  <a:cubicBezTo>
                    <a:pt x="1841" y="7607"/>
                    <a:pt x="2056" y="7685"/>
                    <a:pt x="2291" y="7685"/>
                  </a:cubicBezTo>
                  <a:cubicBezTo>
                    <a:pt x="2351" y="7685"/>
                    <a:pt x="2412" y="7679"/>
                    <a:pt x="2475" y="7669"/>
                  </a:cubicBezTo>
                  <a:cubicBezTo>
                    <a:pt x="2603" y="7644"/>
                    <a:pt x="2756" y="7592"/>
                    <a:pt x="2883" y="7541"/>
                  </a:cubicBezTo>
                  <a:cubicBezTo>
                    <a:pt x="3139" y="7388"/>
                    <a:pt x="3317" y="7184"/>
                    <a:pt x="3419" y="6929"/>
                  </a:cubicBezTo>
                  <a:cubicBezTo>
                    <a:pt x="3521" y="6699"/>
                    <a:pt x="3521" y="6444"/>
                    <a:pt x="3445" y="6189"/>
                  </a:cubicBezTo>
                  <a:lnTo>
                    <a:pt x="8167" y="3534"/>
                  </a:lnTo>
                  <a:cubicBezTo>
                    <a:pt x="8388" y="3787"/>
                    <a:pt x="8706" y="3923"/>
                    <a:pt x="9026" y="3923"/>
                  </a:cubicBezTo>
                  <a:cubicBezTo>
                    <a:pt x="9223" y="3923"/>
                    <a:pt x="9421" y="3871"/>
                    <a:pt x="9596" y="3764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49"/>
                    <a:pt x="10234" y="2616"/>
                    <a:pt x="10030" y="2258"/>
                  </a:cubicBezTo>
                  <a:cubicBezTo>
                    <a:pt x="9845" y="1934"/>
                    <a:pt x="9492" y="1715"/>
                    <a:pt x="9123" y="1715"/>
                  </a:cubicBezTo>
                  <a:cubicBezTo>
                    <a:pt x="9085" y="1715"/>
                    <a:pt x="9047" y="1718"/>
                    <a:pt x="9009" y="1722"/>
                  </a:cubicBezTo>
                  <a:cubicBezTo>
                    <a:pt x="9238" y="1391"/>
                    <a:pt x="9290" y="931"/>
                    <a:pt x="9085" y="548"/>
                  </a:cubicBezTo>
                  <a:cubicBezTo>
                    <a:pt x="8846" y="164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0"/>
            <p:cNvSpPr/>
            <p:nvPr/>
          </p:nvSpPr>
          <p:spPr>
            <a:xfrm>
              <a:off x="9040988" y="38474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0"/>
            <p:cNvSpPr/>
            <p:nvPr/>
          </p:nvSpPr>
          <p:spPr>
            <a:xfrm>
              <a:off x="8974549" y="340978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0"/>
            <p:cNvSpPr/>
            <p:nvPr/>
          </p:nvSpPr>
          <p:spPr>
            <a:xfrm>
              <a:off x="8703351" y="2995759"/>
              <a:ext cx="306431" cy="294611"/>
            </a:xfrm>
            <a:custGeom>
              <a:rect b="b" l="l" r="r" t="t"/>
              <a:pathLst>
                <a:path extrusionOk="0" h="9148" w="9515">
                  <a:moveTo>
                    <a:pt x="6891" y="1"/>
                  </a:moveTo>
                  <a:cubicBezTo>
                    <a:pt x="6576" y="1"/>
                    <a:pt x="6262" y="130"/>
                    <a:pt x="6043" y="376"/>
                  </a:cubicBezTo>
                  <a:cubicBezTo>
                    <a:pt x="5661" y="758"/>
                    <a:pt x="5610" y="1371"/>
                    <a:pt x="5916" y="1805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700"/>
                    <a:pt x="735" y="7496"/>
                  </a:cubicBezTo>
                  <a:cubicBezTo>
                    <a:pt x="939" y="7701"/>
                    <a:pt x="1211" y="7803"/>
                    <a:pt x="1483" y="7803"/>
                  </a:cubicBezTo>
                  <a:cubicBezTo>
                    <a:pt x="1620" y="7803"/>
                    <a:pt x="1756" y="7777"/>
                    <a:pt x="1883" y="7726"/>
                  </a:cubicBezTo>
                  <a:lnTo>
                    <a:pt x="1883" y="7726"/>
                  </a:lnTo>
                  <a:cubicBezTo>
                    <a:pt x="1756" y="8109"/>
                    <a:pt x="1858" y="8568"/>
                    <a:pt x="2164" y="8849"/>
                  </a:cubicBezTo>
                  <a:cubicBezTo>
                    <a:pt x="2377" y="9051"/>
                    <a:pt x="2640" y="9147"/>
                    <a:pt x="2904" y="9147"/>
                  </a:cubicBezTo>
                  <a:cubicBezTo>
                    <a:pt x="3208" y="9147"/>
                    <a:pt x="3514" y="9019"/>
                    <a:pt x="3746" y="8772"/>
                  </a:cubicBezTo>
                  <a:cubicBezTo>
                    <a:pt x="4129" y="8390"/>
                    <a:pt x="4180" y="7803"/>
                    <a:pt x="3874" y="7343"/>
                  </a:cubicBezTo>
                  <a:lnTo>
                    <a:pt x="7600" y="3438"/>
                  </a:lnTo>
                  <a:cubicBezTo>
                    <a:pt x="7784" y="3561"/>
                    <a:pt x="7992" y="3618"/>
                    <a:pt x="8201" y="3618"/>
                  </a:cubicBezTo>
                  <a:cubicBezTo>
                    <a:pt x="8513" y="3618"/>
                    <a:pt x="8825" y="3489"/>
                    <a:pt x="9055" y="3260"/>
                  </a:cubicBezTo>
                  <a:cubicBezTo>
                    <a:pt x="9515" y="2800"/>
                    <a:pt x="9515" y="2086"/>
                    <a:pt x="9055" y="1652"/>
                  </a:cubicBezTo>
                  <a:cubicBezTo>
                    <a:pt x="8853" y="1466"/>
                    <a:pt x="8583" y="1359"/>
                    <a:pt x="8314" y="1359"/>
                  </a:cubicBezTo>
                  <a:cubicBezTo>
                    <a:pt x="8175" y="1359"/>
                    <a:pt x="8036" y="1387"/>
                    <a:pt x="7907" y="1448"/>
                  </a:cubicBezTo>
                  <a:cubicBezTo>
                    <a:pt x="8060" y="1039"/>
                    <a:pt x="7958" y="605"/>
                    <a:pt x="7651" y="299"/>
                  </a:cubicBezTo>
                  <a:cubicBezTo>
                    <a:pt x="7438" y="98"/>
                    <a:pt x="7164" y="1"/>
                    <a:pt x="68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0"/>
            <p:cNvSpPr/>
            <p:nvPr/>
          </p:nvSpPr>
          <p:spPr>
            <a:xfrm>
              <a:off x="8627927" y="3465662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0"/>
            <p:cNvSpPr/>
            <p:nvPr/>
          </p:nvSpPr>
          <p:spPr>
            <a:xfrm>
              <a:off x="8208360" y="3034018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7"/>
                    <a:pt x="383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3"/>
                    <a:pt x="8332" y="6800"/>
                    <a:pt x="8476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3" y="5721"/>
                    <a:pt x="9571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6"/>
                    <a:pt x="9259" y="2779"/>
                    <a:pt x="9116" y="2779"/>
                  </a:cubicBezTo>
                  <a:cubicBezTo>
                    <a:pt x="8744" y="2779"/>
                    <a:pt x="8389" y="2964"/>
                    <a:pt x="8167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374" y="81"/>
                  </a:cubicBezTo>
                  <a:cubicBezTo>
                    <a:pt x="2240" y="26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0"/>
            <p:cNvSpPr/>
            <p:nvPr/>
          </p:nvSpPr>
          <p:spPr>
            <a:xfrm>
              <a:off x="8464809" y="384729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0"/>
            <p:cNvSpPr/>
            <p:nvPr/>
          </p:nvSpPr>
          <p:spPr>
            <a:xfrm>
              <a:off x="8847018" y="2679924"/>
              <a:ext cx="330456" cy="218640"/>
            </a:xfrm>
            <a:custGeom>
              <a:rect b="b" l="l" r="r" t="t"/>
              <a:pathLst>
                <a:path extrusionOk="0" h="6789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7"/>
                    <a:pt x="740" y="1531"/>
                    <a:pt x="1047" y="1837"/>
                  </a:cubicBezTo>
                  <a:cubicBezTo>
                    <a:pt x="613" y="1862"/>
                    <a:pt x="230" y="2118"/>
                    <a:pt x="77" y="2500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4"/>
                    <a:pt x="332" y="3776"/>
                    <a:pt x="766" y="3955"/>
                  </a:cubicBezTo>
                  <a:cubicBezTo>
                    <a:pt x="894" y="4009"/>
                    <a:pt x="1030" y="4035"/>
                    <a:pt x="1166" y="4035"/>
                  </a:cubicBezTo>
                  <a:cubicBezTo>
                    <a:pt x="1543" y="4035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9"/>
                    <a:pt x="7146" y="5716"/>
                    <a:pt x="7172" y="5844"/>
                  </a:cubicBezTo>
                  <a:cubicBezTo>
                    <a:pt x="7223" y="6099"/>
                    <a:pt x="7351" y="6329"/>
                    <a:pt x="7555" y="6482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80"/>
                    <a:pt x="8576" y="6763"/>
                  </a:cubicBezTo>
                  <a:cubicBezTo>
                    <a:pt x="8703" y="6737"/>
                    <a:pt x="8856" y="6661"/>
                    <a:pt x="8958" y="6584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7"/>
                    <a:pt x="9341" y="6150"/>
                    <a:pt x="9367" y="6099"/>
                  </a:cubicBezTo>
                  <a:cubicBezTo>
                    <a:pt x="9494" y="5742"/>
                    <a:pt x="9443" y="5359"/>
                    <a:pt x="9214" y="5053"/>
                  </a:cubicBezTo>
                  <a:cubicBezTo>
                    <a:pt x="9188" y="5027"/>
                    <a:pt x="9163" y="4976"/>
                    <a:pt x="9112" y="4951"/>
                  </a:cubicBezTo>
                  <a:cubicBezTo>
                    <a:pt x="9163" y="4951"/>
                    <a:pt x="9214" y="4925"/>
                    <a:pt x="9265" y="4925"/>
                  </a:cubicBezTo>
                  <a:cubicBezTo>
                    <a:pt x="9622" y="4848"/>
                    <a:pt x="9928" y="4619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8"/>
                    <a:pt x="9418" y="2832"/>
                  </a:cubicBezTo>
                  <a:cubicBezTo>
                    <a:pt x="9274" y="2781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1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0"/>
            <p:cNvSpPr/>
            <p:nvPr/>
          </p:nvSpPr>
          <p:spPr>
            <a:xfrm>
              <a:off x="8142759" y="3454744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4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79"/>
                    <a:pt x="1443" y="2779"/>
                  </a:cubicBezTo>
                  <a:cubicBezTo>
                    <a:pt x="715" y="2779"/>
                    <a:pt x="1" y="3470"/>
                    <a:pt x="327" y="4347"/>
                  </a:cubicBezTo>
                  <a:cubicBezTo>
                    <a:pt x="480" y="4755"/>
                    <a:pt x="863" y="5010"/>
                    <a:pt x="1297" y="5036"/>
                  </a:cubicBezTo>
                  <a:cubicBezTo>
                    <a:pt x="991" y="5316"/>
                    <a:pt x="889" y="5776"/>
                    <a:pt x="1042" y="6184"/>
                  </a:cubicBezTo>
                  <a:cubicBezTo>
                    <a:pt x="1234" y="6606"/>
                    <a:pt x="1642" y="6855"/>
                    <a:pt x="2082" y="6855"/>
                  </a:cubicBezTo>
                  <a:cubicBezTo>
                    <a:pt x="2228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8"/>
                    <a:pt x="9206" y="4038"/>
                  </a:cubicBezTo>
                  <a:cubicBezTo>
                    <a:pt x="9361" y="4038"/>
                    <a:pt x="9518" y="4006"/>
                    <a:pt x="9668" y="3938"/>
                  </a:cubicBezTo>
                  <a:cubicBezTo>
                    <a:pt x="10255" y="3734"/>
                    <a:pt x="10536" y="3070"/>
                    <a:pt x="10332" y="2509"/>
                  </a:cubicBezTo>
                  <a:cubicBezTo>
                    <a:pt x="10179" y="2101"/>
                    <a:pt x="9796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0"/>
            <p:cNvSpPr/>
            <p:nvPr/>
          </p:nvSpPr>
          <p:spPr>
            <a:xfrm>
              <a:off x="8362912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35" y="5679"/>
                    <a:pt x="739" y="5832"/>
                    <a:pt x="995" y="5934"/>
                  </a:cubicBezTo>
                  <a:cubicBezTo>
                    <a:pt x="1122" y="5985"/>
                    <a:pt x="1275" y="5985"/>
                    <a:pt x="1429" y="5985"/>
                  </a:cubicBezTo>
                  <a:cubicBezTo>
                    <a:pt x="1378" y="6062"/>
                    <a:pt x="1327" y="6164"/>
                    <a:pt x="1301" y="6266"/>
                  </a:cubicBezTo>
                  <a:cubicBezTo>
                    <a:pt x="1250" y="6342"/>
                    <a:pt x="1224" y="6444"/>
                    <a:pt x="1224" y="6546"/>
                  </a:cubicBezTo>
                  <a:cubicBezTo>
                    <a:pt x="1199" y="6751"/>
                    <a:pt x="1250" y="6980"/>
                    <a:pt x="1352" y="7159"/>
                  </a:cubicBezTo>
                  <a:cubicBezTo>
                    <a:pt x="1429" y="7287"/>
                    <a:pt x="1531" y="7389"/>
                    <a:pt x="1658" y="7465"/>
                  </a:cubicBezTo>
                  <a:cubicBezTo>
                    <a:pt x="1841" y="7607"/>
                    <a:pt x="2056" y="7685"/>
                    <a:pt x="2278" y="7685"/>
                  </a:cubicBezTo>
                  <a:cubicBezTo>
                    <a:pt x="2335" y="7685"/>
                    <a:pt x="2392" y="7680"/>
                    <a:pt x="2449" y="7669"/>
                  </a:cubicBezTo>
                  <a:cubicBezTo>
                    <a:pt x="2603" y="7644"/>
                    <a:pt x="2756" y="7593"/>
                    <a:pt x="2883" y="7542"/>
                  </a:cubicBezTo>
                  <a:cubicBezTo>
                    <a:pt x="3368" y="7261"/>
                    <a:pt x="3598" y="6700"/>
                    <a:pt x="3445" y="6189"/>
                  </a:cubicBezTo>
                  <a:lnTo>
                    <a:pt x="8167" y="3535"/>
                  </a:lnTo>
                  <a:cubicBezTo>
                    <a:pt x="8388" y="3788"/>
                    <a:pt x="8706" y="3923"/>
                    <a:pt x="9026" y="3923"/>
                  </a:cubicBezTo>
                  <a:cubicBezTo>
                    <a:pt x="9223" y="3923"/>
                    <a:pt x="9421" y="3872"/>
                    <a:pt x="9596" y="3765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50"/>
                    <a:pt x="10234" y="2616"/>
                    <a:pt x="10030" y="2259"/>
                  </a:cubicBezTo>
                  <a:cubicBezTo>
                    <a:pt x="9902" y="2029"/>
                    <a:pt x="9698" y="1850"/>
                    <a:pt x="9468" y="1774"/>
                  </a:cubicBezTo>
                  <a:cubicBezTo>
                    <a:pt x="9356" y="1736"/>
                    <a:pt x="9244" y="1713"/>
                    <a:pt x="9122" y="1713"/>
                  </a:cubicBezTo>
                  <a:cubicBezTo>
                    <a:pt x="9077" y="1713"/>
                    <a:pt x="9031" y="1716"/>
                    <a:pt x="8983" y="1723"/>
                  </a:cubicBezTo>
                  <a:cubicBezTo>
                    <a:pt x="9238" y="1391"/>
                    <a:pt x="9290" y="932"/>
                    <a:pt x="9085" y="549"/>
                  </a:cubicBezTo>
                  <a:cubicBezTo>
                    <a:pt x="8846" y="165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0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0"/>
            <p:cNvSpPr/>
            <p:nvPr/>
          </p:nvSpPr>
          <p:spPr>
            <a:xfrm>
              <a:off x="8703351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0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0"/>
            <p:cNvSpPr/>
            <p:nvPr/>
          </p:nvSpPr>
          <p:spPr>
            <a:xfrm>
              <a:off x="8208360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0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0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0"/>
            <p:cNvSpPr/>
            <p:nvPr/>
          </p:nvSpPr>
          <p:spPr>
            <a:xfrm>
              <a:off x="8369450" y="42058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2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3860700" y="-125"/>
            <a:ext cx="5283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711300" y="2304792"/>
            <a:ext cx="2432700" cy="81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714175" y="2997575"/>
            <a:ext cx="2432700" cy="5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and Credits">
  <p:cSld name="CUSTOM_12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1"/>
          <p:cNvSpPr/>
          <p:nvPr/>
        </p:nvSpPr>
        <p:spPr>
          <a:xfrm>
            <a:off x="2814500" y="710550"/>
            <a:ext cx="3515013" cy="1201255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1"/>
          <p:cNvSpPr txBox="1"/>
          <p:nvPr>
            <p:ph type="title"/>
          </p:nvPr>
        </p:nvSpPr>
        <p:spPr>
          <a:xfrm>
            <a:off x="3104924" y="917950"/>
            <a:ext cx="2934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9" name="Google Shape;269;p21"/>
          <p:cNvSpPr txBox="1"/>
          <p:nvPr>
            <p:ph idx="1" type="subTitle"/>
          </p:nvPr>
        </p:nvSpPr>
        <p:spPr>
          <a:xfrm>
            <a:off x="3072000" y="1949700"/>
            <a:ext cx="3000000" cy="1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0" name="Google Shape;270;p21"/>
          <p:cNvSpPr txBox="1"/>
          <p:nvPr/>
        </p:nvSpPr>
        <p:spPr>
          <a:xfrm>
            <a:off x="3049650" y="3644100"/>
            <a:ext cx="30447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CREDITS: 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. </a:t>
            </a:r>
            <a:endParaRPr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1" name="Google Shape;271;p21"/>
          <p:cNvSpPr/>
          <p:nvPr/>
        </p:nvSpPr>
        <p:spPr>
          <a:xfrm rot="9899801">
            <a:off x="7359741" y="624457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1"/>
          <p:cNvSpPr/>
          <p:nvPr/>
        </p:nvSpPr>
        <p:spPr>
          <a:xfrm rot="-7200198">
            <a:off x="515396" y="630898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1"/>
          <p:cNvSpPr/>
          <p:nvPr/>
        </p:nvSpPr>
        <p:spPr>
          <a:xfrm rot="-900199">
            <a:off x="515397" y="369251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1"/>
          <p:cNvSpPr/>
          <p:nvPr/>
        </p:nvSpPr>
        <p:spPr>
          <a:xfrm rot="3599802">
            <a:off x="7379086" y="3679609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1"/>
          <p:cNvSpPr/>
          <p:nvPr/>
        </p:nvSpPr>
        <p:spPr>
          <a:xfrm rot="-9506809">
            <a:off x="4087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1"/>
          <p:cNvSpPr/>
          <p:nvPr/>
        </p:nvSpPr>
        <p:spPr>
          <a:xfrm rot="-9506809">
            <a:off x="74664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CUSTOM_13">
    <p:bg>
      <p:bgPr>
        <a:solidFill>
          <a:schemeClr val="accent3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/>
          <p:nvPr>
            <p:ph type="title"/>
          </p:nvPr>
        </p:nvSpPr>
        <p:spPr>
          <a:xfrm>
            <a:off x="2689025" y="1500425"/>
            <a:ext cx="3765900" cy="138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8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279" name="Google Shape;279;p22"/>
          <p:cNvSpPr txBox="1"/>
          <p:nvPr>
            <p:ph idx="1" type="subTitle"/>
          </p:nvPr>
        </p:nvSpPr>
        <p:spPr>
          <a:xfrm>
            <a:off x="2886200" y="2844150"/>
            <a:ext cx="3371700" cy="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f section + description 1">
  <p:cSld name="CUSTOM_28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3"/>
          <p:cNvSpPr txBox="1"/>
          <p:nvPr>
            <p:ph type="title"/>
          </p:nvPr>
        </p:nvSpPr>
        <p:spPr>
          <a:xfrm>
            <a:off x="488855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82" name="Google Shape;282;p23"/>
          <p:cNvSpPr txBox="1"/>
          <p:nvPr>
            <p:ph idx="1" type="subTitle"/>
          </p:nvPr>
        </p:nvSpPr>
        <p:spPr>
          <a:xfrm>
            <a:off x="4894450" y="2044850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3" name="Google Shape;283;p23"/>
          <p:cNvSpPr/>
          <p:nvPr/>
        </p:nvSpPr>
        <p:spPr>
          <a:xfrm flipH="1" rot="-10680086">
            <a:off x="-4039574" y="3952544"/>
            <a:ext cx="17944001" cy="2456911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lumn of text 1">
  <p:cSld name="CUSTOM_16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4"/>
          <p:cNvSpPr/>
          <p:nvPr/>
        </p:nvSpPr>
        <p:spPr>
          <a:xfrm rot="-10799870">
            <a:off x="-4036147" y="4844789"/>
            <a:ext cx="17943976" cy="1091690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4"/>
          <p:cNvSpPr txBox="1"/>
          <p:nvPr>
            <p:ph type="title"/>
          </p:nvPr>
        </p:nvSpPr>
        <p:spPr>
          <a:xfrm>
            <a:off x="4886025" y="519177"/>
            <a:ext cx="3659100" cy="119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7" name="Google Shape;287;p24"/>
          <p:cNvSpPr txBox="1"/>
          <p:nvPr>
            <p:ph idx="1" type="body"/>
          </p:nvPr>
        </p:nvSpPr>
        <p:spPr>
          <a:xfrm>
            <a:off x="4886025" y="1972000"/>
            <a:ext cx="3659100" cy="23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1">
  <p:cSld name="CUSTOM_19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"/>
          <p:cNvSpPr txBox="1"/>
          <p:nvPr>
            <p:ph type="title"/>
          </p:nvPr>
        </p:nvSpPr>
        <p:spPr>
          <a:xfrm>
            <a:off x="599025" y="431572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0" name="Google Shape;290;p25"/>
          <p:cNvSpPr txBox="1"/>
          <p:nvPr>
            <p:ph idx="1" type="body"/>
          </p:nvPr>
        </p:nvSpPr>
        <p:spPr>
          <a:xfrm>
            <a:off x="1209900" y="1938799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05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1" name="Google Shape;291;p25"/>
          <p:cNvSpPr txBox="1"/>
          <p:nvPr>
            <p:ph idx="2" type="body"/>
          </p:nvPr>
        </p:nvSpPr>
        <p:spPr>
          <a:xfrm>
            <a:off x="4568625" y="1938800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508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1">
    <p:bg>
      <p:bgPr>
        <a:solidFill>
          <a:schemeClr val="lt2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"/>
          <p:cNvSpPr/>
          <p:nvPr/>
        </p:nvSpPr>
        <p:spPr>
          <a:xfrm>
            <a:off x="8886285" y="4790638"/>
            <a:ext cx="298568" cy="237254"/>
          </a:xfrm>
          <a:custGeom>
            <a:rect b="b" l="l" r="r" t="t"/>
            <a:pathLst>
              <a:path extrusionOk="0" h="5189" w="6530">
                <a:moveTo>
                  <a:pt x="6530" y="0"/>
                </a:moveTo>
                <a:lnTo>
                  <a:pt x="2344" y="1659"/>
                </a:lnTo>
                <a:cubicBezTo>
                  <a:pt x="2096" y="1304"/>
                  <a:pt x="1750" y="1152"/>
                  <a:pt x="1408" y="1152"/>
                </a:cubicBezTo>
                <a:cubicBezTo>
                  <a:pt x="694" y="1152"/>
                  <a:pt x="1" y="1817"/>
                  <a:pt x="277" y="2680"/>
                </a:cubicBezTo>
                <a:cubicBezTo>
                  <a:pt x="455" y="3063"/>
                  <a:pt x="813" y="3344"/>
                  <a:pt x="1247" y="3369"/>
                </a:cubicBezTo>
                <a:cubicBezTo>
                  <a:pt x="940" y="3650"/>
                  <a:pt x="864" y="4110"/>
                  <a:pt x="991" y="4492"/>
                </a:cubicBezTo>
                <a:cubicBezTo>
                  <a:pt x="1184" y="4935"/>
                  <a:pt x="1608" y="5189"/>
                  <a:pt x="2046" y="5189"/>
                </a:cubicBezTo>
                <a:cubicBezTo>
                  <a:pt x="2189" y="5189"/>
                  <a:pt x="2333" y="5162"/>
                  <a:pt x="2472" y="5105"/>
                </a:cubicBezTo>
                <a:cubicBezTo>
                  <a:pt x="2982" y="4901"/>
                  <a:pt x="3288" y="4365"/>
                  <a:pt x="3186" y="3854"/>
                </a:cubicBezTo>
                <a:lnTo>
                  <a:pt x="6504" y="2527"/>
                </a:lnTo>
                <a:lnTo>
                  <a:pt x="653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6"/>
          <p:cNvSpPr/>
          <p:nvPr/>
        </p:nvSpPr>
        <p:spPr>
          <a:xfrm>
            <a:off x="8501260" y="4202888"/>
            <a:ext cx="435050" cy="418224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6"/>
          <p:cNvSpPr/>
          <p:nvPr/>
        </p:nvSpPr>
        <p:spPr>
          <a:xfrm>
            <a:off x="8394178" y="4869965"/>
            <a:ext cx="357138" cy="462895"/>
          </a:xfrm>
          <a:custGeom>
            <a:rect b="b" l="l" r="r" t="t"/>
            <a:pathLst>
              <a:path extrusionOk="0" h="10124" w="7811">
                <a:moveTo>
                  <a:pt x="3365" y="1"/>
                </a:moveTo>
                <a:cubicBezTo>
                  <a:pt x="3234" y="1"/>
                  <a:pt x="3102" y="26"/>
                  <a:pt x="2975" y="78"/>
                </a:cubicBezTo>
                <a:cubicBezTo>
                  <a:pt x="2958" y="696"/>
                  <a:pt x="2432" y="1106"/>
                  <a:pt x="1888" y="1106"/>
                </a:cubicBezTo>
                <a:cubicBezTo>
                  <a:pt x="1623" y="1106"/>
                  <a:pt x="1354" y="1009"/>
                  <a:pt x="1137" y="792"/>
                </a:cubicBezTo>
                <a:lnTo>
                  <a:pt x="1137" y="792"/>
                </a:ln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296"/>
                  <a:pt x="3179" y="8883"/>
                  <a:pt x="3383" y="9393"/>
                </a:cubicBezTo>
                <a:cubicBezTo>
                  <a:pt x="3562" y="9851"/>
                  <a:pt x="3991" y="10123"/>
                  <a:pt x="4449" y="10123"/>
                </a:cubicBezTo>
                <a:cubicBezTo>
                  <a:pt x="4578" y="10123"/>
                  <a:pt x="4709" y="10102"/>
                  <a:pt x="4838" y="10057"/>
                </a:cubicBezTo>
                <a:cubicBezTo>
                  <a:pt x="5221" y="9904"/>
                  <a:pt x="5501" y="9521"/>
                  <a:pt x="5501" y="9087"/>
                </a:cubicBezTo>
                <a:cubicBezTo>
                  <a:pt x="5706" y="9291"/>
                  <a:pt x="5978" y="9393"/>
                  <a:pt x="6250" y="9393"/>
                </a:cubicBezTo>
                <a:cubicBezTo>
                  <a:pt x="6386" y="9393"/>
                  <a:pt x="6522" y="9368"/>
                  <a:pt x="6650" y="9317"/>
                </a:cubicBezTo>
                <a:cubicBezTo>
                  <a:pt x="7810" y="8785"/>
                  <a:pt x="7368" y="7131"/>
                  <a:pt x="6212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55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6"/>
          <p:cNvSpPr/>
          <p:nvPr/>
        </p:nvSpPr>
        <p:spPr>
          <a:xfrm>
            <a:off x="8705226" y="375449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6"/>
          <p:cNvSpPr/>
          <p:nvPr/>
        </p:nvSpPr>
        <p:spPr>
          <a:xfrm>
            <a:off x="7705375" y="485446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6"/>
          <p:cNvSpPr/>
          <p:nvPr/>
        </p:nvSpPr>
        <p:spPr>
          <a:xfrm>
            <a:off x="7935538" y="4080101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1_1">
    <p:bg>
      <p:bgPr>
        <a:solidFill>
          <a:schemeClr val="lt2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/>
          <p:nvPr/>
        </p:nvSpPr>
        <p:spPr>
          <a:xfrm rot="5010061">
            <a:off x="8447566" y="674855"/>
            <a:ext cx="435038" cy="418213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7"/>
          <p:cNvSpPr/>
          <p:nvPr/>
        </p:nvSpPr>
        <p:spPr>
          <a:xfrm>
            <a:off x="711301" y="456534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286625" y="411871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7"/>
          <p:cNvSpPr/>
          <p:nvPr/>
        </p:nvSpPr>
        <p:spPr>
          <a:xfrm>
            <a:off x="8106575" y="292076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30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8"/>
          <p:cNvSpPr/>
          <p:nvPr/>
        </p:nvSpPr>
        <p:spPr>
          <a:xfrm>
            <a:off x="7906251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7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7" y="5571"/>
                  <a:pt x="664" y="5700"/>
                  <a:pt x="434" y="5929"/>
                </a:cubicBezTo>
                <a:cubicBezTo>
                  <a:pt x="0" y="6389"/>
                  <a:pt x="0" y="7103"/>
                  <a:pt x="434" y="7537"/>
                </a:cubicBezTo>
                <a:cubicBezTo>
                  <a:pt x="653" y="7723"/>
                  <a:pt x="917" y="7819"/>
                  <a:pt x="1188" y="7819"/>
                </a:cubicBezTo>
                <a:cubicBezTo>
                  <a:pt x="1328" y="7819"/>
                  <a:pt x="1470" y="7794"/>
                  <a:pt x="1608" y="7742"/>
                </a:cubicBezTo>
                <a:lnTo>
                  <a:pt x="1608" y="7742"/>
                </a:lnTo>
                <a:cubicBezTo>
                  <a:pt x="1455" y="8124"/>
                  <a:pt x="1557" y="8584"/>
                  <a:pt x="1864" y="8865"/>
                </a:cubicBezTo>
                <a:cubicBezTo>
                  <a:pt x="2081" y="9069"/>
                  <a:pt x="2354" y="9172"/>
                  <a:pt x="2626" y="9172"/>
                </a:cubicBezTo>
                <a:cubicBezTo>
                  <a:pt x="2930" y="9172"/>
                  <a:pt x="3230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0" y="3621"/>
                  <a:pt x="7896" y="3621"/>
                </a:cubicBezTo>
                <a:cubicBezTo>
                  <a:pt x="8207" y="3621"/>
                  <a:pt x="8514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19" y="1385"/>
                  <a:pt x="7581" y="1438"/>
                </a:cubicBezTo>
                <a:cubicBezTo>
                  <a:pt x="7734" y="1055"/>
                  <a:pt x="7632" y="595"/>
                  <a:pt x="7325" y="289"/>
                </a:cubicBezTo>
                <a:cubicBezTo>
                  <a:pt x="7109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8"/>
          <p:cNvSpPr/>
          <p:nvPr/>
        </p:nvSpPr>
        <p:spPr>
          <a:xfrm>
            <a:off x="8764234" y="451419"/>
            <a:ext cx="646834" cy="839012"/>
          </a:xfrm>
          <a:custGeom>
            <a:rect b="b" l="l" r="r" t="t"/>
            <a:pathLst>
              <a:path extrusionOk="0" h="10133" w="7812">
                <a:moveTo>
                  <a:pt x="3366" y="0"/>
                </a:moveTo>
                <a:cubicBezTo>
                  <a:pt x="3235" y="0"/>
                  <a:pt x="3102" y="25"/>
                  <a:pt x="2975" y="77"/>
                </a:cubicBezTo>
                <a:cubicBezTo>
                  <a:pt x="2567" y="230"/>
                  <a:pt x="2312" y="613"/>
                  <a:pt x="2286" y="1021"/>
                </a:cubicBezTo>
                <a:cubicBezTo>
                  <a:pt x="2076" y="829"/>
                  <a:pt x="1806" y="720"/>
                  <a:pt x="1526" y="720"/>
                </a:cubicBezTo>
                <a:cubicBezTo>
                  <a:pt x="1397" y="720"/>
                  <a:pt x="1266" y="743"/>
                  <a:pt x="1138" y="792"/>
                </a:cubicBezTo>
                <a:cubicBezTo>
                  <a:pt x="1" y="1324"/>
                  <a:pt x="446" y="3002"/>
                  <a:pt x="1603" y="3002"/>
                </a:cubicBezTo>
                <a:cubicBezTo>
                  <a:pt x="1667" y="3002"/>
                  <a:pt x="1733" y="2997"/>
                  <a:pt x="1801" y="2987"/>
                </a:cubicBezTo>
                <a:lnTo>
                  <a:pt x="3817" y="8014"/>
                </a:lnTo>
                <a:cubicBezTo>
                  <a:pt x="3358" y="8321"/>
                  <a:pt x="3179" y="8882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8"/>
                  <a:pt x="4838" y="10056"/>
                </a:cubicBezTo>
                <a:cubicBezTo>
                  <a:pt x="5221" y="9903"/>
                  <a:pt x="5476" y="9520"/>
                  <a:pt x="5502" y="9112"/>
                </a:cubicBezTo>
                <a:cubicBezTo>
                  <a:pt x="5712" y="9304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09"/>
                  <a:pt x="7391" y="7131"/>
                  <a:pt x="6214" y="7131"/>
                </a:cubicBezTo>
                <a:cubicBezTo>
                  <a:pt x="6149" y="7131"/>
                  <a:pt x="6082" y="7136"/>
                  <a:pt x="6012" y="7147"/>
                </a:cubicBezTo>
                <a:lnTo>
                  <a:pt x="3996" y="2119"/>
                </a:lnTo>
                <a:cubicBezTo>
                  <a:pt x="4430" y="1812"/>
                  <a:pt x="4609" y="1225"/>
                  <a:pt x="4404" y="741"/>
                </a:cubicBezTo>
                <a:cubicBezTo>
                  <a:pt x="4246" y="286"/>
                  <a:pt x="3814" y="0"/>
                  <a:pt x="336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"/>
          <p:cNvSpPr/>
          <p:nvPr/>
        </p:nvSpPr>
        <p:spPr>
          <a:xfrm>
            <a:off x="8818937" y="3399628"/>
            <a:ext cx="862279" cy="566186"/>
          </a:xfrm>
          <a:custGeom>
            <a:rect b="b" l="l" r="r" t="t"/>
            <a:pathLst>
              <a:path extrusionOk="0" h="6838" w="10414">
                <a:moveTo>
                  <a:pt x="8467" y="0"/>
                </a:moveTo>
                <a:cubicBezTo>
                  <a:pt x="7821" y="0"/>
                  <a:pt x="7175" y="527"/>
                  <a:pt x="7300" y="1342"/>
                </a:cubicBezTo>
                <a:lnTo>
                  <a:pt x="2272" y="3333"/>
                </a:lnTo>
                <a:cubicBezTo>
                  <a:pt x="2051" y="3001"/>
                  <a:pt x="1682" y="2816"/>
                  <a:pt x="1312" y="2816"/>
                </a:cubicBezTo>
                <a:cubicBezTo>
                  <a:pt x="1170" y="2816"/>
                  <a:pt x="1028" y="2843"/>
                  <a:pt x="894" y="2899"/>
                </a:cubicBezTo>
                <a:cubicBezTo>
                  <a:pt x="307" y="3104"/>
                  <a:pt x="1" y="3767"/>
                  <a:pt x="205" y="4329"/>
                </a:cubicBezTo>
                <a:cubicBezTo>
                  <a:pt x="383" y="4737"/>
                  <a:pt x="741" y="4992"/>
                  <a:pt x="1175" y="5018"/>
                </a:cubicBezTo>
                <a:cubicBezTo>
                  <a:pt x="868" y="5324"/>
                  <a:pt x="792" y="5758"/>
                  <a:pt x="945" y="6166"/>
                </a:cubicBezTo>
                <a:cubicBezTo>
                  <a:pt x="1118" y="6588"/>
                  <a:pt x="1536" y="6837"/>
                  <a:pt x="1971" y="6837"/>
                </a:cubicBezTo>
                <a:cubicBezTo>
                  <a:pt x="2115" y="6837"/>
                  <a:pt x="2260" y="6810"/>
                  <a:pt x="2400" y="6753"/>
                </a:cubicBezTo>
                <a:cubicBezTo>
                  <a:pt x="2910" y="6549"/>
                  <a:pt x="3216" y="6039"/>
                  <a:pt x="3114" y="5503"/>
                </a:cubicBezTo>
                <a:lnTo>
                  <a:pt x="8168" y="3512"/>
                </a:lnTo>
                <a:cubicBezTo>
                  <a:pt x="8367" y="3837"/>
                  <a:pt x="8719" y="4009"/>
                  <a:pt x="9089" y="4009"/>
                </a:cubicBezTo>
                <a:cubicBezTo>
                  <a:pt x="9242" y="4009"/>
                  <a:pt x="9397" y="3980"/>
                  <a:pt x="9546" y="3920"/>
                </a:cubicBezTo>
                <a:cubicBezTo>
                  <a:pt x="10108" y="3716"/>
                  <a:pt x="10414" y="3078"/>
                  <a:pt x="10210" y="2491"/>
                </a:cubicBezTo>
                <a:cubicBezTo>
                  <a:pt x="10031" y="2108"/>
                  <a:pt x="9674" y="1827"/>
                  <a:pt x="9240" y="1827"/>
                </a:cubicBezTo>
                <a:cubicBezTo>
                  <a:pt x="9546" y="1521"/>
                  <a:pt x="9623" y="1062"/>
                  <a:pt x="9495" y="679"/>
                </a:cubicBezTo>
                <a:cubicBezTo>
                  <a:pt x="9279" y="207"/>
                  <a:pt x="8873" y="0"/>
                  <a:pt x="846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8"/>
          <p:cNvSpPr/>
          <p:nvPr/>
        </p:nvSpPr>
        <p:spPr>
          <a:xfrm>
            <a:off x="8818935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8764234" y="4676396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2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8" y="792"/>
                </a:cubicBezTo>
                <a:cubicBezTo>
                  <a:pt x="1" y="1324"/>
                  <a:pt x="446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2" y="9112"/>
                </a:cubicBezTo>
                <a:cubicBezTo>
                  <a:pt x="5712" y="9305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10"/>
                  <a:pt x="7368" y="7131"/>
                  <a:pt x="6188" y="7131"/>
                </a:cubicBezTo>
                <a:cubicBezTo>
                  <a:pt x="6123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5" y="1813"/>
                  <a:pt x="4609" y="1226"/>
                  <a:pt x="4404" y="741"/>
                </a:cubicBezTo>
                <a:cubicBezTo>
                  <a:pt x="4246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3943800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8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8" y="5571"/>
                  <a:pt x="664" y="5700"/>
                  <a:pt x="435" y="5929"/>
                </a:cubicBezTo>
                <a:cubicBezTo>
                  <a:pt x="1" y="6389"/>
                  <a:pt x="1" y="7103"/>
                  <a:pt x="435" y="7537"/>
                </a:cubicBezTo>
                <a:cubicBezTo>
                  <a:pt x="654" y="7723"/>
                  <a:pt x="917" y="7819"/>
                  <a:pt x="1189" y="7819"/>
                </a:cubicBezTo>
                <a:cubicBezTo>
                  <a:pt x="1328" y="7819"/>
                  <a:pt x="1470" y="7794"/>
                  <a:pt x="1609" y="7742"/>
                </a:cubicBezTo>
                <a:lnTo>
                  <a:pt x="1609" y="7742"/>
                </a:lnTo>
                <a:cubicBezTo>
                  <a:pt x="1456" y="8124"/>
                  <a:pt x="1558" y="8584"/>
                  <a:pt x="1864" y="8865"/>
                </a:cubicBezTo>
                <a:cubicBezTo>
                  <a:pt x="2081" y="9069"/>
                  <a:pt x="2355" y="9172"/>
                  <a:pt x="2626" y="9172"/>
                </a:cubicBezTo>
                <a:cubicBezTo>
                  <a:pt x="2930" y="9172"/>
                  <a:pt x="3231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1" y="3621"/>
                  <a:pt x="7897" y="3621"/>
                </a:cubicBezTo>
                <a:cubicBezTo>
                  <a:pt x="8207" y="3621"/>
                  <a:pt x="8515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20" y="1385"/>
                  <a:pt x="7581" y="1438"/>
                </a:cubicBezTo>
                <a:cubicBezTo>
                  <a:pt x="7734" y="1055"/>
                  <a:pt x="7632" y="595"/>
                  <a:pt x="7326" y="289"/>
                </a:cubicBezTo>
                <a:cubicBezTo>
                  <a:pt x="7110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/>
          <p:nvPr/>
        </p:nvSpPr>
        <p:spPr>
          <a:xfrm>
            <a:off x="6127117" y="-396657"/>
            <a:ext cx="868324" cy="565027"/>
          </a:xfrm>
          <a:custGeom>
            <a:rect b="b" l="l" r="r" t="t"/>
            <a:pathLst>
              <a:path extrusionOk="0" h="6824" w="10487">
                <a:moveTo>
                  <a:pt x="8444" y="0"/>
                </a:moveTo>
                <a:cubicBezTo>
                  <a:pt x="8300" y="0"/>
                  <a:pt x="8154" y="27"/>
                  <a:pt x="8015" y="84"/>
                </a:cubicBezTo>
                <a:cubicBezTo>
                  <a:pt x="7504" y="288"/>
                  <a:pt x="7198" y="799"/>
                  <a:pt x="7300" y="1335"/>
                </a:cubicBezTo>
                <a:lnTo>
                  <a:pt x="6458" y="1667"/>
                </a:lnTo>
                <a:lnTo>
                  <a:pt x="2272" y="3326"/>
                </a:lnTo>
                <a:cubicBezTo>
                  <a:pt x="2119" y="3096"/>
                  <a:pt x="1915" y="2943"/>
                  <a:pt x="1660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9" y="2813"/>
                  <a:pt x="1151" y="2821"/>
                  <a:pt x="1073" y="2841"/>
                </a:cubicBezTo>
                <a:cubicBezTo>
                  <a:pt x="1022" y="2841"/>
                  <a:pt x="945" y="2866"/>
                  <a:pt x="869" y="2892"/>
                </a:cubicBezTo>
                <a:cubicBezTo>
                  <a:pt x="307" y="3121"/>
                  <a:pt x="1" y="3759"/>
                  <a:pt x="205" y="4321"/>
                </a:cubicBezTo>
                <a:cubicBezTo>
                  <a:pt x="307" y="4576"/>
                  <a:pt x="486" y="4780"/>
                  <a:pt x="741" y="4882"/>
                </a:cubicBezTo>
                <a:cubicBezTo>
                  <a:pt x="869" y="4959"/>
                  <a:pt x="1022" y="4985"/>
                  <a:pt x="1175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1" y="5291"/>
                  <a:pt x="945" y="5342"/>
                  <a:pt x="945" y="5393"/>
                </a:cubicBezTo>
                <a:cubicBezTo>
                  <a:pt x="894" y="5495"/>
                  <a:pt x="869" y="5597"/>
                  <a:pt x="869" y="5699"/>
                </a:cubicBezTo>
                <a:cubicBezTo>
                  <a:pt x="843" y="5852"/>
                  <a:pt x="869" y="6005"/>
                  <a:pt x="945" y="6159"/>
                </a:cubicBezTo>
                <a:cubicBezTo>
                  <a:pt x="1022" y="6363"/>
                  <a:pt x="1149" y="6541"/>
                  <a:pt x="1354" y="6643"/>
                </a:cubicBezTo>
                <a:cubicBezTo>
                  <a:pt x="1536" y="6765"/>
                  <a:pt x="1756" y="6824"/>
                  <a:pt x="1973" y="6824"/>
                </a:cubicBezTo>
                <a:cubicBezTo>
                  <a:pt x="2120" y="6824"/>
                  <a:pt x="2266" y="6797"/>
                  <a:pt x="2400" y="6746"/>
                </a:cubicBezTo>
                <a:cubicBezTo>
                  <a:pt x="2604" y="6669"/>
                  <a:pt x="2757" y="6541"/>
                  <a:pt x="2885" y="6388"/>
                </a:cubicBezTo>
                <a:cubicBezTo>
                  <a:pt x="3089" y="6133"/>
                  <a:pt x="3191" y="5801"/>
                  <a:pt x="3115" y="5495"/>
                </a:cubicBezTo>
                <a:lnTo>
                  <a:pt x="6458" y="4168"/>
                </a:lnTo>
                <a:lnTo>
                  <a:pt x="8168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3" y="4011"/>
                  <a:pt x="10486" y="3347"/>
                  <a:pt x="10210" y="2483"/>
                </a:cubicBezTo>
                <a:lnTo>
                  <a:pt x="10210" y="2483"/>
                </a:lnTo>
                <a:lnTo>
                  <a:pt x="10210" y="2509"/>
                </a:lnTo>
                <a:cubicBezTo>
                  <a:pt x="10031" y="2100"/>
                  <a:pt x="9674" y="1845"/>
                  <a:pt x="9240" y="1820"/>
                </a:cubicBezTo>
                <a:cubicBezTo>
                  <a:pt x="9546" y="1513"/>
                  <a:pt x="9648" y="1080"/>
                  <a:pt x="9495" y="671"/>
                </a:cubicBezTo>
                <a:cubicBezTo>
                  <a:pt x="9303" y="249"/>
                  <a:pt x="8881" y="0"/>
                  <a:pt x="84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8"/>
          <p:cNvSpPr/>
          <p:nvPr/>
        </p:nvSpPr>
        <p:spPr>
          <a:xfrm>
            <a:off x="6059080" y="4825158"/>
            <a:ext cx="760849" cy="757454"/>
          </a:xfrm>
          <a:custGeom>
            <a:rect b="b" l="l" r="r" t="t"/>
            <a:pathLst>
              <a:path extrusionOk="0" h="9148" w="9189">
                <a:moveTo>
                  <a:pt x="6577" y="1"/>
                </a:moveTo>
                <a:cubicBezTo>
                  <a:pt x="6268" y="1"/>
                  <a:pt x="5962" y="130"/>
                  <a:pt x="5743" y="376"/>
                </a:cubicBezTo>
                <a:cubicBezTo>
                  <a:pt x="5360" y="759"/>
                  <a:pt x="5309" y="1346"/>
                  <a:pt x="5616" y="1805"/>
                </a:cubicBezTo>
                <a:lnTo>
                  <a:pt x="1864" y="5710"/>
                </a:lnTo>
                <a:cubicBezTo>
                  <a:pt x="1681" y="5598"/>
                  <a:pt x="1477" y="5543"/>
                  <a:pt x="1275" y="5543"/>
                </a:cubicBezTo>
                <a:cubicBezTo>
                  <a:pt x="969" y="5543"/>
                  <a:pt x="665" y="5668"/>
                  <a:pt x="435" y="5914"/>
                </a:cubicBezTo>
                <a:cubicBezTo>
                  <a:pt x="1" y="6348"/>
                  <a:pt x="1" y="7063"/>
                  <a:pt x="435" y="7496"/>
                </a:cubicBezTo>
                <a:cubicBezTo>
                  <a:pt x="639" y="7701"/>
                  <a:pt x="911" y="7803"/>
                  <a:pt x="1191" y="7803"/>
                </a:cubicBezTo>
                <a:cubicBezTo>
                  <a:pt x="1331" y="7803"/>
                  <a:pt x="1472" y="7777"/>
                  <a:pt x="1609" y="7726"/>
                </a:cubicBezTo>
                <a:lnTo>
                  <a:pt x="1609" y="7726"/>
                </a:lnTo>
                <a:cubicBezTo>
                  <a:pt x="1455" y="8109"/>
                  <a:pt x="1557" y="8568"/>
                  <a:pt x="1864" y="8849"/>
                </a:cubicBezTo>
                <a:cubicBezTo>
                  <a:pt x="2077" y="9051"/>
                  <a:pt x="2340" y="9148"/>
                  <a:pt x="2604" y="9148"/>
                </a:cubicBezTo>
                <a:cubicBezTo>
                  <a:pt x="2908" y="9148"/>
                  <a:pt x="3214" y="9019"/>
                  <a:pt x="3446" y="8773"/>
                </a:cubicBezTo>
                <a:cubicBezTo>
                  <a:pt x="3829" y="8390"/>
                  <a:pt x="3880" y="7803"/>
                  <a:pt x="3574" y="7343"/>
                </a:cubicBezTo>
                <a:lnTo>
                  <a:pt x="7300" y="3438"/>
                </a:lnTo>
                <a:cubicBezTo>
                  <a:pt x="7483" y="3550"/>
                  <a:pt x="7691" y="3605"/>
                  <a:pt x="7896" y="3605"/>
                </a:cubicBezTo>
                <a:cubicBezTo>
                  <a:pt x="8207" y="3605"/>
                  <a:pt x="8514" y="3480"/>
                  <a:pt x="8729" y="3234"/>
                </a:cubicBezTo>
                <a:cubicBezTo>
                  <a:pt x="9189" y="2800"/>
                  <a:pt x="9189" y="2086"/>
                  <a:pt x="8729" y="1652"/>
                </a:cubicBezTo>
                <a:cubicBezTo>
                  <a:pt x="8525" y="1448"/>
                  <a:pt x="8264" y="1346"/>
                  <a:pt x="7992" y="1346"/>
                </a:cubicBezTo>
                <a:cubicBezTo>
                  <a:pt x="7856" y="1346"/>
                  <a:pt x="7717" y="1371"/>
                  <a:pt x="7581" y="1422"/>
                </a:cubicBezTo>
                <a:cubicBezTo>
                  <a:pt x="7734" y="1039"/>
                  <a:pt x="7632" y="580"/>
                  <a:pt x="7326" y="299"/>
                </a:cubicBezTo>
                <a:cubicBezTo>
                  <a:pt x="7112" y="98"/>
                  <a:pt x="6844" y="1"/>
                  <a:pt x="657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8"/>
          <p:cNvSpPr/>
          <p:nvPr/>
        </p:nvSpPr>
        <p:spPr>
          <a:xfrm>
            <a:off x="4704658" y="4723958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3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7" y="829"/>
                  <a:pt x="1807" y="721"/>
                  <a:pt x="1526" y="721"/>
                </a:cubicBezTo>
                <a:cubicBezTo>
                  <a:pt x="1398" y="721"/>
                  <a:pt x="1266" y="744"/>
                  <a:pt x="1138" y="792"/>
                </a:cubicBezTo>
                <a:cubicBezTo>
                  <a:pt x="1" y="1324"/>
                  <a:pt x="446" y="3003"/>
                  <a:pt x="1604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8" y="8015"/>
                </a:lnTo>
                <a:cubicBezTo>
                  <a:pt x="3358" y="8321"/>
                  <a:pt x="3180" y="8883"/>
                  <a:pt x="3409" y="9393"/>
                </a:cubicBezTo>
                <a:cubicBezTo>
                  <a:pt x="3567" y="9847"/>
                  <a:pt x="3985" y="10133"/>
                  <a:pt x="4437" y="10133"/>
                </a:cubicBezTo>
                <a:cubicBezTo>
                  <a:pt x="4570" y="10133"/>
                  <a:pt x="4706" y="10109"/>
                  <a:pt x="4839" y="10057"/>
                </a:cubicBezTo>
                <a:cubicBezTo>
                  <a:pt x="5221" y="9904"/>
                  <a:pt x="5477" y="9521"/>
                  <a:pt x="5502" y="9112"/>
                </a:cubicBezTo>
                <a:cubicBezTo>
                  <a:pt x="5712" y="9305"/>
                  <a:pt x="5994" y="9413"/>
                  <a:pt x="6273" y="9413"/>
                </a:cubicBezTo>
                <a:cubicBezTo>
                  <a:pt x="6402" y="9413"/>
                  <a:pt x="6530" y="9390"/>
                  <a:pt x="6651" y="9342"/>
                </a:cubicBezTo>
                <a:cubicBezTo>
                  <a:pt x="7812" y="8810"/>
                  <a:pt x="7368" y="7131"/>
                  <a:pt x="6189" y="7131"/>
                </a:cubicBezTo>
                <a:cubicBezTo>
                  <a:pt x="6124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6" y="1813"/>
                  <a:pt x="4609" y="1226"/>
                  <a:pt x="4405" y="741"/>
                </a:cubicBezTo>
                <a:cubicBezTo>
                  <a:pt x="4247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8"/>
          <p:cNvSpPr/>
          <p:nvPr/>
        </p:nvSpPr>
        <p:spPr>
          <a:xfrm>
            <a:off x="-18568" y="-306700"/>
            <a:ext cx="760849" cy="758117"/>
          </a:xfrm>
          <a:custGeom>
            <a:rect b="b" l="l" r="r" t="t"/>
            <a:pathLst>
              <a:path extrusionOk="0" h="9156" w="9189">
                <a:moveTo>
                  <a:pt x="6580" y="0"/>
                </a:moveTo>
                <a:cubicBezTo>
                  <a:pt x="6268" y="0"/>
                  <a:pt x="5961" y="129"/>
                  <a:pt x="5743" y="375"/>
                </a:cubicBezTo>
                <a:cubicBezTo>
                  <a:pt x="5360" y="758"/>
                  <a:pt x="5309" y="1370"/>
                  <a:pt x="5615" y="1804"/>
                </a:cubicBezTo>
                <a:lnTo>
                  <a:pt x="1889" y="5735"/>
                </a:lnTo>
                <a:cubicBezTo>
                  <a:pt x="1697" y="5614"/>
                  <a:pt x="1490" y="5557"/>
                  <a:pt x="1286" y="5557"/>
                </a:cubicBezTo>
                <a:cubicBezTo>
                  <a:pt x="972" y="5557"/>
                  <a:pt x="666" y="5692"/>
                  <a:pt x="434" y="5939"/>
                </a:cubicBezTo>
                <a:cubicBezTo>
                  <a:pt x="0" y="6373"/>
                  <a:pt x="0" y="7087"/>
                  <a:pt x="434" y="7521"/>
                </a:cubicBezTo>
                <a:cubicBezTo>
                  <a:pt x="653" y="7707"/>
                  <a:pt x="917" y="7803"/>
                  <a:pt x="1188" y="7803"/>
                </a:cubicBezTo>
                <a:cubicBezTo>
                  <a:pt x="1328" y="7803"/>
                  <a:pt x="1469" y="7778"/>
                  <a:pt x="1608" y="7726"/>
                </a:cubicBezTo>
                <a:lnTo>
                  <a:pt x="1608" y="7726"/>
                </a:lnTo>
                <a:cubicBezTo>
                  <a:pt x="1455" y="8108"/>
                  <a:pt x="1557" y="8568"/>
                  <a:pt x="1863" y="8849"/>
                </a:cubicBezTo>
                <a:cubicBezTo>
                  <a:pt x="2080" y="9053"/>
                  <a:pt x="2354" y="9156"/>
                  <a:pt x="2626" y="9156"/>
                </a:cubicBezTo>
                <a:cubicBezTo>
                  <a:pt x="2929" y="9156"/>
                  <a:pt x="3230" y="9028"/>
                  <a:pt x="3446" y="8772"/>
                </a:cubicBezTo>
                <a:cubicBezTo>
                  <a:pt x="3828" y="8389"/>
                  <a:pt x="3879" y="7802"/>
                  <a:pt x="3573" y="7343"/>
                </a:cubicBezTo>
                <a:lnTo>
                  <a:pt x="7300" y="3438"/>
                </a:lnTo>
                <a:cubicBezTo>
                  <a:pt x="7483" y="3550"/>
                  <a:pt x="7690" y="3605"/>
                  <a:pt x="7896" y="3605"/>
                </a:cubicBezTo>
                <a:cubicBezTo>
                  <a:pt x="8207" y="3605"/>
                  <a:pt x="8514" y="3479"/>
                  <a:pt x="8729" y="3234"/>
                </a:cubicBezTo>
                <a:cubicBezTo>
                  <a:pt x="9188" y="2800"/>
                  <a:pt x="9188" y="2085"/>
                  <a:pt x="8729" y="1626"/>
                </a:cubicBezTo>
                <a:cubicBezTo>
                  <a:pt x="8527" y="1440"/>
                  <a:pt x="8269" y="1344"/>
                  <a:pt x="7999" y="1344"/>
                </a:cubicBezTo>
                <a:cubicBezTo>
                  <a:pt x="7861" y="1344"/>
                  <a:pt x="7719" y="1369"/>
                  <a:pt x="7580" y="1422"/>
                </a:cubicBezTo>
                <a:cubicBezTo>
                  <a:pt x="7733" y="1039"/>
                  <a:pt x="7631" y="605"/>
                  <a:pt x="7351" y="299"/>
                </a:cubicBezTo>
                <a:cubicBezTo>
                  <a:pt x="7125" y="97"/>
                  <a:pt x="6851" y="0"/>
                  <a:pt x="65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8"/>
          <p:cNvSpPr/>
          <p:nvPr/>
        </p:nvSpPr>
        <p:spPr>
          <a:xfrm>
            <a:off x="8" y="2909292"/>
            <a:ext cx="221987" cy="490342"/>
          </a:xfrm>
          <a:custGeom>
            <a:rect b="b" l="l" r="r" t="t"/>
            <a:pathLst>
              <a:path extrusionOk="0" h="5922" w="2681">
                <a:moveTo>
                  <a:pt x="1" y="0"/>
                </a:moveTo>
                <a:lnTo>
                  <a:pt x="1" y="5921"/>
                </a:lnTo>
                <a:lnTo>
                  <a:pt x="26" y="5921"/>
                </a:lnTo>
                <a:cubicBezTo>
                  <a:pt x="409" y="5743"/>
                  <a:pt x="690" y="5385"/>
                  <a:pt x="690" y="4952"/>
                </a:cubicBezTo>
                <a:cubicBezTo>
                  <a:pt x="894" y="5156"/>
                  <a:pt x="1166" y="5258"/>
                  <a:pt x="1438" y="5258"/>
                </a:cubicBezTo>
                <a:cubicBezTo>
                  <a:pt x="1575" y="5258"/>
                  <a:pt x="1711" y="5232"/>
                  <a:pt x="1838" y="5181"/>
                </a:cubicBezTo>
                <a:cubicBezTo>
                  <a:pt x="2425" y="4952"/>
                  <a:pt x="2680" y="4288"/>
                  <a:pt x="2425" y="3726"/>
                </a:cubicBezTo>
                <a:cubicBezTo>
                  <a:pt x="2247" y="3282"/>
                  <a:pt x="1837" y="2992"/>
                  <a:pt x="1380" y="2992"/>
                </a:cubicBezTo>
                <a:cubicBezTo>
                  <a:pt x="1313" y="2992"/>
                  <a:pt x="1244" y="2999"/>
                  <a:pt x="1175" y="3012"/>
                </a:cubicBez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8"/>
          <p:cNvSpPr/>
          <p:nvPr/>
        </p:nvSpPr>
        <p:spPr>
          <a:xfrm>
            <a:off x="0" y="1043404"/>
            <a:ext cx="329710" cy="347180"/>
          </a:xfrm>
          <a:custGeom>
            <a:rect b="b" l="l" r="r" t="t"/>
            <a:pathLst>
              <a:path extrusionOk="0" h="4193" w="3982">
                <a:moveTo>
                  <a:pt x="2009" y="0"/>
                </a:moveTo>
                <a:cubicBezTo>
                  <a:pt x="1865" y="0"/>
                  <a:pt x="1721" y="27"/>
                  <a:pt x="1582" y="84"/>
                </a:cubicBezTo>
                <a:cubicBezTo>
                  <a:pt x="1072" y="288"/>
                  <a:pt x="766" y="798"/>
                  <a:pt x="868" y="1334"/>
                </a:cubicBezTo>
                <a:lnTo>
                  <a:pt x="0" y="1666"/>
                </a:lnTo>
                <a:lnTo>
                  <a:pt x="26" y="4193"/>
                </a:lnTo>
                <a:lnTo>
                  <a:pt x="1736" y="3529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3"/>
                  <a:pt x="3982" y="3070"/>
                  <a:pt x="3777" y="2508"/>
                </a:cubicBezTo>
                <a:cubicBezTo>
                  <a:pt x="3599" y="2100"/>
                  <a:pt x="3241" y="1845"/>
                  <a:pt x="2808" y="1819"/>
                </a:cubicBezTo>
                <a:cubicBezTo>
                  <a:pt x="3114" y="1539"/>
                  <a:pt x="3216" y="1079"/>
                  <a:pt x="3063" y="696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8"/>
          <p:cNvSpPr/>
          <p:nvPr/>
        </p:nvSpPr>
        <p:spPr>
          <a:xfrm>
            <a:off x="2094749" y="-308032"/>
            <a:ext cx="868241" cy="565027"/>
          </a:xfrm>
          <a:custGeom>
            <a:rect b="b" l="l" r="r" t="t"/>
            <a:pathLst>
              <a:path extrusionOk="0" h="6824" w="10486">
                <a:moveTo>
                  <a:pt x="8443" y="0"/>
                </a:moveTo>
                <a:cubicBezTo>
                  <a:pt x="8299" y="0"/>
                  <a:pt x="8154" y="27"/>
                  <a:pt x="8014" y="84"/>
                </a:cubicBezTo>
                <a:cubicBezTo>
                  <a:pt x="7504" y="288"/>
                  <a:pt x="7197" y="799"/>
                  <a:pt x="7300" y="1335"/>
                </a:cubicBezTo>
                <a:lnTo>
                  <a:pt x="6457" y="1667"/>
                </a:lnTo>
                <a:lnTo>
                  <a:pt x="2272" y="3326"/>
                </a:lnTo>
                <a:cubicBezTo>
                  <a:pt x="2118" y="3096"/>
                  <a:pt x="1914" y="2943"/>
                  <a:pt x="1659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8" y="2813"/>
                  <a:pt x="1150" y="2821"/>
                  <a:pt x="1072" y="2841"/>
                </a:cubicBezTo>
                <a:cubicBezTo>
                  <a:pt x="1021" y="2841"/>
                  <a:pt x="944" y="2866"/>
                  <a:pt x="868" y="2892"/>
                </a:cubicBezTo>
                <a:cubicBezTo>
                  <a:pt x="306" y="3121"/>
                  <a:pt x="0" y="3759"/>
                  <a:pt x="204" y="4321"/>
                </a:cubicBezTo>
                <a:cubicBezTo>
                  <a:pt x="281" y="4525"/>
                  <a:pt x="434" y="4704"/>
                  <a:pt x="587" y="4806"/>
                </a:cubicBezTo>
                <a:cubicBezTo>
                  <a:pt x="766" y="4933"/>
                  <a:pt x="970" y="4985"/>
                  <a:pt x="1174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0" y="5291"/>
                  <a:pt x="944" y="5342"/>
                  <a:pt x="919" y="5393"/>
                </a:cubicBezTo>
                <a:cubicBezTo>
                  <a:pt x="766" y="5852"/>
                  <a:pt x="919" y="6388"/>
                  <a:pt x="1353" y="6643"/>
                </a:cubicBezTo>
                <a:cubicBezTo>
                  <a:pt x="1536" y="6765"/>
                  <a:pt x="1755" y="6824"/>
                  <a:pt x="1972" y="6824"/>
                </a:cubicBezTo>
                <a:cubicBezTo>
                  <a:pt x="2119" y="6824"/>
                  <a:pt x="2265" y="6797"/>
                  <a:pt x="2399" y="6746"/>
                </a:cubicBezTo>
                <a:cubicBezTo>
                  <a:pt x="2910" y="6541"/>
                  <a:pt x="3216" y="6031"/>
                  <a:pt x="3114" y="5495"/>
                </a:cubicBezTo>
                <a:lnTo>
                  <a:pt x="6457" y="4168"/>
                </a:lnTo>
                <a:lnTo>
                  <a:pt x="8167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2" y="4011"/>
                  <a:pt x="10485" y="3347"/>
                  <a:pt x="10209" y="2483"/>
                </a:cubicBezTo>
                <a:lnTo>
                  <a:pt x="10209" y="2483"/>
                </a:lnTo>
                <a:lnTo>
                  <a:pt x="10209" y="2509"/>
                </a:lnTo>
                <a:cubicBezTo>
                  <a:pt x="10030" y="2100"/>
                  <a:pt x="9673" y="1845"/>
                  <a:pt x="9239" y="1820"/>
                </a:cubicBezTo>
                <a:cubicBezTo>
                  <a:pt x="9546" y="1513"/>
                  <a:pt x="9648" y="1080"/>
                  <a:pt x="9494" y="671"/>
                </a:cubicBezTo>
                <a:cubicBezTo>
                  <a:pt x="9303" y="249"/>
                  <a:pt x="8880" y="0"/>
                  <a:pt x="844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8"/>
          <p:cNvSpPr/>
          <p:nvPr/>
        </p:nvSpPr>
        <p:spPr>
          <a:xfrm>
            <a:off x="-393706" y="3965822"/>
            <a:ext cx="787428" cy="758117"/>
          </a:xfrm>
          <a:custGeom>
            <a:rect b="b" l="l" r="r" t="t"/>
            <a:pathLst>
              <a:path extrusionOk="0" h="9156" w="9510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3"/>
                </a:cubicBezTo>
                <a:lnTo>
                  <a:pt x="1889" y="5718"/>
                </a:lnTo>
                <a:cubicBezTo>
                  <a:pt x="1697" y="5597"/>
                  <a:pt x="1490" y="5540"/>
                  <a:pt x="1286" y="5540"/>
                </a:cubicBezTo>
                <a:cubicBezTo>
                  <a:pt x="972" y="5540"/>
                  <a:pt x="666" y="5675"/>
                  <a:pt x="434" y="5922"/>
                </a:cubicBezTo>
                <a:cubicBezTo>
                  <a:pt x="0" y="6356"/>
                  <a:pt x="0" y="7071"/>
                  <a:pt x="434" y="7505"/>
                </a:cubicBezTo>
                <a:cubicBezTo>
                  <a:pt x="653" y="7690"/>
                  <a:pt x="917" y="7798"/>
                  <a:pt x="1189" y="7798"/>
                </a:cubicBezTo>
                <a:cubicBezTo>
                  <a:pt x="1328" y="7798"/>
                  <a:pt x="1470" y="7770"/>
                  <a:pt x="1608" y="7709"/>
                </a:cubicBezTo>
                <a:lnTo>
                  <a:pt x="1608" y="7709"/>
                </a:lnTo>
                <a:cubicBezTo>
                  <a:pt x="1455" y="8117"/>
                  <a:pt x="1557" y="8551"/>
                  <a:pt x="1863" y="8857"/>
                </a:cubicBezTo>
                <a:cubicBezTo>
                  <a:pt x="2077" y="9059"/>
                  <a:pt x="2345" y="9156"/>
                  <a:pt x="2612" y="9156"/>
                </a:cubicBezTo>
                <a:cubicBezTo>
                  <a:pt x="2920" y="9156"/>
                  <a:pt x="3227" y="9027"/>
                  <a:pt x="3446" y="8781"/>
                </a:cubicBezTo>
                <a:cubicBezTo>
                  <a:pt x="3828" y="8398"/>
                  <a:pt x="3879" y="7786"/>
                  <a:pt x="3573" y="7352"/>
                </a:cubicBezTo>
                <a:lnTo>
                  <a:pt x="7325" y="3421"/>
                </a:lnTo>
                <a:cubicBezTo>
                  <a:pt x="7530" y="3544"/>
                  <a:pt x="7737" y="3598"/>
                  <a:pt x="7933" y="3598"/>
                </a:cubicBezTo>
                <a:cubicBezTo>
                  <a:pt x="8834" y="3598"/>
                  <a:pt x="9509" y="2457"/>
                  <a:pt x="8754" y="1660"/>
                </a:cubicBezTo>
                <a:cubicBezTo>
                  <a:pt x="8550" y="1456"/>
                  <a:pt x="8278" y="1354"/>
                  <a:pt x="8006" y="1354"/>
                </a:cubicBezTo>
                <a:cubicBezTo>
                  <a:pt x="7870" y="1354"/>
                  <a:pt x="7733" y="1379"/>
                  <a:pt x="7606" y="1430"/>
                </a:cubicBezTo>
                <a:cubicBezTo>
                  <a:pt x="7759" y="1048"/>
                  <a:pt x="7657" y="588"/>
                  <a:pt x="7351" y="307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8"/>
          <p:cNvSpPr/>
          <p:nvPr/>
        </p:nvSpPr>
        <p:spPr>
          <a:xfrm>
            <a:off x="409265" y="4565783"/>
            <a:ext cx="646834" cy="839095"/>
          </a:xfrm>
          <a:custGeom>
            <a:rect b="b" l="l" r="r" t="t"/>
            <a:pathLst>
              <a:path extrusionOk="0" h="10134" w="7812">
                <a:moveTo>
                  <a:pt x="3365" y="1"/>
                </a:moveTo>
                <a:cubicBezTo>
                  <a:pt x="3234" y="1"/>
                  <a:pt x="3102" y="25"/>
                  <a:pt x="2975" y="77"/>
                </a:cubicBezTo>
                <a:cubicBezTo>
                  <a:pt x="2566" y="231"/>
                  <a:pt x="2311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7" y="792"/>
                </a:cubicBez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69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1" y="9112"/>
                </a:cubicBezTo>
                <a:cubicBezTo>
                  <a:pt x="5711" y="9305"/>
                  <a:pt x="5993" y="9413"/>
                  <a:pt x="6273" y="9413"/>
                </a:cubicBezTo>
                <a:cubicBezTo>
                  <a:pt x="6401" y="9413"/>
                  <a:pt x="6529" y="9390"/>
                  <a:pt x="6650" y="9342"/>
                </a:cubicBezTo>
                <a:cubicBezTo>
                  <a:pt x="7811" y="8810"/>
                  <a:pt x="7390" y="7131"/>
                  <a:pt x="6213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30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8"/>
          <p:cNvSpPr/>
          <p:nvPr/>
        </p:nvSpPr>
        <p:spPr>
          <a:xfrm rot="1307256">
            <a:off x="2020286" y="4814376"/>
            <a:ext cx="862276" cy="563121"/>
          </a:xfrm>
          <a:custGeom>
            <a:rect b="b" l="l" r="r" t="t"/>
            <a:pathLst>
              <a:path extrusionOk="0" h="6801" w="10414">
                <a:moveTo>
                  <a:pt x="1975" y="0"/>
                </a:moveTo>
                <a:cubicBezTo>
                  <a:pt x="1522" y="0"/>
                  <a:pt x="1094" y="265"/>
                  <a:pt x="919" y="693"/>
                </a:cubicBezTo>
                <a:cubicBezTo>
                  <a:pt x="766" y="1101"/>
                  <a:pt x="868" y="1535"/>
                  <a:pt x="1175" y="1841"/>
                </a:cubicBezTo>
                <a:cubicBezTo>
                  <a:pt x="741" y="1867"/>
                  <a:pt x="358" y="2122"/>
                  <a:pt x="205" y="2531"/>
                </a:cubicBezTo>
                <a:cubicBezTo>
                  <a:pt x="1" y="3092"/>
                  <a:pt x="307" y="3756"/>
                  <a:pt x="894" y="3960"/>
                </a:cubicBezTo>
                <a:cubicBezTo>
                  <a:pt x="1028" y="4016"/>
                  <a:pt x="1170" y="4044"/>
                  <a:pt x="1312" y="4044"/>
                </a:cubicBezTo>
                <a:cubicBezTo>
                  <a:pt x="1682" y="4044"/>
                  <a:pt x="2051" y="3858"/>
                  <a:pt x="2272" y="3526"/>
                </a:cubicBezTo>
                <a:lnTo>
                  <a:pt x="7326" y="5466"/>
                </a:lnTo>
                <a:cubicBezTo>
                  <a:pt x="7223" y="6002"/>
                  <a:pt x="7530" y="6538"/>
                  <a:pt x="8040" y="6716"/>
                </a:cubicBezTo>
                <a:cubicBezTo>
                  <a:pt x="8179" y="6773"/>
                  <a:pt x="8323" y="6800"/>
                  <a:pt x="8466" y="6800"/>
                </a:cubicBezTo>
                <a:cubicBezTo>
                  <a:pt x="8902" y="6800"/>
                  <a:pt x="9322" y="6546"/>
                  <a:pt x="9495" y="6104"/>
                </a:cubicBezTo>
                <a:cubicBezTo>
                  <a:pt x="9648" y="5721"/>
                  <a:pt x="9546" y="5261"/>
                  <a:pt x="9265" y="4981"/>
                </a:cubicBezTo>
                <a:cubicBezTo>
                  <a:pt x="9674" y="4955"/>
                  <a:pt x="10056" y="4674"/>
                  <a:pt x="10210" y="4292"/>
                </a:cubicBezTo>
                <a:cubicBezTo>
                  <a:pt x="10414" y="3705"/>
                  <a:pt x="10107" y="3067"/>
                  <a:pt x="9546" y="2862"/>
                </a:cubicBezTo>
                <a:cubicBezTo>
                  <a:pt x="9405" y="2806"/>
                  <a:pt x="9259" y="2779"/>
                  <a:pt x="9117" y="2779"/>
                </a:cubicBezTo>
                <a:cubicBezTo>
                  <a:pt x="8746" y="2779"/>
                  <a:pt x="8396" y="2964"/>
                  <a:pt x="8193" y="3296"/>
                </a:cubicBezTo>
                <a:lnTo>
                  <a:pt x="3114" y="1331"/>
                </a:lnTo>
                <a:cubicBezTo>
                  <a:pt x="3216" y="795"/>
                  <a:pt x="2910" y="285"/>
                  <a:pt x="2400" y="80"/>
                </a:cubicBezTo>
                <a:cubicBezTo>
                  <a:pt x="2260" y="26"/>
                  <a:pt x="2116" y="0"/>
                  <a:pt x="19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8"/>
          <p:cNvSpPr/>
          <p:nvPr/>
        </p:nvSpPr>
        <p:spPr>
          <a:xfrm>
            <a:off x="3667375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8"/>
          <p:cNvSpPr/>
          <p:nvPr/>
        </p:nvSpPr>
        <p:spPr>
          <a:xfrm>
            <a:off x="7743600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8"/>
          <p:cNvSpPr/>
          <p:nvPr/>
        </p:nvSpPr>
        <p:spPr>
          <a:xfrm>
            <a:off x="-649390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3">
  <p:cSld name="CUSTOM_24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9"/>
          <p:cNvSpPr/>
          <p:nvPr/>
        </p:nvSpPr>
        <p:spPr>
          <a:xfrm flipH="1" rot="-9900003">
            <a:off x="6507653" y="1865612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9"/>
          <p:cNvSpPr/>
          <p:nvPr/>
        </p:nvSpPr>
        <p:spPr>
          <a:xfrm rot="10800000">
            <a:off x="3601190" y="1865625"/>
            <a:ext cx="1816315" cy="66745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9"/>
          <p:cNvSpPr/>
          <p:nvPr/>
        </p:nvSpPr>
        <p:spPr>
          <a:xfrm rot="-899997">
            <a:off x="989879" y="1839978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9"/>
          <p:cNvSpPr txBox="1"/>
          <p:nvPr>
            <p:ph idx="1" type="subTitle"/>
          </p:nvPr>
        </p:nvSpPr>
        <p:spPr>
          <a:xfrm>
            <a:off x="6176600" y="3342875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29" name="Google Shape;329;p29"/>
          <p:cNvSpPr txBox="1"/>
          <p:nvPr>
            <p:ph hasCustomPrompt="1" type="title"/>
          </p:nvPr>
        </p:nvSpPr>
        <p:spPr>
          <a:xfrm>
            <a:off x="1064550" y="2038351"/>
            <a:ext cx="15498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0" name="Google Shape;330;p29"/>
          <p:cNvSpPr txBox="1"/>
          <p:nvPr>
            <p:ph hasCustomPrompt="1" idx="2" type="title"/>
          </p:nvPr>
        </p:nvSpPr>
        <p:spPr>
          <a:xfrm>
            <a:off x="3797207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1" name="Google Shape;331;p29"/>
          <p:cNvSpPr txBox="1"/>
          <p:nvPr>
            <p:ph hasCustomPrompt="1" idx="3" type="title"/>
          </p:nvPr>
        </p:nvSpPr>
        <p:spPr>
          <a:xfrm>
            <a:off x="6529848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2" name="Google Shape;332;p29"/>
          <p:cNvSpPr txBox="1"/>
          <p:nvPr>
            <p:ph idx="4" type="subTitle"/>
          </p:nvPr>
        </p:nvSpPr>
        <p:spPr>
          <a:xfrm>
            <a:off x="7113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3" name="Google Shape;333;p29"/>
          <p:cNvSpPr txBox="1"/>
          <p:nvPr>
            <p:ph idx="5" type="subTitle"/>
          </p:nvPr>
        </p:nvSpPr>
        <p:spPr>
          <a:xfrm>
            <a:off x="33837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4" name="Google Shape;334;p29"/>
          <p:cNvSpPr txBox="1"/>
          <p:nvPr>
            <p:ph idx="6" type="subTitle"/>
          </p:nvPr>
        </p:nvSpPr>
        <p:spPr>
          <a:xfrm>
            <a:off x="7113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5" name="Google Shape;335;p29"/>
          <p:cNvSpPr txBox="1"/>
          <p:nvPr>
            <p:ph idx="7" type="subTitle"/>
          </p:nvPr>
        </p:nvSpPr>
        <p:spPr>
          <a:xfrm>
            <a:off x="33837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6" name="Google Shape;336;p29"/>
          <p:cNvSpPr txBox="1"/>
          <p:nvPr>
            <p:ph idx="8" type="subTitle"/>
          </p:nvPr>
        </p:nvSpPr>
        <p:spPr>
          <a:xfrm>
            <a:off x="6176601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7" name="Google Shape;337;p29"/>
          <p:cNvSpPr txBox="1"/>
          <p:nvPr>
            <p:ph idx="9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ody 1">
  <p:cSld name="CUSTOM_25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0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0" name="Google Shape;340;p30"/>
          <p:cNvSpPr txBox="1"/>
          <p:nvPr>
            <p:ph idx="1" type="subTitle"/>
          </p:nvPr>
        </p:nvSpPr>
        <p:spPr>
          <a:xfrm>
            <a:off x="2525425" y="1206800"/>
            <a:ext cx="4093200" cy="10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99025" y="1293925"/>
            <a:ext cx="7946100" cy="28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20" name="Google Shape;20;p4"/>
          <p:cNvGrpSpPr/>
          <p:nvPr/>
        </p:nvGrpSpPr>
        <p:grpSpPr>
          <a:xfrm>
            <a:off x="7017459" y="3274417"/>
            <a:ext cx="2167389" cy="2063190"/>
            <a:chOff x="7017459" y="3298536"/>
            <a:chExt cx="2167389" cy="2063190"/>
          </a:xfrm>
        </p:grpSpPr>
        <p:sp>
          <p:nvSpPr>
            <p:cNvPr id="21" name="Google Shape;21;p4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8962274" y="329853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 rot="2700000">
              <a:off x="8627926" y="3465662"/>
              <a:ext cx="251555" cy="326013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8432709" y="386614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7968110" y="4153192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8" y="1"/>
                  </a:moveTo>
                  <a:cubicBezTo>
                    <a:pt x="7821" y="1"/>
                    <a:pt x="7175" y="527"/>
                    <a:pt x="7300" y="1343"/>
                  </a:cubicBezTo>
                  <a:lnTo>
                    <a:pt x="2272" y="3334"/>
                  </a:lnTo>
                  <a:cubicBezTo>
                    <a:pt x="2051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4" y="2900"/>
                  </a:cubicBezTo>
                  <a:cubicBezTo>
                    <a:pt x="307" y="3104"/>
                    <a:pt x="1" y="3768"/>
                    <a:pt x="230" y="4329"/>
                  </a:cubicBezTo>
                  <a:cubicBezTo>
                    <a:pt x="384" y="4738"/>
                    <a:pt x="741" y="4993"/>
                    <a:pt x="1175" y="5019"/>
                  </a:cubicBezTo>
                  <a:cubicBezTo>
                    <a:pt x="868" y="5325"/>
                    <a:pt x="792" y="5759"/>
                    <a:pt x="945" y="6167"/>
                  </a:cubicBezTo>
                  <a:cubicBezTo>
                    <a:pt x="1118" y="6589"/>
                    <a:pt x="1536" y="6838"/>
                    <a:pt x="1971" y="6838"/>
                  </a:cubicBezTo>
                  <a:cubicBezTo>
                    <a:pt x="2115" y="6838"/>
                    <a:pt x="2260" y="6811"/>
                    <a:pt x="2400" y="6754"/>
                  </a:cubicBezTo>
                  <a:cubicBezTo>
                    <a:pt x="2910" y="6550"/>
                    <a:pt x="3217" y="6039"/>
                    <a:pt x="3114" y="5503"/>
                  </a:cubicBezTo>
                  <a:lnTo>
                    <a:pt x="8168" y="3513"/>
                  </a:lnTo>
                  <a:cubicBezTo>
                    <a:pt x="8367" y="3838"/>
                    <a:pt x="8719" y="4010"/>
                    <a:pt x="9089" y="4010"/>
                  </a:cubicBezTo>
                  <a:cubicBezTo>
                    <a:pt x="9242" y="4010"/>
                    <a:pt x="9397" y="3981"/>
                    <a:pt x="9546" y="3921"/>
                  </a:cubicBezTo>
                  <a:cubicBezTo>
                    <a:pt x="10108" y="3717"/>
                    <a:pt x="10414" y="3079"/>
                    <a:pt x="10210" y="2492"/>
                  </a:cubicBezTo>
                  <a:cubicBezTo>
                    <a:pt x="10057" y="2109"/>
                    <a:pt x="9674" y="1828"/>
                    <a:pt x="9240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9" y="208"/>
                    <a:pt x="8873" y="1"/>
                    <a:pt x="84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526022" y="4453859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8742765" y="457634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7909495" y="4614559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956" y="696"/>
                    <a:pt x="2430" y="1106"/>
                    <a:pt x="1894" y="1106"/>
                  </a:cubicBezTo>
                  <a:cubicBezTo>
                    <a:pt x="1633" y="1106"/>
                    <a:pt x="1370" y="1009"/>
                    <a:pt x="1161" y="792"/>
                  </a:cubicBezTo>
                  <a:lnTo>
                    <a:pt x="1161" y="792"/>
                  </a:ln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7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4853" y="9425"/>
                    <a:pt x="5361" y="9022"/>
                    <a:pt x="5893" y="9022"/>
                  </a:cubicBezTo>
                  <a:cubicBezTo>
                    <a:pt x="6158" y="9022"/>
                    <a:pt x="6428" y="9122"/>
                    <a:pt x="6649" y="9342"/>
                  </a:cubicBezTo>
                  <a:cubicBezTo>
                    <a:pt x="7810" y="8810"/>
                    <a:pt x="7366" y="7131"/>
                    <a:pt x="6186" y="7131"/>
                  </a:cubicBezTo>
                  <a:cubicBezTo>
                    <a:pt x="6121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2021552">
              <a:off x="7086764" y="4993299"/>
              <a:ext cx="251549" cy="326038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4"/>
          <p:cNvSpPr/>
          <p:nvPr/>
        </p:nvSpPr>
        <p:spPr>
          <a:xfrm>
            <a:off x="7476747" y="4862764"/>
            <a:ext cx="296737" cy="295191"/>
          </a:xfrm>
          <a:custGeom>
            <a:rect b="b" l="l" r="r" t="t"/>
            <a:pathLst>
              <a:path extrusionOk="0" h="9166" w="9214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4"/>
                </a:cubicBezTo>
                <a:lnTo>
                  <a:pt x="1889" y="5719"/>
                </a:lnTo>
                <a:cubicBezTo>
                  <a:pt x="1706" y="5607"/>
                  <a:pt x="1498" y="5552"/>
                  <a:pt x="1292" y="5552"/>
                </a:cubicBezTo>
                <a:cubicBezTo>
                  <a:pt x="982" y="5552"/>
                  <a:pt x="674" y="5677"/>
                  <a:pt x="459" y="5923"/>
                </a:cubicBezTo>
                <a:cubicBezTo>
                  <a:pt x="0" y="6357"/>
                  <a:pt x="0" y="7071"/>
                  <a:pt x="459" y="7505"/>
                </a:cubicBezTo>
                <a:cubicBezTo>
                  <a:pt x="596" y="7447"/>
                  <a:pt x="733" y="7421"/>
                  <a:pt x="867" y="7421"/>
                </a:cubicBezTo>
                <a:cubicBezTo>
                  <a:pt x="1559" y="7421"/>
                  <a:pt x="2141" y="8130"/>
                  <a:pt x="1863" y="8858"/>
                </a:cubicBezTo>
                <a:cubicBezTo>
                  <a:pt x="2080" y="9063"/>
                  <a:pt x="2354" y="9165"/>
                  <a:pt x="2626" y="9165"/>
                </a:cubicBezTo>
                <a:cubicBezTo>
                  <a:pt x="2929" y="9165"/>
                  <a:pt x="3230" y="9037"/>
                  <a:pt x="3446" y="8781"/>
                </a:cubicBezTo>
                <a:cubicBezTo>
                  <a:pt x="3828" y="8398"/>
                  <a:pt x="3905" y="7811"/>
                  <a:pt x="3599" y="7352"/>
                </a:cubicBezTo>
                <a:lnTo>
                  <a:pt x="7325" y="3447"/>
                </a:lnTo>
                <a:cubicBezTo>
                  <a:pt x="7508" y="3559"/>
                  <a:pt x="7716" y="3614"/>
                  <a:pt x="7921" y="3614"/>
                </a:cubicBezTo>
                <a:cubicBezTo>
                  <a:pt x="8232" y="3614"/>
                  <a:pt x="8539" y="3489"/>
                  <a:pt x="8754" y="3243"/>
                </a:cubicBezTo>
                <a:cubicBezTo>
                  <a:pt x="9214" y="2809"/>
                  <a:pt x="9214" y="2094"/>
                  <a:pt x="8754" y="1661"/>
                </a:cubicBezTo>
                <a:cubicBezTo>
                  <a:pt x="8550" y="1456"/>
                  <a:pt x="8289" y="1354"/>
                  <a:pt x="8017" y="1354"/>
                </a:cubicBezTo>
                <a:cubicBezTo>
                  <a:pt x="7881" y="1354"/>
                  <a:pt x="7742" y="1380"/>
                  <a:pt x="7606" y="1431"/>
                </a:cubicBezTo>
                <a:cubicBezTo>
                  <a:pt x="7759" y="1048"/>
                  <a:pt x="7657" y="589"/>
                  <a:pt x="7351" y="308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1">
  <p:cSld name="CUSTOM_31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 txBox="1"/>
          <p:nvPr>
            <p:ph type="title"/>
          </p:nvPr>
        </p:nvSpPr>
        <p:spPr>
          <a:xfrm>
            <a:off x="2624225" y="2285400"/>
            <a:ext cx="388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s">
  <p:cSld name="CUSTOM_27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 txBox="1"/>
          <p:nvPr>
            <p:ph hasCustomPrompt="1" type="title"/>
          </p:nvPr>
        </p:nvSpPr>
        <p:spPr>
          <a:xfrm>
            <a:off x="2133600" y="3614578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5" name="Google Shape;345;p32"/>
          <p:cNvSpPr txBox="1"/>
          <p:nvPr>
            <p:ph idx="1" type="subTitle"/>
          </p:nvPr>
        </p:nvSpPr>
        <p:spPr>
          <a:xfrm>
            <a:off x="3865500" y="3732177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6" name="Google Shape;346;p32"/>
          <p:cNvSpPr txBox="1"/>
          <p:nvPr>
            <p:ph hasCustomPrompt="1" idx="2" type="title"/>
          </p:nvPr>
        </p:nvSpPr>
        <p:spPr>
          <a:xfrm>
            <a:off x="2133600" y="2654282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7" name="Google Shape;347;p32"/>
          <p:cNvSpPr txBox="1"/>
          <p:nvPr>
            <p:ph idx="3" type="subTitle"/>
          </p:nvPr>
        </p:nvSpPr>
        <p:spPr>
          <a:xfrm>
            <a:off x="3865503" y="2771882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8" name="Google Shape;348;p32"/>
          <p:cNvSpPr txBox="1"/>
          <p:nvPr>
            <p:ph hasCustomPrompt="1" idx="4" type="title"/>
          </p:nvPr>
        </p:nvSpPr>
        <p:spPr>
          <a:xfrm>
            <a:off x="2133600" y="1576375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9" name="Google Shape;349;p32"/>
          <p:cNvSpPr txBox="1"/>
          <p:nvPr>
            <p:ph idx="5" type="subTitle"/>
          </p:nvPr>
        </p:nvSpPr>
        <p:spPr>
          <a:xfrm>
            <a:off x="3865503" y="1693975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0" name="Google Shape;350;p32"/>
          <p:cNvSpPr txBox="1"/>
          <p:nvPr>
            <p:ph idx="6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351" name="Google Shape;351;p32"/>
          <p:cNvGrpSpPr/>
          <p:nvPr/>
        </p:nvGrpSpPr>
        <p:grpSpPr>
          <a:xfrm>
            <a:off x="7793374" y="3707376"/>
            <a:ext cx="1378551" cy="1529609"/>
            <a:chOff x="7806297" y="3739684"/>
            <a:chExt cx="1378551" cy="1529609"/>
          </a:xfrm>
        </p:grpSpPr>
        <p:sp>
          <p:nvSpPr>
            <p:cNvPr id="352" name="Google Shape;35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1" name="Google Shape;361;p32"/>
          <p:cNvGrpSpPr/>
          <p:nvPr/>
        </p:nvGrpSpPr>
        <p:grpSpPr>
          <a:xfrm rot="10800000">
            <a:off x="-31728" y="-52953"/>
            <a:ext cx="1378551" cy="1529609"/>
            <a:chOff x="7806297" y="3739684"/>
            <a:chExt cx="1378551" cy="1529609"/>
          </a:xfrm>
        </p:grpSpPr>
        <p:sp>
          <p:nvSpPr>
            <p:cNvPr id="362" name="Google Shape;36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6 Columns 1">
  <p:cSld name="CUSTOM_32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3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3" name="Google Shape;373;p33"/>
          <p:cNvSpPr txBox="1"/>
          <p:nvPr>
            <p:ph idx="1" type="subTitle"/>
          </p:nvPr>
        </p:nvSpPr>
        <p:spPr>
          <a:xfrm>
            <a:off x="25263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4" name="Google Shape;374;p33"/>
          <p:cNvSpPr txBox="1"/>
          <p:nvPr>
            <p:ph idx="2" type="subTitle"/>
          </p:nvPr>
        </p:nvSpPr>
        <p:spPr>
          <a:xfrm>
            <a:off x="45122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5" name="Google Shape;375;p33"/>
          <p:cNvSpPr txBox="1"/>
          <p:nvPr>
            <p:ph idx="3" type="subTitle"/>
          </p:nvPr>
        </p:nvSpPr>
        <p:spPr>
          <a:xfrm>
            <a:off x="650421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6" name="Google Shape;376;p33"/>
          <p:cNvSpPr txBox="1"/>
          <p:nvPr>
            <p:ph idx="4" type="subTitle"/>
          </p:nvPr>
        </p:nvSpPr>
        <p:spPr>
          <a:xfrm>
            <a:off x="15612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7" name="Google Shape;377;p33"/>
          <p:cNvSpPr txBox="1"/>
          <p:nvPr>
            <p:ph idx="5" type="subTitle"/>
          </p:nvPr>
        </p:nvSpPr>
        <p:spPr>
          <a:xfrm>
            <a:off x="35471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8" name="Google Shape;378;p33"/>
          <p:cNvSpPr txBox="1"/>
          <p:nvPr>
            <p:ph idx="6" type="subTitle"/>
          </p:nvPr>
        </p:nvSpPr>
        <p:spPr>
          <a:xfrm>
            <a:off x="553908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4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1" name="Google Shape;381;p34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2" name="Google Shape;382;p34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3" name="Google Shape;383;p34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384" name="Google Shape;38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7" name="Google Shape;387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8" name="Google Shape;38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461125" y="575"/>
            <a:ext cx="4683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 rot="5400000">
            <a:off x="1736869" y="2256150"/>
            <a:ext cx="5184000" cy="6312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title"/>
          </p:nvPr>
        </p:nvSpPr>
        <p:spPr>
          <a:xfrm>
            <a:off x="711300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subTitle"/>
          </p:nvPr>
        </p:nvSpPr>
        <p:spPr>
          <a:xfrm>
            <a:off x="975925" y="3335803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3" type="title"/>
          </p:nvPr>
        </p:nvSpPr>
        <p:spPr>
          <a:xfrm>
            <a:off x="5283352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4" type="subTitle"/>
          </p:nvPr>
        </p:nvSpPr>
        <p:spPr>
          <a:xfrm>
            <a:off x="5547975" y="3335800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599025" y="434275"/>
            <a:ext cx="3972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599025" y="1293925"/>
            <a:ext cx="3972900" cy="26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4325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AutoNum type="arabicPeriod"/>
              <a:defRPr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" name="Google Shape;50;p7"/>
          <p:cNvSpPr/>
          <p:nvPr/>
        </p:nvSpPr>
        <p:spPr>
          <a:xfrm flipH="1">
            <a:off x="-114300" y="4591050"/>
            <a:ext cx="9372600" cy="11049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721550" y="410029"/>
            <a:ext cx="7701000" cy="8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71130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711300" y="2069777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lt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2261825" y="1254100"/>
            <a:ext cx="46203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None/>
              <a:defRPr sz="9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1771050" y="3529125"/>
            <a:ext cx="56019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cxnSp>
        <p:nvCxnSpPr>
          <p:cNvPr id="59" name="Google Shape;59;p10"/>
          <p:cNvCxnSpPr/>
          <p:nvPr/>
        </p:nvCxnSpPr>
        <p:spPr>
          <a:xfrm rot="10800000">
            <a:off x="953037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10"/>
          <p:cNvSpPr/>
          <p:nvPr/>
        </p:nvSpPr>
        <p:spPr>
          <a:xfrm rot="6704218">
            <a:off x="341506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10"/>
          <p:cNvCxnSpPr/>
          <p:nvPr/>
        </p:nvCxnSpPr>
        <p:spPr>
          <a:xfrm rot="10800000">
            <a:off x="8194362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0"/>
          <p:cNvSpPr/>
          <p:nvPr/>
        </p:nvSpPr>
        <p:spPr>
          <a:xfrm rot="6704218">
            <a:off x="7582831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99025" y="445025"/>
            <a:ext cx="794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Comfortaa"/>
              <a:buNone/>
              <a:defRPr b="1" sz="3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99025" y="1152475"/>
            <a:ext cx="79461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6"/>
          <p:cNvSpPr txBox="1"/>
          <p:nvPr>
            <p:ph type="title"/>
          </p:nvPr>
        </p:nvSpPr>
        <p:spPr>
          <a:xfrm>
            <a:off x="2095050" y="1412550"/>
            <a:ext cx="49539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Wheelie Good Treats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5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type I, II, III</a:t>
            </a:r>
            <a:endParaRPr/>
          </a:p>
        </p:txBody>
      </p:sp>
      <p:sp>
        <p:nvSpPr>
          <p:cNvPr id="451" name="Google Shape;451;p45"/>
          <p:cNvSpPr txBox="1"/>
          <p:nvPr>
            <p:ph idx="1" type="body"/>
          </p:nvPr>
        </p:nvSpPr>
        <p:spPr>
          <a:xfrm>
            <a:off x="3525550" y="4443475"/>
            <a:ext cx="801000" cy="3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 II</a:t>
            </a:r>
            <a:endParaRPr/>
          </a:p>
        </p:txBody>
      </p:sp>
      <p:pic>
        <p:nvPicPr>
          <p:cNvPr id="452" name="Google Shape;45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200" y="1679650"/>
            <a:ext cx="1623149" cy="2582799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45"/>
          <p:cNvSpPr txBox="1"/>
          <p:nvPr/>
        </p:nvSpPr>
        <p:spPr>
          <a:xfrm>
            <a:off x="674425" y="4443475"/>
            <a:ext cx="11097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Type I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54" name="Google Shape;454;p45"/>
          <p:cNvSpPr txBox="1"/>
          <p:nvPr/>
        </p:nvSpPr>
        <p:spPr>
          <a:xfrm>
            <a:off x="5796575" y="4486150"/>
            <a:ext cx="801000" cy="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Type III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55" name="Google Shape;45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3900" y="1124750"/>
            <a:ext cx="754800" cy="30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58927" y="2428741"/>
            <a:ext cx="1623150" cy="1783282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45"/>
          <p:cNvSpPr/>
          <p:nvPr/>
        </p:nvSpPr>
        <p:spPr>
          <a:xfrm rot="840006">
            <a:off x="6603689" y="3242485"/>
            <a:ext cx="345977" cy="149378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58" name="Google Shape;458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>
            <a:off x="2603725" y="2233727"/>
            <a:ext cx="2119807" cy="193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6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Physical Prototype 1 </a:t>
            </a:r>
            <a:endParaRPr/>
          </a:p>
        </p:txBody>
      </p:sp>
      <p:pic>
        <p:nvPicPr>
          <p:cNvPr id="464" name="Google Shape;46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8975" y="1132365"/>
            <a:ext cx="2904314" cy="3828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47"/>
          <p:cNvSpPr txBox="1"/>
          <p:nvPr/>
        </p:nvSpPr>
        <p:spPr>
          <a:xfrm>
            <a:off x="2346150" y="2042400"/>
            <a:ext cx="44517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rPr>
              <a:t>Live Demo</a:t>
            </a:r>
            <a:endParaRPr sz="6000">
              <a:solidFill>
                <a:schemeClr val="lt2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8"/>
          <p:cNvSpPr txBox="1"/>
          <p:nvPr/>
        </p:nvSpPr>
        <p:spPr>
          <a:xfrm>
            <a:off x="1807500" y="344950"/>
            <a:ext cx="55290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Clarifications</a:t>
            </a:r>
            <a:endParaRPr sz="40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75" name="Google Shape;475;p48"/>
          <p:cNvSpPr txBox="1"/>
          <p:nvPr/>
        </p:nvSpPr>
        <p:spPr>
          <a:xfrm>
            <a:off x="1694200" y="1288400"/>
            <a:ext cx="5642400" cy="34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uli"/>
              <a:buChar char="➔"/>
            </a:pPr>
            <a:r>
              <a:rPr lang="en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Will you be attending Design Day?</a:t>
            </a:r>
            <a:endParaRPr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uli"/>
              <a:buChar char="➔"/>
            </a:pPr>
            <a:r>
              <a:rPr lang="en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Would you like the treat dispenser to be mounted by your feet or by your arm?</a:t>
            </a:r>
            <a:endParaRPr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uli"/>
              <a:buChar char="➔"/>
            </a:pPr>
            <a:r>
              <a:rPr lang="en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Buttons or Switches</a:t>
            </a:r>
            <a:endParaRPr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uli"/>
              <a:buChar char="➔"/>
            </a:pPr>
            <a:r>
              <a:rPr lang="en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Voice Activations </a:t>
            </a:r>
            <a:endParaRPr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uli"/>
              <a:buChar char="➔"/>
            </a:pPr>
            <a:r>
              <a:rPr lang="en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Treat size</a:t>
            </a:r>
            <a:endParaRPr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9"/>
          <p:cNvSpPr txBox="1"/>
          <p:nvPr>
            <p:ph idx="6" type="title"/>
          </p:nvPr>
        </p:nvSpPr>
        <p:spPr>
          <a:xfrm>
            <a:off x="605700" y="2216400"/>
            <a:ext cx="7932600" cy="7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2"/>
                </a:solidFill>
              </a:rPr>
              <a:t>Any Questions</a:t>
            </a:r>
            <a:endParaRPr sz="40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7"/>
          <p:cNvSpPr txBox="1"/>
          <p:nvPr>
            <p:ph type="title"/>
          </p:nvPr>
        </p:nvSpPr>
        <p:spPr>
          <a:xfrm>
            <a:off x="3050550" y="531913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Table of Contents</a:t>
            </a:r>
            <a:endParaRPr sz="2000"/>
          </a:p>
        </p:txBody>
      </p:sp>
      <p:sp>
        <p:nvSpPr>
          <p:cNvPr id="399" name="Google Shape;399;p37"/>
          <p:cNvSpPr txBox="1"/>
          <p:nvPr>
            <p:ph idx="1" type="subTitle"/>
          </p:nvPr>
        </p:nvSpPr>
        <p:spPr>
          <a:xfrm>
            <a:off x="2643000" y="1373640"/>
            <a:ext cx="3858000" cy="18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Recap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User Needs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Revision 1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Revision 2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Revision 2 Part 2 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Prototyping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Previous Prototypes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Physical Prototype 1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en" sz="1300"/>
              <a:t>Live Demo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Ideas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Questions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Restrictions/Clarifications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Any Questions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Needs</a:t>
            </a:r>
            <a:endParaRPr/>
          </a:p>
        </p:txBody>
      </p:sp>
      <p:graphicFrame>
        <p:nvGraphicFramePr>
          <p:cNvPr id="405" name="Google Shape;405;p38"/>
          <p:cNvGraphicFramePr/>
          <p:nvPr/>
        </p:nvGraphicFramePr>
        <p:xfrm>
          <a:off x="952500" y="112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{4BCACCCB-844B-48DB-B541-7E0D6374A638}</a:tableStyleId>
              </a:tblPr>
              <a:tblGrid>
                <a:gridCol w="3619500"/>
                <a:gridCol w="3619500"/>
              </a:tblGrid>
              <a:tr h="32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Needs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Importance (1 is highest)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Easily Refillable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Intractability (Dog and Bluetooth)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Durable (Dog Safe)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Automated system for lid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Capacity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Lifespan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Mobility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Reusability (Battery)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06" name="Google Shape;40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9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Meeting 1 </a:t>
            </a:r>
            <a:endParaRPr/>
          </a:p>
        </p:txBody>
      </p:sp>
      <p:graphicFrame>
        <p:nvGraphicFramePr>
          <p:cNvPr id="412" name="Google Shape;412;p39"/>
          <p:cNvGraphicFramePr/>
          <p:nvPr/>
        </p:nvGraphicFramePr>
        <p:xfrm>
          <a:off x="599025" y="1229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{4BCACCCB-844B-48DB-B541-7E0D6374A638}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Features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Voice Activation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Bluetooth Button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Wall Mount Storage Unit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App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Levers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Switches (instead of button)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Rechargeable Battery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Launching Treats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0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Meeting 2 </a:t>
            </a:r>
            <a:endParaRPr/>
          </a:p>
        </p:txBody>
      </p:sp>
      <p:graphicFrame>
        <p:nvGraphicFramePr>
          <p:cNvPr id="418" name="Google Shape;418;p40"/>
          <p:cNvGraphicFramePr/>
          <p:nvPr/>
        </p:nvGraphicFramePr>
        <p:xfrm>
          <a:off x="599025" y="1269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{4BCACCCB-844B-48DB-B541-7E0D6374A638}</a:tableStyleId>
              </a:tblPr>
              <a:tblGrid>
                <a:gridCol w="2506225"/>
                <a:gridCol w="2506225"/>
                <a:gridCol w="2506225"/>
              </a:tblGrid>
              <a:tr h="339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Features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Voice Activation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Bluetooth Button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App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Buttons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Levers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Wheelchair mount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Rechargeable Battery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1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Meeting</a:t>
            </a:r>
            <a:r>
              <a:rPr lang="en"/>
              <a:t> 2 Part 2</a:t>
            </a:r>
            <a:endParaRPr/>
          </a:p>
        </p:txBody>
      </p:sp>
      <p:graphicFrame>
        <p:nvGraphicFramePr>
          <p:cNvPr id="424" name="Google Shape;424;p41"/>
          <p:cNvGraphicFramePr/>
          <p:nvPr/>
        </p:nvGraphicFramePr>
        <p:xfrm>
          <a:off x="640450" y="1339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{4BCACCCB-844B-48DB-B541-7E0D6374A638}</a:tableStyleId>
              </a:tblPr>
              <a:tblGrid>
                <a:gridCol w="2506225"/>
                <a:gridCol w="2506225"/>
                <a:gridCol w="2506225"/>
              </a:tblGrid>
              <a:tr h="339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Features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Yes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2"/>
                    </a:solidFill>
                  </a:tcPr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Drop Treats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Various amount of treats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Storage Unit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Automatic Valve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Sound notification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Multiple buttons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3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Launching Treats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2"/>
          <p:cNvSpPr txBox="1"/>
          <p:nvPr/>
        </p:nvSpPr>
        <p:spPr>
          <a:xfrm>
            <a:off x="2346150" y="2042400"/>
            <a:ext cx="44517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rPr>
              <a:t>Prototyping</a:t>
            </a:r>
            <a:endParaRPr sz="6000">
              <a:solidFill>
                <a:schemeClr val="lt2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3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Prototype Sketches Part 1</a:t>
            </a:r>
            <a:endParaRPr/>
          </a:p>
        </p:txBody>
      </p:sp>
      <p:pic>
        <p:nvPicPr>
          <p:cNvPr id="435" name="Google Shape;43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025" y="1162315"/>
            <a:ext cx="2533963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3588" y="1162325"/>
            <a:ext cx="1674150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8325" y="1162325"/>
            <a:ext cx="91520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4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Sketches Part 2</a:t>
            </a:r>
            <a:endParaRPr/>
          </a:p>
        </p:txBody>
      </p:sp>
      <p:pic>
        <p:nvPicPr>
          <p:cNvPr id="443" name="Google Shape;44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7" y="1909890"/>
            <a:ext cx="2124076" cy="2333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01600" y="1119615"/>
            <a:ext cx="2406195" cy="3828785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44"/>
          <p:cNvSpPr/>
          <p:nvPr/>
        </p:nvSpPr>
        <p:spPr>
          <a:xfrm rot="5400000">
            <a:off x="4564075" y="560250"/>
            <a:ext cx="1141800" cy="28812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door Games for Dogs by Slidesgo">
  <a:themeElements>
    <a:clrScheme name="Simple Light">
      <a:dk1>
        <a:srgbClr val="5A2519"/>
      </a:dk1>
      <a:lt1>
        <a:srgbClr val="FFFFFF"/>
      </a:lt1>
      <a:dk2>
        <a:srgbClr val="EAE1C7"/>
      </a:dk2>
      <a:lt2>
        <a:srgbClr val="D56756"/>
      </a:lt2>
      <a:accent1>
        <a:srgbClr val="EAE1C7"/>
      </a:accent1>
      <a:accent2>
        <a:srgbClr val="EAE1C7"/>
      </a:accent2>
      <a:accent3>
        <a:srgbClr val="D56756"/>
      </a:accent3>
      <a:accent4>
        <a:srgbClr val="5A2519"/>
      </a:accent4>
      <a:accent5>
        <a:srgbClr val="9B503F"/>
      </a:accent5>
      <a:accent6>
        <a:srgbClr val="5A2519"/>
      </a:accent6>
      <a:hlink>
        <a:srgbClr val="5A25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