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9" r:id="rId7"/>
    <p:sldId id="258" r:id="rId8"/>
    <p:sldId id="261" r:id="rId9"/>
    <p:sldId id="275" r:id="rId10"/>
    <p:sldId id="266" r:id="rId11"/>
    <p:sldId id="269" r:id="rId12"/>
    <p:sldId id="262" r:id="rId13"/>
    <p:sldId id="267" r:id="rId14"/>
    <p:sldId id="277" r:id="rId15"/>
    <p:sldId id="276" r:id="rId16"/>
    <p:sldId id="264" r:id="rId17"/>
    <p:sldId id="265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D5E5"/>
    <a:srgbClr val="FFD3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A5EF09-5CB0-2667-DDB8-93015EE521B9}" v="103" dt="2025-03-30T05:32:44.016"/>
    <p1510:client id="{56925A28-E582-B85C-43C9-D2BB2455DA08}" v="376" dt="2025-03-30T16:45:02.359"/>
    <p1510:client id="{7D797142-AEF0-D7E0-3CC1-2E084AE9289C}" v="149" dt="2025-03-30T22:46:32.650"/>
    <p1510:client id="{84602E2A-CC3B-F88D-8FE6-1BA6D299EE0A}" v="19" dt="2025-03-31T01:03:07.250"/>
    <p1510:client id="{B72F36FC-83E2-1243-E5DB-57EFECB63072}" v="485" dt="2025-03-30T21:40:07.729"/>
    <p1510:client id="{E2240F8B-EC13-C1DF-0472-38525C593737}" v="649" dt="2025-03-31T00:56:58.885"/>
    <p1510:client id="{E6F4109C-0F6B-4406-8B16-4B922F746B02}" v="506" dt="2025-03-30T22:13:21.22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38" d="100"/>
          <a:sy n="38" d="100"/>
        </p:scale>
        <p:origin x="1740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B78EAC-CC28-4FBC-8EC3-FAFFF5146B3E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7A2E0860-B5B5-4CDF-B864-A244BCB03D8B}">
      <dgm:prSet/>
      <dgm:spPr/>
      <dgm:t>
        <a:bodyPr/>
        <a:lstStyle/>
        <a:p>
          <a:r>
            <a:rPr lang="fr-CA"/>
            <a:t>Introduction</a:t>
          </a:r>
          <a:endParaRPr lang="en-US"/>
        </a:p>
      </dgm:t>
    </dgm:pt>
    <dgm:pt modelId="{84FBBD1F-1C9E-4811-907D-7DB9D1218FA2}" type="parTrans" cxnId="{1CD8D1BF-54B3-4F42-8BF3-CD90692F7144}">
      <dgm:prSet/>
      <dgm:spPr/>
      <dgm:t>
        <a:bodyPr/>
        <a:lstStyle/>
        <a:p>
          <a:endParaRPr lang="en-US"/>
        </a:p>
      </dgm:t>
    </dgm:pt>
    <dgm:pt modelId="{327DE489-6865-4730-9376-58EBCBEB3C51}" type="sibTrans" cxnId="{1CD8D1BF-54B3-4F42-8BF3-CD90692F7144}">
      <dgm:prSet/>
      <dgm:spPr/>
      <dgm:t>
        <a:bodyPr/>
        <a:lstStyle/>
        <a:p>
          <a:endParaRPr lang="en-US"/>
        </a:p>
      </dgm:t>
    </dgm:pt>
    <dgm:pt modelId="{C2A0AE14-5B80-4D2C-B9E0-5A26B1CE83EC}">
      <dgm:prSet/>
      <dgm:spPr/>
      <dgm:t>
        <a:bodyPr/>
        <a:lstStyle/>
        <a:p>
          <a:r>
            <a:rPr lang="fr-CA"/>
            <a:t>Résumé</a:t>
          </a:r>
          <a:endParaRPr lang="en-US"/>
        </a:p>
      </dgm:t>
    </dgm:pt>
    <dgm:pt modelId="{8EA0A08A-3956-4399-8721-7D5B3033DCD4}" type="parTrans" cxnId="{D98C13D6-B685-4B66-808C-13254045E5FC}">
      <dgm:prSet/>
      <dgm:spPr/>
      <dgm:t>
        <a:bodyPr/>
        <a:lstStyle/>
        <a:p>
          <a:endParaRPr lang="en-US"/>
        </a:p>
      </dgm:t>
    </dgm:pt>
    <dgm:pt modelId="{57ADABE9-F418-4B42-92D2-DCEA9ACFAFF0}" type="sibTrans" cxnId="{D98C13D6-B685-4B66-808C-13254045E5FC}">
      <dgm:prSet/>
      <dgm:spPr/>
      <dgm:t>
        <a:bodyPr/>
        <a:lstStyle/>
        <a:p>
          <a:endParaRPr lang="en-US"/>
        </a:p>
      </dgm:t>
    </dgm:pt>
    <dgm:pt modelId="{7832347A-2C8A-4D6E-99BF-2F10E6829337}">
      <dgm:prSet/>
      <dgm:spPr/>
      <dgm:t>
        <a:bodyPr/>
        <a:lstStyle/>
        <a:p>
          <a:r>
            <a:rPr lang="fr-CA"/>
            <a:t>Définition : notre vision du problème</a:t>
          </a:r>
          <a:endParaRPr lang="en-US"/>
        </a:p>
      </dgm:t>
    </dgm:pt>
    <dgm:pt modelId="{4F50A8C5-4AE7-45AC-9E9A-45366C2FD03D}" type="parTrans" cxnId="{7130C1B7-D32F-4F3D-8A5B-276F0F3C4339}">
      <dgm:prSet/>
      <dgm:spPr/>
      <dgm:t>
        <a:bodyPr/>
        <a:lstStyle/>
        <a:p>
          <a:endParaRPr lang="en-US"/>
        </a:p>
      </dgm:t>
    </dgm:pt>
    <dgm:pt modelId="{1F0D61FF-1F8D-4670-964E-B45F63F3830F}" type="sibTrans" cxnId="{7130C1B7-D32F-4F3D-8A5B-276F0F3C4339}">
      <dgm:prSet/>
      <dgm:spPr/>
      <dgm:t>
        <a:bodyPr/>
        <a:lstStyle/>
        <a:p>
          <a:endParaRPr lang="en-US"/>
        </a:p>
      </dgm:t>
    </dgm:pt>
    <dgm:pt modelId="{A2CC93EB-CDCF-460E-8DE5-E55153725BCE}">
      <dgm:prSet/>
      <dgm:spPr/>
      <dgm:t>
        <a:bodyPr/>
        <a:lstStyle/>
        <a:p>
          <a:r>
            <a:rPr lang="fr-CA"/>
            <a:t>Idéation : notre conceptualisation et la prise de décision</a:t>
          </a:r>
          <a:endParaRPr lang="en-US"/>
        </a:p>
      </dgm:t>
    </dgm:pt>
    <dgm:pt modelId="{6CB218F2-3A37-4876-BA40-C56418E98E88}" type="parTrans" cxnId="{C6D2AF0D-FFC9-45C5-B327-CDB8BAEBA8C2}">
      <dgm:prSet/>
      <dgm:spPr/>
      <dgm:t>
        <a:bodyPr/>
        <a:lstStyle/>
        <a:p>
          <a:endParaRPr lang="en-US"/>
        </a:p>
      </dgm:t>
    </dgm:pt>
    <dgm:pt modelId="{6A046DC3-9B13-4313-9994-4DF91DA978E4}" type="sibTrans" cxnId="{C6D2AF0D-FFC9-45C5-B327-CDB8BAEBA8C2}">
      <dgm:prSet/>
      <dgm:spPr/>
      <dgm:t>
        <a:bodyPr/>
        <a:lstStyle/>
        <a:p>
          <a:endParaRPr lang="en-US"/>
        </a:p>
      </dgm:t>
    </dgm:pt>
    <dgm:pt modelId="{07E0808E-0810-41AC-8900-B3D5173C3479}">
      <dgm:prSet/>
      <dgm:spPr/>
      <dgm:t>
        <a:bodyPr/>
        <a:lstStyle/>
        <a:p>
          <a:r>
            <a:rPr lang="fr-CA"/>
            <a:t>Prototypage : les difficultés et les améliorations</a:t>
          </a:r>
          <a:endParaRPr lang="en-US"/>
        </a:p>
      </dgm:t>
    </dgm:pt>
    <dgm:pt modelId="{B7F65871-1584-4C12-BCF7-1FDED4F8EF87}" type="parTrans" cxnId="{05DBF07E-6238-4293-8C24-6577C34E1DA5}">
      <dgm:prSet/>
      <dgm:spPr/>
      <dgm:t>
        <a:bodyPr/>
        <a:lstStyle/>
        <a:p>
          <a:endParaRPr lang="en-US"/>
        </a:p>
      </dgm:t>
    </dgm:pt>
    <dgm:pt modelId="{0473D602-F7A3-4723-8D61-02F41B2E955C}" type="sibTrans" cxnId="{05DBF07E-6238-4293-8C24-6577C34E1DA5}">
      <dgm:prSet/>
      <dgm:spPr/>
      <dgm:t>
        <a:bodyPr/>
        <a:lstStyle/>
        <a:p>
          <a:endParaRPr lang="en-US"/>
        </a:p>
      </dgm:t>
    </dgm:pt>
    <dgm:pt modelId="{54CE849F-C589-4BCB-99D4-6C46853975C7}">
      <dgm:prSet/>
      <dgm:spPr/>
      <dgm:t>
        <a:bodyPr/>
        <a:lstStyle/>
        <a:p>
          <a:r>
            <a:rPr lang="en-CA"/>
            <a:t>Essai : les résultats et les ajustements</a:t>
          </a:r>
          <a:endParaRPr lang="en-US"/>
        </a:p>
      </dgm:t>
    </dgm:pt>
    <dgm:pt modelId="{A49D2151-6FC1-4C7F-9FE0-CEA7F420957C}" type="parTrans" cxnId="{DAA6215E-BB4C-4ED4-8A9C-627243CA48A7}">
      <dgm:prSet/>
      <dgm:spPr/>
      <dgm:t>
        <a:bodyPr/>
        <a:lstStyle/>
        <a:p>
          <a:endParaRPr lang="en-US"/>
        </a:p>
      </dgm:t>
    </dgm:pt>
    <dgm:pt modelId="{FDBE5495-9332-40A6-B132-DE1E8A0D1435}" type="sibTrans" cxnId="{DAA6215E-BB4C-4ED4-8A9C-627243CA48A7}">
      <dgm:prSet/>
      <dgm:spPr/>
      <dgm:t>
        <a:bodyPr/>
        <a:lstStyle/>
        <a:p>
          <a:endParaRPr lang="en-US"/>
        </a:p>
      </dgm:t>
    </dgm:pt>
    <dgm:pt modelId="{D8BB5F63-0653-454C-A147-137E61ADB4CC}">
      <dgm:prSet/>
      <dgm:spPr/>
      <dgm:t>
        <a:bodyPr/>
        <a:lstStyle/>
        <a:p>
          <a:r>
            <a:rPr lang="en-CA"/>
            <a:t>Les leçons apprises et les ameliorations possibles</a:t>
          </a:r>
          <a:endParaRPr lang="en-US"/>
        </a:p>
      </dgm:t>
    </dgm:pt>
    <dgm:pt modelId="{BB325EDF-A62E-4B3F-8176-7A957DF4DFA1}" type="parTrans" cxnId="{0B09CC62-13D6-4748-B925-6CE1368CD018}">
      <dgm:prSet/>
      <dgm:spPr/>
      <dgm:t>
        <a:bodyPr/>
        <a:lstStyle/>
        <a:p>
          <a:endParaRPr lang="en-US"/>
        </a:p>
      </dgm:t>
    </dgm:pt>
    <dgm:pt modelId="{EE4A3854-C59D-466A-9D40-D9A1901EBE45}" type="sibTrans" cxnId="{0B09CC62-13D6-4748-B925-6CE1368CD018}">
      <dgm:prSet/>
      <dgm:spPr/>
      <dgm:t>
        <a:bodyPr/>
        <a:lstStyle/>
        <a:p>
          <a:endParaRPr lang="en-US"/>
        </a:p>
      </dgm:t>
    </dgm:pt>
    <dgm:pt modelId="{2E29117E-B77B-46C6-A6EA-37399A4D05BB}">
      <dgm:prSet/>
      <dgm:spPr/>
      <dgm:t>
        <a:bodyPr/>
        <a:lstStyle/>
        <a:p>
          <a:r>
            <a:rPr lang="en-CA"/>
            <a:t>Conclusion </a:t>
          </a:r>
          <a:endParaRPr lang="en-US"/>
        </a:p>
      </dgm:t>
    </dgm:pt>
    <dgm:pt modelId="{B27537B5-6D3F-4C64-B69A-E3E753687EF9}" type="parTrans" cxnId="{3537004C-CEB9-44A8-876D-0F44F68E3EA8}">
      <dgm:prSet/>
      <dgm:spPr/>
      <dgm:t>
        <a:bodyPr/>
        <a:lstStyle/>
        <a:p>
          <a:endParaRPr lang="en-US"/>
        </a:p>
      </dgm:t>
    </dgm:pt>
    <dgm:pt modelId="{B2AB08E6-1087-4DB0-B607-F608D0272768}" type="sibTrans" cxnId="{3537004C-CEB9-44A8-876D-0F44F68E3EA8}">
      <dgm:prSet/>
      <dgm:spPr/>
      <dgm:t>
        <a:bodyPr/>
        <a:lstStyle/>
        <a:p>
          <a:endParaRPr lang="en-US"/>
        </a:p>
      </dgm:t>
    </dgm:pt>
    <dgm:pt modelId="{E49B77A5-163D-484B-9CA3-EBB18711FE24}" type="pres">
      <dgm:prSet presAssocID="{4FB78EAC-CC28-4FBC-8EC3-FAFFF5146B3E}" presName="vert0" presStyleCnt="0">
        <dgm:presLayoutVars>
          <dgm:dir/>
          <dgm:animOne val="branch"/>
          <dgm:animLvl val="lvl"/>
        </dgm:presLayoutVars>
      </dgm:prSet>
      <dgm:spPr/>
    </dgm:pt>
    <dgm:pt modelId="{CAC9B739-C3BF-4F79-8DE1-527E7BE73DC7}" type="pres">
      <dgm:prSet presAssocID="{7A2E0860-B5B5-4CDF-B864-A244BCB03D8B}" presName="thickLine" presStyleLbl="alignNode1" presStyleIdx="0" presStyleCnt="8"/>
      <dgm:spPr/>
    </dgm:pt>
    <dgm:pt modelId="{65E04E83-9B60-4DF8-A372-616C79D7138A}" type="pres">
      <dgm:prSet presAssocID="{7A2E0860-B5B5-4CDF-B864-A244BCB03D8B}" presName="horz1" presStyleCnt="0"/>
      <dgm:spPr/>
    </dgm:pt>
    <dgm:pt modelId="{92543667-2FD4-4A88-8EDC-38E3BAF98219}" type="pres">
      <dgm:prSet presAssocID="{7A2E0860-B5B5-4CDF-B864-A244BCB03D8B}" presName="tx1" presStyleLbl="revTx" presStyleIdx="0" presStyleCnt="8"/>
      <dgm:spPr/>
    </dgm:pt>
    <dgm:pt modelId="{C351AF39-44A1-4415-9583-64F9009ED795}" type="pres">
      <dgm:prSet presAssocID="{7A2E0860-B5B5-4CDF-B864-A244BCB03D8B}" presName="vert1" presStyleCnt="0"/>
      <dgm:spPr/>
    </dgm:pt>
    <dgm:pt modelId="{7DF77923-2D07-4FB3-92CF-1F04D16202A1}" type="pres">
      <dgm:prSet presAssocID="{C2A0AE14-5B80-4D2C-B9E0-5A26B1CE83EC}" presName="thickLine" presStyleLbl="alignNode1" presStyleIdx="1" presStyleCnt="8"/>
      <dgm:spPr/>
    </dgm:pt>
    <dgm:pt modelId="{DE411FF6-6BFB-420A-95ED-145F258C09D2}" type="pres">
      <dgm:prSet presAssocID="{C2A0AE14-5B80-4D2C-B9E0-5A26B1CE83EC}" presName="horz1" presStyleCnt="0"/>
      <dgm:spPr/>
    </dgm:pt>
    <dgm:pt modelId="{CF8A16F1-A2D5-4C8A-8122-DE71CB0D6522}" type="pres">
      <dgm:prSet presAssocID="{C2A0AE14-5B80-4D2C-B9E0-5A26B1CE83EC}" presName="tx1" presStyleLbl="revTx" presStyleIdx="1" presStyleCnt="8"/>
      <dgm:spPr/>
    </dgm:pt>
    <dgm:pt modelId="{5ECCB1D0-600A-4ED0-A2E6-13FBD3C278A1}" type="pres">
      <dgm:prSet presAssocID="{C2A0AE14-5B80-4D2C-B9E0-5A26B1CE83EC}" presName="vert1" presStyleCnt="0"/>
      <dgm:spPr/>
    </dgm:pt>
    <dgm:pt modelId="{AC00C938-E642-48A3-9933-31E751CC700B}" type="pres">
      <dgm:prSet presAssocID="{7832347A-2C8A-4D6E-99BF-2F10E6829337}" presName="thickLine" presStyleLbl="alignNode1" presStyleIdx="2" presStyleCnt="8"/>
      <dgm:spPr/>
    </dgm:pt>
    <dgm:pt modelId="{0D5E4D11-728D-4D49-94A5-3060B38E1F32}" type="pres">
      <dgm:prSet presAssocID="{7832347A-2C8A-4D6E-99BF-2F10E6829337}" presName="horz1" presStyleCnt="0"/>
      <dgm:spPr/>
    </dgm:pt>
    <dgm:pt modelId="{D12200AD-CBD3-4D2B-9841-444930FE378F}" type="pres">
      <dgm:prSet presAssocID="{7832347A-2C8A-4D6E-99BF-2F10E6829337}" presName="tx1" presStyleLbl="revTx" presStyleIdx="2" presStyleCnt="8"/>
      <dgm:spPr/>
    </dgm:pt>
    <dgm:pt modelId="{A88DBAC0-0277-41BB-A380-FDEC59A435E5}" type="pres">
      <dgm:prSet presAssocID="{7832347A-2C8A-4D6E-99BF-2F10E6829337}" presName="vert1" presStyleCnt="0"/>
      <dgm:spPr/>
    </dgm:pt>
    <dgm:pt modelId="{39CEB054-FE5A-4688-9A04-F141CEE99898}" type="pres">
      <dgm:prSet presAssocID="{A2CC93EB-CDCF-460E-8DE5-E55153725BCE}" presName="thickLine" presStyleLbl="alignNode1" presStyleIdx="3" presStyleCnt="8"/>
      <dgm:spPr/>
    </dgm:pt>
    <dgm:pt modelId="{B337121F-31C5-4430-B703-6ECBD8328112}" type="pres">
      <dgm:prSet presAssocID="{A2CC93EB-CDCF-460E-8DE5-E55153725BCE}" presName="horz1" presStyleCnt="0"/>
      <dgm:spPr/>
    </dgm:pt>
    <dgm:pt modelId="{4C83DDB2-DF1E-4AF7-84B9-272236BFB8AE}" type="pres">
      <dgm:prSet presAssocID="{A2CC93EB-CDCF-460E-8DE5-E55153725BCE}" presName="tx1" presStyleLbl="revTx" presStyleIdx="3" presStyleCnt="8"/>
      <dgm:spPr/>
    </dgm:pt>
    <dgm:pt modelId="{70D1F121-7CCC-48DF-B799-16F9910A5B55}" type="pres">
      <dgm:prSet presAssocID="{A2CC93EB-CDCF-460E-8DE5-E55153725BCE}" presName="vert1" presStyleCnt="0"/>
      <dgm:spPr/>
    </dgm:pt>
    <dgm:pt modelId="{FC4B4DFE-63BC-43D5-B0A1-85A022290BEF}" type="pres">
      <dgm:prSet presAssocID="{07E0808E-0810-41AC-8900-B3D5173C3479}" presName="thickLine" presStyleLbl="alignNode1" presStyleIdx="4" presStyleCnt="8"/>
      <dgm:spPr/>
    </dgm:pt>
    <dgm:pt modelId="{22A0734D-E1AB-4373-BB0C-0C5BF5B19619}" type="pres">
      <dgm:prSet presAssocID="{07E0808E-0810-41AC-8900-B3D5173C3479}" presName="horz1" presStyleCnt="0"/>
      <dgm:spPr/>
    </dgm:pt>
    <dgm:pt modelId="{56E29277-4AB1-4B5C-A590-F911CC88EEC8}" type="pres">
      <dgm:prSet presAssocID="{07E0808E-0810-41AC-8900-B3D5173C3479}" presName="tx1" presStyleLbl="revTx" presStyleIdx="4" presStyleCnt="8"/>
      <dgm:spPr/>
    </dgm:pt>
    <dgm:pt modelId="{17FC354F-1A26-4F0F-9936-FEF380B4B4FE}" type="pres">
      <dgm:prSet presAssocID="{07E0808E-0810-41AC-8900-B3D5173C3479}" presName="vert1" presStyleCnt="0"/>
      <dgm:spPr/>
    </dgm:pt>
    <dgm:pt modelId="{4B79B248-2D9E-440C-93CB-A55EA48F69BD}" type="pres">
      <dgm:prSet presAssocID="{54CE849F-C589-4BCB-99D4-6C46853975C7}" presName="thickLine" presStyleLbl="alignNode1" presStyleIdx="5" presStyleCnt="8"/>
      <dgm:spPr/>
    </dgm:pt>
    <dgm:pt modelId="{658D1144-DC80-411E-8A20-68B850568187}" type="pres">
      <dgm:prSet presAssocID="{54CE849F-C589-4BCB-99D4-6C46853975C7}" presName="horz1" presStyleCnt="0"/>
      <dgm:spPr/>
    </dgm:pt>
    <dgm:pt modelId="{E854660E-F37E-4DAC-9217-CA42E0617B63}" type="pres">
      <dgm:prSet presAssocID="{54CE849F-C589-4BCB-99D4-6C46853975C7}" presName="tx1" presStyleLbl="revTx" presStyleIdx="5" presStyleCnt="8"/>
      <dgm:spPr/>
    </dgm:pt>
    <dgm:pt modelId="{9320D919-B25A-472F-8776-BD79DBAE1D5E}" type="pres">
      <dgm:prSet presAssocID="{54CE849F-C589-4BCB-99D4-6C46853975C7}" presName="vert1" presStyleCnt="0"/>
      <dgm:spPr/>
    </dgm:pt>
    <dgm:pt modelId="{F73A9C42-6BD0-47D8-9377-C034B19A9F72}" type="pres">
      <dgm:prSet presAssocID="{D8BB5F63-0653-454C-A147-137E61ADB4CC}" presName="thickLine" presStyleLbl="alignNode1" presStyleIdx="6" presStyleCnt="8"/>
      <dgm:spPr/>
    </dgm:pt>
    <dgm:pt modelId="{CC910CE1-C434-450A-A1C3-1BD177FEA745}" type="pres">
      <dgm:prSet presAssocID="{D8BB5F63-0653-454C-A147-137E61ADB4CC}" presName="horz1" presStyleCnt="0"/>
      <dgm:spPr/>
    </dgm:pt>
    <dgm:pt modelId="{158E028D-51A8-4EA8-AF6E-7E48EFB5287B}" type="pres">
      <dgm:prSet presAssocID="{D8BB5F63-0653-454C-A147-137E61ADB4CC}" presName="tx1" presStyleLbl="revTx" presStyleIdx="6" presStyleCnt="8"/>
      <dgm:spPr/>
    </dgm:pt>
    <dgm:pt modelId="{80202C91-4570-470D-92D5-809D6E96B74F}" type="pres">
      <dgm:prSet presAssocID="{D8BB5F63-0653-454C-A147-137E61ADB4CC}" presName="vert1" presStyleCnt="0"/>
      <dgm:spPr/>
    </dgm:pt>
    <dgm:pt modelId="{532079A4-C5C9-4AC6-8AE3-F6E03233076E}" type="pres">
      <dgm:prSet presAssocID="{2E29117E-B77B-46C6-A6EA-37399A4D05BB}" presName="thickLine" presStyleLbl="alignNode1" presStyleIdx="7" presStyleCnt="8"/>
      <dgm:spPr/>
    </dgm:pt>
    <dgm:pt modelId="{6AEEC1A2-6E1C-4F38-A1A9-3293C00922A4}" type="pres">
      <dgm:prSet presAssocID="{2E29117E-B77B-46C6-A6EA-37399A4D05BB}" presName="horz1" presStyleCnt="0"/>
      <dgm:spPr/>
    </dgm:pt>
    <dgm:pt modelId="{D217251C-F07B-44BC-8BAE-B8B22C83F22C}" type="pres">
      <dgm:prSet presAssocID="{2E29117E-B77B-46C6-A6EA-37399A4D05BB}" presName="tx1" presStyleLbl="revTx" presStyleIdx="7" presStyleCnt="8"/>
      <dgm:spPr/>
    </dgm:pt>
    <dgm:pt modelId="{6130151B-8F9A-4E6A-9322-5C6B2CB55C01}" type="pres">
      <dgm:prSet presAssocID="{2E29117E-B77B-46C6-A6EA-37399A4D05BB}" presName="vert1" presStyleCnt="0"/>
      <dgm:spPr/>
    </dgm:pt>
  </dgm:ptLst>
  <dgm:cxnLst>
    <dgm:cxn modelId="{C6D2AF0D-FFC9-45C5-B327-CDB8BAEBA8C2}" srcId="{4FB78EAC-CC28-4FBC-8EC3-FAFFF5146B3E}" destId="{A2CC93EB-CDCF-460E-8DE5-E55153725BCE}" srcOrd="3" destOrd="0" parTransId="{6CB218F2-3A37-4876-BA40-C56418E98E88}" sibTransId="{6A046DC3-9B13-4313-9994-4DF91DA978E4}"/>
    <dgm:cxn modelId="{DAA6215E-BB4C-4ED4-8A9C-627243CA48A7}" srcId="{4FB78EAC-CC28-4FBC-8EC3-FAFFF5146B3E}" destId="{54CE849F-C589-4BCB-99D4-6C46853975C7}" srcOrd="5" destOrd="0" parTransId="{A49D2151-6FC1-4C7F-9FE0-CEA7F420957C}" sibTransId="{FDBE5495-9332-40A6-B132-DE1E8A0D1435}"/>
    <dgm:cxn modelId="{0B09CC62-13D6-4748-B925-6CE1368CD018}" srcId="{4FB78EAC-CC28-4FBC-8EC3-FAFFF5146B3E}" destId="{D8BB5F63-0653-454C-A147-137E61ADB4CC}" srcOrd="6" destOrd="0" parTransId="{BB325EDF-A62E-4B3F-8176-7A957DF4DFA1}" sibTransId="{EE4A3854-C59D-466A-9D40-D9A1901EBE45}"/>
    <dgm:cxn modelId="{3537004C-CEB9-44A8-876D-0F44F68E3EA8}" srcId="{4FB78EAC-CC28-4FBC-8EC3-FAFFF5146B3E}" destId="{2E29117E-B77B-46C6-A6EA-37399A4D05BB}" srcOrd="7" destOrd="0" parTransId="{B27537B5-6D3F-4C64-B69A-E3E753687EF9}" sibTransId="{B2AB08E6-1087-4DB0-B607-F608D0272768}"/>
    <dgm:cxn modelId="{9535B44E-F600-47E3-8B28-6A404E9EB2E7}" type="presOf" srcId="{7A2E0860-B5B5-4CDF-B864-A244BCB03D8B}" destId="{92543667-2FD4-4A88-8EDC-38E3BAF98219}" srcOrd="0" destOrd="0" presId="urn:microsoft.com/office/officeart/2008/layout/LinedList"/>
    <dgm:cxn modelId="{05DBF07E-6238-4293-8C24-6577C34E1DA5}" srcId="{4FB78EAC-CC28-4FBC-8EC3-FAFFF5146B3E}" destId="{07E0808E-0810-41AC-8900-B3D5173C3479}" srcOrd="4" destOrd="0" parTransId="{B7F65871-1584-4C12-BCF7-1FDED4F8EF87}" sibTransId="{0473D602-F7A3-4723-8D61-02F41B2E955C}"/>
    <dgm:cxn modelId="{A13235B5-7FB4-4CD7-A9D7-4C2453E5F694}" type="presOf" srcId="{2E29117E-B77B-46C6-A6EA-37399A4D05BB}" destId="{D217251C-F07B-44BC-8BAE-B8B22C83F22C}" srcOrd="0" destOrd="0" presId="urn:microsoft.com/office/officeart/2008/layout/LinedList"/>
    <dgm:cxn modelId="{7130C1B7-D32F-4F3D-8A5B-276F0F3C4339}" srcId="{4FB78EAC-CC28-4FBC-8EC3-FAFFF5146B3E}" destId="{7832347A-2C8A-4D6E-99BF-2F10E6829337}" srcOrd="2" destOrd="0" parTransId="{4F50A8C5-4AE7-45AC-9E9A-45366C2FD03D}" sibTransId="{1F0D61FF-1F8D-4670-964E-B45F63F3830F}"/>
    <dgm:cxn modelId="{156DC0BA-D840-4B28-8F39-D32FFD9F1073}" type="presOf" srcId="{C2A0AE14-5B80-4D2C-B9E0-5A26B1CE83EC}" destId="{CF8A16F1-A2D5-4C8A-8122-DE71CB0D6522}" srcOrd="0" destOrd="0" presId="urn:microsoft.com/office/officeart/2008/layout/LinedList"/>
    <dgm:cxn modelId="{6297C0BF-0999-4809-BA31-158CA9A4D5D1}" type="presOf" srcId="{4FB78EAC-CC28-4FBC-8EC3-FAFFF5146B3E}" destId="{E49B77A5-163D-484B-9CA3-EBB18711FE24}" srcOrd="0" destOrd="0" presId="urn:microsoft.com/office/officeart/2008/layout/LinedList"/>
    <dgm:cxn modelId="{1CD8D1BF-54B3-4F42-8BF3-CD90692F7144}" srcId="{4FB78EAC-CC28-4FBC-8EC3-FAFFF5146B3E}" destId="{7A2E0860-B5B5-4CDF-B864-A244BCB03D8B}" srcOrd="0" destOrd="0" parTransId="{84FBBD1F-1C9E-4811-907D-7DB9D1218FA2}" sibTransId="{327DE489-6865-4730-9376-58EBCBEB3C51}"/>
    <dgm:cxn modelId="{D98C13D6-B685-4B66-808C-13254045E5FC}" srcId="{4FB78EAC-CC28-4FBC-8EC3-FAFFF5146B3E}" destId="{C2A0AE14-5B80-4D2C-B9E0-5A26B1CE83EC}" srcOrd="1" destOrd="0" parTransId="{8EA0A08A-3956-4399-8721-7D5B3033DCD4}" sibTransId="{57ADABE9-F418-4B42-92D2-DCEA9ACFAFF0}"/>
    <dgm:cxn modelId="{0189F8E9-3B99-4377-A476-5CF02419D730}" type="presOf" srcId="{A2CC93EB-CDCF-460E-8DE5-E55153725BCE}" destId="{4C83DDB2-DF1E-4AF7-84B9-272236BFB8AE}" srcOrd="0" destOrd="0" presId="urn:microsoft.com/office/officeart/2008/layout/LinedList"/>
    <dgm:cxn modelId="{881889EB-8554-464C-B0B5-1E7F31B2188D}" type="presOf" srcId="{07E0808E-0810-41AC-8900-B3D5173C3479}" destId="{56E29277-4AB1-4B5C-A590-F911CC88EEC8}" srcOrd="0" destOrd="0" presId="urn:microsoft.com/office/officeart/2008/layout/LinedList"/>
    <dgm:cxn modelId="{388C09EF-7971-4200-975A-5F668E147691}" type="presOf" srcId="{7832347A-2C8A-4D6E-99BF-2F10E6829337}" destId="{D12200AD-CBD3-4D2B-9841-444930FE378F}" srcOrd="0" destOrd="0" presId="urn:microsoft.com/office/officeart/2008/layout/LinedList"/>
    <dgm:cxn modelId="{920D5AF6-3394-4AB8-B307-A3E883F8D10C}" type="presOf" srcId="{54CE849F-C589-4BCB-99D4-6C46853975C7}" destId="{E854660E-F37E-4DAC-9217-CA42E0617B63}" srcOrd="0" destOrd="0" presId="urn:microsoft.com/office/officeart/2008/layout/LinedList"/>
    <dgm:cxn modelId="{66D611F8-6456-48E0-9CBC-818232C64447}" type="presOf" srcId="{D8BB5F63-0653-454C-A147-137E61ADB4CC}" destId="{158E028D-51A8-4EA8-AF6E-7E48EFB5287B}" srcOrd="0" destOrd="0" presId="urn:microsoft.com/office/officeart/2008/layout/LinedList"/>
    <dgm:cxn modelId="{53108E4F-C0C4-44BD-B657-E4760F192F44}" type="presParOf" srcId="{E49B77A5-163D-484B-9CA3-EBB18711FE24}" destId="{CAC9B739-C3BF-4F79-8DE1-527E7BE73DC7}" srcOrd="0" destOrd="0" presId="urn:microsoft.com/office/officeart/2008/layout/LinedList"/>
    <dgm:cxn modelId="{82E74B3F-1841-44B2-AC8D-037744603109}" type="presParOf" srcId="{E49B77A5-163D-484B-9CA3-EBB18711FE24}" destId="{65E04E83-9B60-4DF8-A372-616C79D7138A}" srcOrd="1" destOrd="0" presId="urn:microsoft.com/office/officeart/2008/layout/LinedList"/>
    <dgm:cxn modelId="{7BF05C06-9F9C-4ECA-9B6B-7CD7A83A761A}" type="presParOf" srcId="{65E04E83-9B60-4DF8-A372-616C79D7138A}" destId="{92543667-2FD4-4A88-8EDC-38E3BAF98219}" srcOrd="0" destOrd="0" presId="urn:microsoft.com/office/officeart/2008/layout/LinedList"/>
    <dgm:cxn modelId="{09617E14-5E53-44D1-B023-A49EE14B2C1D}" type="presParOf" srcId="{65E04E83-9B60-4DF8-A372-616C79D7138A}" destId="{C351AF39-44A1-4415-9583-64F9009ED795}" srcOrd="1" destOrd="0" presId="urn:microsoft.com/office/officeart/2008/layout/LinedList"/>
    <dgm:cxn modelId="{5BBE4A6D-89B3-497E-A3EF-42D488812FB1}" type="presParOf" srcId="{E49B77A5-163D-484B-9CA3-EBB18711FE24}" destId="{7DF77923-2D07-4FB3-92CF-1F04D16202A1}" srcOrd="2" destOrd="0" presId="urn:microsoft.com/office/officeart/2008/layout/LinedList"/>
    <dgm:cxn modelId="{BCC2D30B-2E76-4155-8569-E5855D39905D}" type="presParOf" srcId="{E49B77A5-163D-484B-9CA3-EBB18711FE24}" destId="{DE411FF6-6BFB-420A-95ED-145F258C09D2}" srcOrd="3" destOrd="0" presId="urn:microsoft.com/office/officeart/2008/layout/LinedList"/>
    <dgm:cxn modelId="{298469D9-BF65-4177-832E-2904F61E562E}" type="presParOf" srcId="{DE411FF6-6BFB-420A-95ED-145F258C09D2}" destId="{CF8A16F1-A2D5-4C8A-8122-DE71CB0D6522}" srcOrd="0" destOrd="0" presId="urn:microsoft.com/office/officeart/2008/layout/LinedList"/>
    <dgm:cxn modelId="{20906495-A6D6-4106-8BD8-DB3D4C1C88ED}" type="presParOf" srcId="{DE411FF6-6BFB-420A-95ED-145F258C09D2}" destId="{5ECCB1D0-600A-4ED0-A2E6-13FBD3C278A1}" srcOrd="1" destOrd="0" presId="urn:microsoft.com/office/officeart/2008/layout/LinedList"/>
    <dgm:cxn modelId="{1D2D236F-C974-4DA6-87A0-2137C610DC34}" type="presParOf" srcId="{E49B77A5-163D-484B-9CA3-EBB18711FE24}" destId="{AC00C938-E642-48A3-9933-31E751CC700B}" srcOrd="4" destOrd="0" presId="urn:microsoft.com/office/officeart/2008/layout/LinedList"/>
    <dgm:cxn modelId="{B2918DC1-3BCB-4132-8F82-24B7DD55DE43}" type="presParOf" srcId="{E49B77A5-163D-484B-9CA3-EBB18711FE24}" destId="{0D5E4D11-728D-4D49-94A5-3060B38E1F32}" srcOrd="5" destOrd="0" presId="urn:microsoft.com/office/officeart/2008/layout/LinedList"/>
    <dgm:cxn modelId="{8593D9BC-DB45-44DD-8120-BE052068BECD}" type="presParOf" srcId="{0D5E4D11-728D-4D49-94A5-3060B38E1F32}" destId="{D12200AD-CBD3-4D2B-9841-444930FE378F}" srcOrd="0" destOrd="0" presId="urn:microsoft.com/office/officeart/2008/layout/LinedList"/>
    <dgm:cxn modelId="{5D36DF9E-E9B0-4DB0-A3BB-7C5F23CEB2C6}" type="presParOf" srcId="{0D5E4D11-728D-4D49-94A5-3060B38E1F32}" destId="{A88DBAC0-0277-41BB-A380-FDEC59A435E5}" srcOrd="1" destOrd="0" presId="urn:microsoft.com/office/officeart/2008/layout/LinedList"/>
    <dgm:cxn modelId="{0F8C5D01-E796-4DE1-B038-5B9BCB8A3074}" type="presParOf" srcId="{E49B77A5-163D-484B-9CA3-EBB18711FE24}" destId="{39CEB054-FE5A-4688-9A04-F141CEE99898}" srcOrd="6" destOrd="0" presId="urn:microsoft.com/office/officeart/2008/layout/LinedList"/>
    <dgm:cxn modelId="{CBAA5770-39B1-49C4-8D36-B28E1D483D4C}" type="presParOf" srcId="{E49B77A5-163D-484B-9CA3-EBB18711FE24}" destId="{B337121F-31C5-4430-B703-6ECBD8328112}" srcOrd="7" destOrd="0" presId="urn:microsoft.com/office/officeart/2008/layout/LinedList"/>
    <dgm:cxn modelId="{061DFEB1-3A8D-4200-954B-5CB22D2818CA}" type="presParOf" srcId="{B337121F-31C5-4430-B703-6ECBD8328112}" destId="{4C83DDB2-DF1E-4AF7-84B9-272236BFB8AE}" srcOrd="0" destOrd="0" presId="urn:microsoft.com/office/officeart/2008/layout/LinedList"/>
    <dgm:cxn modelId="{915FABDB-7E09-4728-9159-A905909D1A03}" type="presParOf" srcId="{B337121F-31C5-4430-B703-6ECBD8328112}" destId="{70D1F121-7CCC-48DF-B799-16F9910A5B55}" srcOrd="1" destOrd="0" presId="urn:microsoft.com/office/officeart/2008/layout/LinedList"/>
    <dgm:cxn modelId="{BFC2F1F7-07BB-45C4-B945-19F21BAA7043}" type="presParOf" srcId="{E49B77A5-163D-484B-9CA3-EBB18711FE24}" destId="{FC4B4DFE-63BC-43D5-B0A1-85A022290BEF}" srcOrd="8" destOrd="0" presId="urn:microsoft.com/office/officeart/2008/layout/LinedList"/>
    <dgm:cxn modelId="{55B169E4-42D9-476E-9BB9-172A202EE687}" type="presParOf" srcId="{E49B77A5-163D-484B-9CA3-EBB18711FE24}" destId="{22A0734D-E1AB-4373-BB0C-0C5BF5B19619}" srcOrd="9" destOrd="0" presId="urn:microsoft.com/office/officeart/2008/layout/LinedList"/>
    <dgm:cxn modelId="{94A26DE7-DED3-4EFB-8225-F51EBDE1DFE7}" type="presParOf" srcId="{22A0734D-E1AB-4373-BB0C-0C5BF5B19619}" destId="{56E29277-4AB1-4B5C-A590-F911CC88EEC8}" srcOrd="0" destOrd="0" presId="urn:microsoft.com/office/officeart/2008/layout/LinedList"/>
    <dgm:cxn modelId="{1BFFFCC3-8F5C-4F80-BED8-F3B76593E5D8}" type="presParOf" srcId="{22A0734D-E1AB-4373-BB0C-0C5BF5B19619}" destId="{17FC354F-1A26-4F0F-9936-FEF380B4B4FE}" srcOrd="1" destOrd="0" presId="urn:microsoft.com/office/officeart/2008/layout/LinedList"/>
    <dgm:cxn modelId="{4B78B7F7-4F9E-460B-8173-431A3D561B3D}" type="presParOf" srcId="{E49B77A5-163D-484B-9CA3-EBB18711FE24}" destId="{4B79B248-2D9E-440C-93CB-A55EA48F69BD}" srcOrd="10" destOrd="0" presId="urn:microsoft.com/office/officeart/2008/layout/LinedList"/>
    <dgm:cxn modelId="{228E78A2-DECE-4C80-AD53-BE22372C4EB0}" type="presParOf" srcId="{E49B77A5-163D-484B-9CA3-EBB18711FE24}" destId="{658D1144-DC80-411E-8A20-68B850568187}" srcOrd="11" destOrd="0" presId="urn:microsoft.com/office/officeart/2008/layout/LinedList"/>
    <dgm:cxn modelId="{388E9789-DCB7-4056-BC1C-6142877D482A}" type="presParOf" srcId="{658D1144-DC80-411E-8A20-68B850568187}" destId="{E854660E-F37E-4DAC-9217-CA42E0617B63}" srcOrd="0" destOrd="0" presId="urn:microsoft.com/office/officeart/2008/layout/LinedList"/>
    <dgm:cxn modelId="{4101A221-6A87-43A8-AD06-CC9D5BD870BB}" type="presParOf" srcId="{658D1144-DC80-411E-8A20-68B850568187}" destId="{9320D919-B25A-472F-8776-BD79DBAE1D5E}" srcOrd="1" destOrd="0" presId="urn:microsoft.com/office/officeart/2008/layout/LinedList"/>
    <dgm:cxn modelId="{28C783C3-B699-4BB5-BC23-EC1FC6B89C48}" type="presParOf" srcId="{E49B77A5-163D-484B-9CA3-EBB18711FE24}" destId="{F73A9C42-6BD0-47D8-9377-C034B19A9F72}" srcOrd="12" destOrd="0" presId="urn:microsoft.com/office/officeart/2008/layout/LinedList"/>
    <dgm:cxn modelId="{90F34626-0D54-4598-ACF5-5345780D0B2E}" type="presParOf" srcId="{E49B77A5-163D-484B-9CA3-EBB18711FE24}" destId="{CC910CE1-C434-450A-A1C3-1BD177FEA745}" srcOrd="13" destOrd="0" presId="urn:microsoft.com/office/officeart/2008/layout/LinedList"/>
    <dgm:cxn modelId="{B58A47C1-E503-48E5-A4EE-EC05B13FA3B3}" type="presParOf" srcId="{CC910CE1-C434-450A-A1C3-1BD177FEA745}" destId="{158E028D-51A8-4EA8-AF6E-7E48EFB5287B}" srcOrd="0" destOrd="0" presId="urn:microsoft.com/office/officeart/2008/layout/LinedList"/>
    <dgm:cxn modelId="{32A85C02-0518-4832-95AA-7E9845417976}" type="presParOf" srcId="{CC910CE1-C434-450A-A1C3-1BD177FEA745}" destId="{80202C91-4570-470D-92D5-809D6E96B74F}" srcOrd="1" destOrd="0" presId="urn:microsoft.com/office/officeart/2008/layout/LinedList"/>
    <dgm:cxn modelId="{C217DEBF-BA53-4C81-8B7B-D2D15FBD61FE}" type="presParOf" srcId="{E49B77A5-163D-484B-9CA3-EBB18711FE24}" destId="{532079A4-C5C9-4AC6-8AE3-F6E03233076E}" srcOrd="14" destOrd="0" presId="urn:microsoft.com/office/officeart/2008/layout/LinedList"/>
    <dgm:cxn modelId="{620E9E30-65A1-4678-81B2-D6F1E4324D9E}" type="presParOf" srcId="{E49B77A5-163D-484B-9CA3-EBB18711FE24}" destId="{6AEEC1A2-6E1C-4F38-A1A9-3293C00922A4}" srcOrd="15" destOrd="0" presId="urn:microsoft.com/office/officeart/2008/layout/LinedList"/>
    <dgm:cxn modelId="{B2FD202A-FED7-4BAE-8D00-7283962BE561}" type="presParOf" srcId="{6AEEC1A2-6E1C-4F38-A1A9-3293C00922A4}" destId="{D217251C-F07B-44BC-8BAE-B8B22C83F22C}" srcOrd="0" destOrd="0" presId="urn:microsoft.com/office/officeart/2008/layout/LinedList"/>
    <dgm:cxn modelId="{6EFA1033-8751-4B6B-A975-4E64548FC2B2}" type="presParOf" srcId="{6AEEC1A2-6E1C-4F38-A1A9-3293C00922A4}" destId="{6130151B-8F9A-4E6A-9322-5C6B2CB55C01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F6E522-2400-42D6-96F2-FE45BFE9110A}" type="doc">
      <dgm:prSet loTypeId="urn:microsoft.com/office/officeart/2016/7/layout/RepeatingBendingProcessNew" loCatId="process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6A3E45E8-074B-461C-9309-E84507C4A975}">
      <dgm:prSet/>
      <dgm:spPr/>
      <dgm:t>
        <a:bodyPr/>
        <a:lstStyle/>
        <a:p>
          <a:r>
            <a:rPr lang="en-US"/>
            <a:t>Compter les tours de chaque voiture et leur durée ;</a:t>
          </a:r>
        </a:p>
      </dgm:t>
    </dgm:pt>
    <dgm:pt modelId="{E7B8CD80-80EB-448B-B436-77F6BE75C39D}" type="parTrans" cxnId="{18625549-247B-45EB-8EE5-09BCF2C5211F}">
      <dgm:prSet/>
      <dgm:spPr/>
      <dgm:t>
        <a:bodyPr/>
        <a:lstStyle/>
        <a:p>
          <a:endParaRPr lang="en-US"/>
        </a:p>
      </dgm:t>
    </dgm:pt>
    <dgm:pt modelId="{A41398F5-4C6E-4422-8039-7C57C8E85608}" type="sibTrans" cxnId="{18625549-247B-45EB-8EE5-09BCF2C5211F}">
      <dgm:prSet/>
      <dgm:spPr/>
      <dgm:t>
        <a:bodyPr/>
        <a:lstStyle/>
        <a:p>
          <a:endParaRPr lang="en-US"/>
        </a:p>
      </dgm:t>
    </dgm:pt>
    <dgm:pt modelId="{A16AE6B1-CD5D-4176-B1F3-6E18770ABE20}">
      <dgm:prSet/>
      <dgm:spPr/>
      <dgm:t>
        <a:bodyPr/>
        <a:lstStyle/>
        <a:p>
          <a:r>
            <a:rPr lang="en-US"/>
            <a:t>Fonctionner durant quatre heures ;</a:t>
          </a:r>
        </a:p>
      </dgm:t>
    </dgm:pt>
    <dgm:pt modelId="{AD21B875-87B1-47AC-9E31-42D85FAC6C02}" type="parTrans" cxnId="{4268B533-7AFF-49C0-8305-8EAEE7A61459}">
      <dgm:prSet/>
      <dgm:spPr/>
      <dgm:t>
        <a:bodyPr/>
        <a:lstStyle/>
        <a:p>
          <a:endParaRPr lang="en-US"/>
        </a:p>
      </dgm:t>
    </dgm:pt>
    <dgm:pt modelId="{3EE6F5DF-3198-4894-81CD-C60AF953167B}" type="sibTrans" cxnId="{4268B533-7AFF-49C0-8305-8EAEE7A61459}">
      <dgm:prSet/>
      <dgm:spPr/>
      <dgm:t>
        <a:bodyPr/>
        <a:lstStyle/>
        <a:p>
          <a:endParaRPr lang="en-US"/>
        </a:p>
      </dgm:t>
    </dgm:pt>
    <dgm:pt modelId="{86BF4A43-6835-455B-819A-0362A8A6C63D}">
      <dgm:prSet/>
      <dgm:spPr/>
      <dgm:t>
        <a:bodyPr/>
        <a:lstStyle/>
        <a:p>
          <a:r>
            <a:rPr lang="en-US"/>
            <a:t>Détecter quatre voitures en même temps ; </a:t>
          </a:r>
        </a:p>
      </dgm:t>
    </dgm:pt>
    <dgm:pt modelId="{73190790-84FA-481C-89BE-EB194DD948AA}" type="parTrans" cxnId="{7BEA5F78-5E1A-4BDD-84AF-8406A88EEC05}">
      <dgm:prSet/>
      <dgm:spPr/>
      <dgm:t>
        <a:bodyPr/>
        <a:lstStyle/>
        <a:p>
          <a:endParaRPr lang="en-US"/>
        </a:p>
      </dgm:t>
    </dgm:pt>
    <dgm:pt modelId="{80A55F91-CACB-4A15-AF7A-CA91B08358C4}" type="sibTrans" cxnId="{7BEA5F78-5E1A-4BDD-84AF-8406A88EEC05}">
      <dgm:prSet/>
      <dgm:spPr/>
      <dgm:t>
        <a:bodyPr/>
        <a:lstStyle/>
        <a:p>
          <a:endParaRPr lang="en-US"/>
        </a:p>
      </dgm:t>
    </dgm:pt>
    <dgm:pt modelId="{38247727-10F5-4B15-B51F-509448099C3B}">
      <dgm:prSet/>
      <dgm:spPr/>
      <dgm:t>
        <a:bodyPr/>
        <a:lstStyle/>
        <a:p>
          <a:r>
            <a:rPr lang="en-US"/>
            <a:t>Être produit sous 100$ ;</a:t>
          </a:r>
        </a:p>
      </dgm:t>
    </dgm:pt>
    <dgm:pt modelId="{F8407FE6-61CB-4F4D-B2DC-47FDEC6C9E4F}" type="parTrans" cxnId="{B3462C1D-7DC9-4707-8342-2CA0146EF98A}">
      <dgm:prSet/>
      <dgm:spPr/>
      <dgm:t>
        <a:bodyPr/>
        <a:lstStyle/>
        <a:p>
          <a:endParaRPr lang="en-US"/>
        </a:p>
      </dgm:t>
    </dgm:pt>
    <dgm:pt modelId="{68754F79-5CD6-4D4A-B857-A363F11E8EEA}" type="sibTrans" cxnId="{B3462C1D-7DC9-4707-8342-2CA0146EF98A}">
      <dgm:prSet/>
      <dgm:spPr/>
      <dgm:t>
        <a:bodyPr/>
        <a:lstStyle/>
        <a:p>
          <a:endParaRPr lang="en-US"/>
        </a:p>
      </dgm:t>
    </dgm:pt>
    <dgm:pt modelId="{D2F7635B-39A8-441F-9C0C-20730CC893BE}">
      <dgm:prSet/>
      <dgm:spPr/>
      <dgm:t>
        <a:bodyPr/>
        <a:lstStyle/>
        <a:p>
          <a:r>
            <a:rPr lang="en-US"/>
            <a:t>Être simple et fiable ;</a:t>
          </a:r>
        </a:p>
      </dgm:t>
    </dgm:pt>
    <dgm:pt modelId="{BC8DF57E-0D5C-4DDF-BB4D-E26BABC46E4F}" type="parTrans" cxnId="{C316FBC3-8D75-49A8-AF4E-8D1AB252AAA6}">
      <dgm:prSet/>
      <dgm:spPr/>
      <dgm:t>
        <a:bodyPr/>
        <a:lstStyle/>
        <a:p>
          <a:endParaRPr lang="en-US"/>
        </a:p>
      </dgm:t>
    </dgm:pt>
    <dgm:pt modelId="{47B868CD-BA45-4B35-B1D9-83B14B5902E4}" type="sibTrans" cxnId="{C316FBC3-8D75-49A8-AF4E-8D1AB252AAA6}">
      <dgm:prSet/>
      <dgm:spPr/>
      <dgm:t>
        <a:bodyPr/>
        <a:lstStyle/>
        <a:p>
          <a:endParaRPr lang="en-US"/>
        </a:p>
      </dgm:t>
    </dgm:pt>
    <dgm:pt modelId="{0ABA46A1-5444-4211-BFFF-CF583E723886}">
      <dgm:prSet/>
      <dgm:spPr/>
      <dgm:t>
        <a:bodyPr/>
        <a:lstStyle/>
        <a:p>
          <a:r>
            <a:rPr lang="en-US"/>
            <a:t>Être semi-permanent pour ne pas endommager l’edifice.</a:t>
          </a:r>
        </a:p>
      </dgm:t>
    </dgm:pt>
    <dgm:pt modelId="{98890E9A-C44B-4EFC-8EC9-67FE8AD8CAA1}" type="parTrans" cxnId="{95111D43-3C3C-40CB-B78C-5CB3C583C87B}">
      <dgm:prSet/>
      <dgm:spPr/>
      <dgm:t>
        <a:bodyPr/>
        <a:lstStyle/>
        <a:p>
          <a:endParaRPr lang="en-US"/>
        </a:p>
      </dgm:t>
    </dgm:pt>
    <dgm:pt modelId="{AD25F806-EB38-4262-9FD0-12070A2C7816}" type="sibTrans" cxnId="{95111D43-3C3C-40CB-B78C-5CB3C583C87B}">
      <dgm:prSet/>
      <dgm:spPr/>
      <dgm:t>
        <a:bodyPr/>
        <a:lstStyle/>
        <a:p>
          <a:endParaRPr lang="en-US"/>
        </a:p>
      </dgm:t>
    </dgm:pt>
    <dgm:pt modelId="{741AC43C-0E68-42D4-9A3E-46ABD922A22C}" type="pres">
      <dgm:prSet presAssocID="{88F6E522-2400-42D6-96F2-FE45BFE9110A}" presName="Name0" presStyleCnt="0">
        <dgm:presLayoutVars>
          <dgm:dir/>
          <dgm:resizeHandles val="exact"/>
        </dgm:presLayoutVars>
      </dgm:prSet>
      <dgm:spPr/>
    </dgm:pt>
    <dgm:pt modelId="{EC91952D-3154-4B94-AA98-47F8BF2774CA}" type="pres">
      <dgm:prSet presAssocID="{6A3E45E8-074B-461C-9309-E84507C4A975}" presName="node" presStyleLbl="node1" presStyleIdx="0" presStyleCnt="6">
        <dgm:presLayoutVars>
          <dgm:bulletEnabled val="1"/>
        </dgm:presLayoutVars>
      </dgm:prSet>
      <dgm:spPr/>
    </dgm:pt>
    <dgm:pt modelId="{A891CBF7-8D0E-4837-B378-05F16A299F47}" type="pres">
      <dgm:prSet presAssocID="{A41398F5-4C6E-4422-8039-7C57C8E85608}" presName="sibTrans" presStyleLbl="sibTrans1D1" presStyleIdx="0" presStyleCnt="5"/>
      <dgm:spPr/>
    </dgm:pt>
    <dgm:pt modelId="{502B4050-35C8-423A-9954-09B917F445E1}" type="pres">
      <dgm:prSet presAssocID="{A41398F5-4C6E-4422-8039-7C57C8E85608}" presName="connectorText" presStyleLbl="sibTrans1D1" presStyleIdx="0" presStyleCnt="5"/>
      <dgm:spPr/>
    </dgm:pt>
    <dgm:pt modelId="{77CCDAF5-7646-41CC-98C7-C5F94615F1B4}" type="pres">
      <dgm:prSet presAssocID="{A16AE6B1-CD5D-4176-B1F3-6E18770ABE20}" presName="node" presStyleLbl="node1" presStyleIdx="1" presStyleCnt="6">
        <dgm:presLayoutVars>
          <dgm:bulletEnabled val="1"/>
        </dgm:presLayoutVars>
      </dgm:prSet>
      <dgm:spPr/>
    </dgm:pt>
    <dgm:pt modelId="{1C7B4F4E-1E3D-4744-BCD3-2F0281D8D573}" type="pres">
      <dgm:prSet presAssocID="{3EE6F5DF-3198-4894-81CD-C60AF953167B}" presName="sibTrans" presStyleLbl="sibTrans1D1" presStyleIdx="1" presStyleCnt="5"/>
      <dgm:spPr/>
    </dgm:pt>
    <dgm:pt modelId="{0252F40E-BA04-4322-9829-F0580EBBB53E}" type="pres">
      <dgm:prSet presAssocID="{3EE6F5DF-3198-4894-81CD-C60AF953167B}" presName="connectorText" presStyleLbl="sibTrans1D1" presStyleIdx="1" presStyleCnt="5"/>
      <dgm:spPr/>
    </dgm:pt>
    <dgm:pt modelId="{D355829C-9137-49F5-9B09-06540F04B90D}" type="pres">
      <dgm:prSet presAssocID="{86BF4A43-6835-455B-819A-0362A8A6C63D}" presName="node" presStyleLbl="node1" presStyleIdx="2" presStyleCnt="6">
        <dgm:presLayoutVars>
          <dgm:bulletEnabled val="1"/>
        </dgm:presLayoutVars>
      </dgm:prSet>
      <dgm:spPr/>
    </dgm:pt>
    <dgm:pt modelId="{B323A3A2-0274-4349-8B37-5E999A1674DE}" type="pres">
      <dgm:prSet presAssocID="{80A55F91-CACB-4A15-AF7A-CA91B08358C4}" presName="sibTrans" presStyleLbl="sibTrans1D1" presStyleIdx="2" presStyleCnt="5"/>
      <dgm:spPr/>
    </dgm:pt>
    <dgm:pt modelId="{F7286356-4476-455B-80CD-ECCFA2D41120}" type="pres">
      <dgm:prSet presAssocID="{80A55F91-CACB-4A15-AF7A-CA91B08358C4}" presName="connectorText" presStyleLbl="sibTrans1D1" presStyleIdx="2" presStyleCnt="5"/>
      <dgm:spPr/>
    </dgm:pt>
    <dgm:pt modelId="{0FF4A5FC-E99E-401E-92E8-F32D6205E31D}" type="pres">
      <dgm:prSet presAssocID="{38247727-10F5-4B15-B51F-509448099C3B}" presName="node" presStyleLbl="node1" presStyleIdx="3" presStyleCnt="6">
        <dgm:presLayoutVars>
          <dgm:bulletEnabled val="1"/>
        </dgm:presLayoutVars>
      </dgm:prSet>
      <dgm:spPr/>
    </dgm:pt>
    <dgm:pt modelId="{7BEB39C3-3F16-42B2-9D23-CBEFFA660CA3}" type="pres">
      <dgm:prSet presAssocID="{68754F79-5CD6-4D4A-B857-A363F11E8EEA}" presName="sibTrans" presStyleLbl="sibTrans1D1" presStyleIdx="3" presStyleCnt="5"/>
      <dgm:spPr/>
    </dgm:pt>
    <dgm:pt modelId="{43B05F3A-1100-4A03-A077-1C6A070A55B4}" type="pres">
      <dgm:prSet presAssocID="{68754F79-5CD6-4D4A-B857-A363F11E8EEA}" presName="connectorText" presStyleLbl="sibTrans1D1" presStyleIdx="3" presStyleCnt="5"/>
      <dgm:spPr/>
    </dgm:pt>
    <dgm:pt modelId="{C82D75EC-5A83-4E28-8DC7-6E5C7A980322}" type="pres">
      <dgm:prSet presAssocID="{D2F7635B-39A8-441F-9C0C-20730CC893BE}" presName="node" presStyleLbl="node1" presStyleIdx="4" presStyleCnt="6">
        <dgm:presLayoutVars>
          <dgm:bulletEnabled val="1"/>
        </dgm:presLayoutVars>
      </dgm:prSet>
      <dgm:spPr/>
    </dgm:pt>
    <dgm:pt modelId="{2FC396D1-F96F-4B32-ADD1-972DDAF35085}" type="pres">
      <dgm:prSet presAssocID="{47B868CD-BA45-4B35-B1D9-83B14B5902E4}" presName="sibTrans" presStyleLbl="sibTrans1D1" presStyleIdx="4" presStyleCnt="5"/>
      <dgm:spPr/>
    </dgm:pt>
    <dgm:pt modelId="{23EC74B0-E128-4C39-9F7A-0BC612F8F77D}" type="pres">
      <dgm:prSet presAssocID="{47B868CD-BA45-4B35-B1D9-83B14B5902E4}" presName="connectorText" presStyleLbl="sibTrans1D1" presStyleIdx="4" presStyleCnt="5"/>
      <dgm:spPr/>
    </dgm:pt>
    <dgm:pt modelId="{D9068638-4FE8-4FF7-A795-178AA5D5B7D1}" type="pres">
      <dgm:prSet presAssocID="{0ABA46A1-5444-4211-BFFF-CF583E723886}" presName="node" presStyleLbl="node1" presStyleIdx="5" presStyleCnt="6">
        <dgm:presLayoutVars>
          <dgm:bulletEnabled val="1"/>
        </dgm:presLayoutVars>
      </dgm:prSet>
      <dgm:spPr/>
    </dgm:pt>
  </dgm:ptLst>
  <dgm:cxnLst>
    <dgm:cxn modelId="{29876305-1713-4CDE-B89C-E5FE8735170F}" type="presOf" srcId="{80A55F91-CACB-4A15-AF7A-CA91B08358C4}" destId="{F7286356-4476-455B-80CD-ECCFA2D41120}" srcOrd="1" destOrd="0" presId="urn:microsoft.com/office/officeart/2016/7/layout/RepeatingBendingProcessNew"/>
    <dgm:cxn modelId="{696D3A0C-56E4-4B18-939E-14C6AF5CB254}" type="presOf" srcId="{86BF4A43-6835-455B-819A-0362A8A6C63D}" destId="{D355829C-9137-49F5-9B09-06540F04B90D}" srcOrd="0" destOrd="0" presId="urn:microsoft.com/office/officeart/2016/7/layout/RepeatingBendingProcessNew"/>
    <dgm:cxn modelId="{957CA41C-9C30-48E5-BF1C-C079850BE353}" type="presOf" srcId="{47B868CD-BA45-4B35-B1D9-83B14B5902E4}" destId="{2FC396D1-F96F-4B32-ADD1-972DDAF35085}" srcOrd="0" destOrd="0" presId="urn:microsoft.com/office/officeart/2016/7/layout/RepeatingBendingProcessNew"/>
    <dgm:cxn modelId="{B3462C1D-7DC9-4707-8342-2CA0146EF98A}" srcId="{88F6E522-2400-42D6-96F2-FE45BFE9110A}" destId="{38247727-10F5-4B15-B51F-509448099C3B}" srcOrd="3" destOrd="0" parTransId="{F8407FE6-61CB-4F4D-B2DC-47FDEC6C9E4F}" sibTransId="{68754F79-5CD6-4D4A-B857-A363F11E8EEA}"/>
    <dgm:cxn modelId="{4268B533-7AFF-49C0-8305-8EAEE7A61459}" srcId="{88F6E522-2400-42D6-96F2-FE45BFE9110A}" destId="{A16AE6B1-CD5D-4176-B1F3-6E18770ABE20}" srcOrd="1" destOrd="0" parTransId="{AD21B875-87B1-47AC-9E31-42D85FAC6C02}" sibTransId="{3EE6F5DF-3198-4894-81CD-C60AF953167B}"/>
    <dgm:cxn modelId="{2E5E6E35-67F0-4727-B214-D48196A967D9}" type="presOf" srcId="{68754F79-5CD6-4D4A-B857-A363F11E8EEA}" destId="{7BEB39C3-3F16-42B2-9D23-CBEFFA660CA3}" srcOrd="0" destOrd="0" presId="urn:microsoft.com/office/officeart/2016/7/layout/RepeatingBendingProcessNew"/>
    <dgm:cxn modelId="{393F2D3B-2D43-44E2-985C-D9D5825F7ED8}" type="presOf" srcId="{D2F7635B-39A8-441F-9C0C-20730CC893BE}" destId="{C82D75EC-5A83-4E28-8DC7-6E5C7A980322}" srcOrd="0" destOrd="0" presId="urn:microsoft.com/office/officeart/2016/7/layout/RepeatingBendingProcessNew"/>
    <dgm:cxn modelId="{39FB895B-C835-4EDA-8EC0-D9685EA822C2}" type="presOf" srcId="{A41398F5-4C6E-4422-8039-7C57C8E85608}" destId="{A891CBF7-8D0E-4837-B378-05F16A299F47}" srcOrd="0" destOrd="0" presId="urn:microsoft.com/office/officeart/2016/7/layout/RepeatingBendingProcessNew"/>
    <dgm:cxn modelId="{4C521F5D-8798-49AE-A1EC-B7A401B7A43E}" type="presOf" srcId="{3EE6F5DF-3198-4894-81CD-C60AF953167B}" destId="{0252F40E-BA04-4322-9829-F0580EBBB53E}" srcOrd="1" destOrd="0" presId="urn:microsoft.com/office/officeart/2016/7/layout/RepeatingBendingProcessNew"/>
    <dgm:cxn modelId="{95111D43-3C3C-40CB-B78C-5CB3C583C87B}" srcId="{88F6E522-2400-42D6-96F2-FE45BFE9110A}" destId="{0ABA46A1-5444-4211-BFFF-CF583E723886}" srcOrd="5" destOrd="0" parTransId="{98890E9A-C44B-4EFC-8EC9-67FE8AD8CAA1}" sibTransId="{AD25F806-EB38-4262-9FD0-12070A2C7816}"/>
    <dgm:cxn modelId="{8ECB2F63-EC10-4276-8734-B3FA2AD17EF0}" type="presOf" srcId="{0ABA46A1-5444-4211-BFFF-CF583E723886}" destId="{D9068638-4FE8-4FF7-A795-178AA5D5B7D1}" srcOrd="0" destOrd="0" presId="urn:microsoft.com/office/officeart/2016/7/layout/RepeatingBendingProcessNew"/>
    <dgm:cxn modelId="{18625549-247B-45EB-8EE5-09BCF2C5211F}" srcId="{88F6E522-2400-42D6-96F2-FE45BFE9110A}" destId="{6A3E45E8-074B-461C-9309-E84507C4A975}" srcOrd="0" destOrd="0" parTransId="{E7B8CD80-80EB-448B-B436-77F6BE75C39D}" sibTransId="{A41398F5-4C6E-4422-8039-7C57C8E85608}"/>
    <dgm:cxn modelId="{0EA53952-12F3-4C54-B35E-7CF0D9BE63DD}" type="presOf" srcId="{A41398F5-4C6E-4422-8039-7C57C8E85608}" destId="{502B4050-35C8-423A-9954-09B917F445E1}" srcOrd="1" destOrd="0" presId="urn:microsoft.com/office/officeart/2016/7/layout/RepeatingBendingProcessNew"/>
    <dgm:cxn modelId="{A95C2253-2AC0-41FF-9EDE-C2AE354A9EF4}" type="presOf" srcId="{47B868CD-BA45-4B35-B1D9-83B14B5902E4}" destId="{23EC74B0-E128-4C39-9F7A-0BC612F8F77D}" srcOrd="1" destOrd="0" presId="urn:microsoft.com/office/officeart/2016/7/layout/RepeatingBendingProcessNew"/>
    <dgm:cxn modelId="{FB6ED355-E20F-48AD-B21F-7DB1D83C0F97}" type="presOf" srcId="{6A3E45E8-074B-461C-9309-E84507C4A975}" destId="{EC91952D-3154-4B94-AA98-47F8BF2774CA}" srcOrd="0" destOrd="0" presId="urn:microsoft.com/office/officeart/2016/7/layout/RepeatingBendingProcessNew"/>
    <dgm:cxn modelId="{7BEA5F78-5E1A-4BDD-84AF-8406A88EEC05}" srcId="{88F6E522-2400-42D6-96F2-FE45BFE9110A}" destId="{86BF4A43-6835-455B-819A-0362A8A6C63D}" srcOrd="2" destOrd="0" parTransId="{73190790-84FA-481C-89BE-EB194DD948AA}" sibTransId="{80A55F91-CACB-4A15-AF7A-CA91B08358C4}"/>
    <dgm:cxn modelId="{2124F67C-FB62-4D3A-A149-36B609E8D255}" type="presOf" srcId="{80A55F91-CACB-4A15-AF7A-CA91B08358C4}" destId="{B323A3A2-0274-4349-8B37-5E999A1674DE}" srcOrd="0" destOrd="0" presId="urn:microsoft.com/office/officeart/2016/7/layout/RepeatingBendingProcessNew"/>
    <dgm:cxn modelId="{87943683-5AF5-4037-AED5-D456310EB420}" type="presOf" srcId="{3EE6F5DF-3198-4894-81CD-C60AF953167B}" destId="{1C7B4F4E-1E3D-4744-BCD3-2F0281D8D573}" srcOrd="0" destOrd="0" presId="urn:microsoft.com/office/officeart/2016/7/layout/RepeatingBendingProcessNew"/>
    <dgm:cxn modelId="{9A39A687-A09F-49DD-800C-63F065979681}" type="presOf" srcId="{38247727-10F5-4B15-B51F-509448099C3B}" destId="{0FF4A5FC-E99E-401E-92E8-F32D6205E31D}" srcOrd="0" destOrd="0" presId="urn:microsoft.com/office/officeart/2016/7/layout/RepeatingBendingProcessNew"/>
    <dgm:cxn modelId="{6D6983AB-396D-44B2-9829-84665699C974}" type="presOf" srcId="{68754F79-5CD6-4D4A-B857-A363F11E8EEA}" destId="{43B05F3A-1100-4A03-A077-1C6A070A55B4}" srcOrd="1" destOrd="0" presId="urn:microsoft.com/office/officeart/2016/7/layout/RepeatingBendingProcessNew"/>
    <dgm:cxn modelId="{73AA36B0-7C60-4EE6-88AC-30386170F5C0}" type="presOf" srcId="{A16AE6B1-CD5D-4176-B1F3-6E18770ABE20}" destId="{77CCDAF5-7646-41CC-98C7-C5F94615F1B4}" srcOrd="0" destOrd="0" presId="urn:microsoft.com/office/officeart/2016/7/layout/RepeatingBendingProcessNew"/>
    <dgm:cxn modelId="{C316FBC3-8D75-49A8-AF4E-8D1AB252AAA6}" srcId="{88F6E522-2400-42D6-96F2-FE45BFE9110A}" destId="{D2F7635B-39A8-441F-9C0C-20730CC893BE}" srcOrd="4" destOrd="0" parTransId="{BC8DF57E-0D5C-4DDF-BB4D-E26BABC46E4F}" sibTransId="{47B868CD-BA45-4B35-B1D9-83B14B5902E4}"/>
    <dgm:cxn modelId="{B9125FEC-3F1E-4765-B4D6-EEA2BA8165C2}" type="presOf" srcId="{88F6E522-2400-42D6-96F2-FE45BFE9110A}" destId="{741AC43C-0E68-42D4-9A3E-46ABD922A22C}" srcOrd="0" destOrd="0" presId="urn:microsoft.com/office/officeart/2016/7/layout/RepeatingBendingProcessNew"/>
    <dgm:cxn modelId="{EF5FDBDF-7836-4923-B49D-BC08C8E65E5D}" type="presParOf" srcId="{741AC43C-0E68-42D4-9A3E-46ABD922A22C}" destId="{EC91952D-3154-4B94-AA98-47F8BF2774CA}" srcOrd="0" destOrd="0" presId="urn:microsoft.com/office/officeart/2016/7/layout/RepeatingBendingProcessNew"/>
    <dgm:cxn modelId="{5B4CFF27-C7C3-4F10-BC95-C7D705600CE3}" type="presParOf" srcId="{741AC43C-0E68-42D4-9A3E-46ABD922A22C}" destId="{A891CBF7-8D0E-4837-B378-05F16A299F47}" srcOrd="1" destOrd="0" presId="urn:microsoft.com/office/officeart/2016/7/layout/RepeatingBendingProcessNew"/>
    <dgm:cxn modelId="{721E4633-3BB2-40A0-B6C2-D4F6D1B5BCA5}" type="presParOf" srcId="{A891CBF7-8D0E-4837-B378-05F16A299F47}" destId="{502B4050-35C8-423A-9954-09B917F445E1}" srcOrd="0" destOrd="0" presId="urn:microsoft.com/office/officeart/2016/7/layout/RepeatingBendingProcessNew"/>
    <dgm:cxn modelId="{5079AC75-4CD6-4A24-9A60-F1F62AD80A42}" type="presParOf" srcId="{741AC43C-0E68-42D4-9A3E-46ABD922A22C}" destId="{77CCDAF5-7646-41CC-98C7-C5F94615F1B4}" srcOrd="2" destOrd="0" presId="urn:microsoft.com/office/officeart/2016/7/layout/RepeatingBendingProcessNew"/>
    <dgm:cxn modelId="{A1BF29C8-86B3-4DBE-B658-9AB16F6E9306}" type="presParOf" srcId="{741AC43C-0E68-42D4-9A3E-46ABD922A22C}" destId="{1C7B4F4E-1E3D-4744-BCD3-2F0281D8D573}" srcOrd="3" destOrd="0" presId="urn:microsoft.com/office/officeart/2016/7/layout/RepeatingBendingProcessNew"/>
    <dgm:cxn modelId="{21105E52-EDAA-40B4-87B2-588B1BD98991}" type="presParOf" srcId="{1C7B4F4E-1E3D-4744-BCD3-2F0281D8D573}" destId="{0252F40E-BA04-4322-9829-F0580EBBB53E}" srcOrd="0" destOrd="0" presId="urn:microsoft.com/office/officeart/2016/7/layout/RepeatingBendingProcessNew"/>
    <dgm:cxn modelId="{CB0ADBF5-1101-49D6-8786-CA4A0F14792C}" type="presParOf" srcId="{741AC43C-0E68-42D4-9A3E-46ABD922A22C}" destId="{D355829C-9137-49F5-9B09-06540F04B90D}" srcOrd="4" destOrd="0" presId="urn:microsoft.com/office/officeart/2016/7/layout/RepeatingBendingProcessNew"/>
    <dgm:cxn modelId="{F8C816DB-3016-4FC3-8C6E-6D2E10C03451}" type="presParOf" srcId="{741AC43C-0E68-42D4-9A3E-46ABD922A22C}" destId="{B323A3A2-0274-4349-8B37-5E999A1674DE}" srcOrd="5" destOrd="0" presId="urn:microsoft.com/office/officeart/2016/7/layout/RepeatingBendingProcessNew"/>
    <dgm:cxn modelId="{6AF39571-DD66-492A-B9E0-4E026F538E0A}" type="presParOf" srcId="{B323A3A2-0274-4349-8B37-5E999A1674DE}" destId="{F7286356-4476-455B-80CD-ECCFA2D41120}" srcOrd="0" destOrd="0" presId="urn:microsoft.com/office/officeart/2016/7/layout/RepeatingBendingProcessNew"/>
    <dgm:cxn modelId="{6D5FC973-D88C-4839-8E5B-D2F06BA13DBB}" type="presParOf" srcId="{741AC43C-0E68-42D4-9A3E-46ABD922A22C}" destId="{0FF4A5FC-E99E-401E-92E8-F32D6205E31D}" srcOrd="6" destOrd="0" presId="urn:microsoft.com/office/officeart/2016/7/layout/RepeatingBendingProcessNew"/>
    <dgm:cxn modelId="{2593E152-5EDD-46C3-A9C8-B8A50C9EE0B1}" type="presParOf" srcId="{741AC43C-0E68-42D4-9A3E-46ABD922A22C}" destId="{7BEB39C3-3F16-42B2-9D23-CBEFFA660CA3}" srcOrd="7" destOrd="0" presId="urn:microsoft.com/office/officeart/2016/7/layout/RepeatingBendingProcessNew"/>
    <dgm:cxn modelId="{CA34D9AB-6228-4FE0-B751-A9D453C62588}" type="presParOf" srcId="{7BEB39C3-3F16-42B2-9D23-CBEFFA660CA3}" destId="{43B05F3A-1100-4A03-A077-1C6A070A55B4}" srcOrd="0" destOrd="0" presId="urn:microsoft.com/office/officeart/2016/7/layout/RepeatingBendingProcessNew"/>
    <dgm:cxn modelId="{0399B2D0-C762-48D1-AE87-D8533C81295A}" type="presParOf" srcId="{741AC43C-0E68-42D4-9A3E-46ABD922A22C}" destId="{C82D75EC-5A83-4E28-8DC7-6E5C7A980322}" srcOrd="8" destOrd="0" presId="urn:microsoft.com/office/officeart/2016/7/layout/RepeatingBendingProcessNew"/>
    <dgm:cxn modelId="{F17DD551-FD3E-450C-BDD4-6061E220A913}" type="presParOf" srcId="{741AC43C-0E68-42D4-9A3E-46ABD922A22C}" destId="{2FC396D1-F96F-4B32-ADD1-972DDAF35085}" srcOrd="9" destOrd="0" presId="urn:microsoft.com/office/officeart/2016/7/layout/RepeatingBendingProcessNew"/>
    <dgm:cxn modelId="{4678CA29-52DC-42B5-9C7E-18D76C44F41F}" type="presParOf" srcId="{2FC396D1-F96F-4B32-ADD1-972DDAF35085}" destId="{23EC74B0-E128-4C39-9F7A-0BC612F8F77D}" srcOrd="0" destOrd="0" presId="urn:microsoft.com/office/officeart/2016/7/layout/RepeatingBendingProcessNew"/>
    <dgm:cxn modelId="{EB7EFA67-2E55-49DB-ADB6-92E5284FE909}" type="presParOf" srcId="{741AC43C-0E68-42D4-9A3E-46ABD922A22C}" destId="{D9068638-4FE8-4FF7-A795-178AA5D5B7D1}" srcOrd="10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A9C2CB7-4860-4B52-A007-8A617587860A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179F7160-AF3D-48DE-A739-16C340C119A1}">
      <dgm:prSet/>
      <dgm:spPr/>
      <dgm:t>
        <a:bodyPr/>
        <a:lstStyle/>
        <a:p>
          <a:r>
            <a:rPr lang="fr-FR"/>
            <a:t>Privilégier la </a:t>
          </a:r>
          <a:r>
            <a:rPr lang="fr-FR" b="1"/>
            <a:t>simplicité </a:t>
          </a:r>
          <a:r>
            <a:rPr lang="fr-FR"/>
            <a:t>et la </a:t>
          </a:r>
          <a:r>
            <a:rPr lang="fr-FR" b="1"/>
            <a:t>fiabilité!</a:t>
          </a:r>
          <a:endParaRPr lang="en-US"/>
        </a:p>
      </dgm:t>
    </dgm:pt>
    <dgm:pt modelId="{60352058-0DBF-4FB0-8162-84E350DAB54B}" type="parTrans" cxnId="{526A0839-71DE-4F39-8E06-ABD4B9552FFC}">
      <dgm:prSet/>
      <dgm:spPr/>
      <dgm:t>
        <a:bodyPr/>
        <a:lstStyle/>
        <a:p>
          <a:endParaRPr lang="en-US"/>
        </a:p>
      </dgm:t>
    </dgm:pt>
    <dgm:pt modelId="{8F47B27C-D0FD-4961-A9B4-394E50414A13}" type="sibTrans" cxnId="{526A0839-71DE-4F39-8E06-ABD4B9552FFC}">
      <dgm:prSet/>
      <dgm:spPr/>
      <dgm:t>
        <a:bodyPr/>
        <a:lstStyle/>
        <a:p>
          <a:endParaRPr lang="en-US"/>
        </a:p>
      </dgm:t>
    </dgm:pt>
    <dgm:pt modelId="{104F83B0-24C4-4081-ADFB-D8FAED1E1BD1}">
      <dgm:prSet/>
      <dgm:spPr/>
      <dgm:t>
        <a:bodyPr/>
        <a:lstStyle/>
        <a:p>
          <a:r>
            <a:rPr lang="fr-FR"/>
            <a:t>Développer un système ayant une utilisabilité maximale.</a:t>
          </a:r>
          <a:endParaRPr lang="en-US"/>
        </a:p>
      </dgm:t>
    </dgm:pt>
    <dgm:pt modelId="{824A0C15-C971-4F65-93C1-A8AE1715C044}" type="parTrans" cxnId="{831331BB-EDA9-4B1C-8C62-98ECE38F4320}">
      <dgm:prSet/>
      <dgm:spPr/>
      <dgm:t>
        <a:bodyPr/>
        <a:lstStyle/>
        <a:p>
          <a:endParaRPr lang="en-US"/>
        </a:p>
      </dgm:t>
    </dgm:pt>
    <dgm:pt modelId="{2CAB9223-93A3-45C7-8169-EB55E518104E}" type="sibTrans" cxnId="{831331BB-EDA9-4B1C-8C62-98ECE38F4320}">
      <dgm:prSet/>
      <dgm:spPr/>
      <dgm:t>
        <a:bodyPr/>
        <a:lstStyle/>
        <a:p>
          <a:endParaRPr lang="en-US"/>
        </a:p>
      </dgm:t>
    </dgm:pt>
    <dgm:pt modelId="{7D0BD1EE-89C4-40BC-97D2-603299907CA6}">
      <dgm:prSet/>
      <dgm:spPr/>
      <dgm:t>
        <a:bodyPr/>
        <a:lstStyle/>
        <a:p>
          <a:r>
            <a:rPr lang="fr-FR"/>
            <a:t>Détecter les quatre voitures </a:t>
          </a:r>
          <a:r>
            <a:rPr lang="fr-FR" b="1"/>
            <a:t>100%</a:t>
          </a:r>
          <a:r>
            <a:rPr lang="fr-FR"/>
            <a:t> du temps à leur vitesse de passage et </a:t>
          </a:r>
          <a:r>
            <a:rPr lang="fr-FR" b="1"/>
            <a:t>simultanément</a:t>
          </a:r>
          <a:r>
            <a:rPr lang="fr-FR"/>
            <a:t> au besoin!</a:t>
          </a:r>
          <a:endParaRPr lang="en-US"/>
        </a:p>
      </dgm:t>
    </dgm:pt>
    <dgm:pt modelId="{1D696995-39DA-402E-BBFC-7AB30020E091}" type="parTrans" cxnId="{DD44E86E-A759-4BA0-BE50-7E8464AD079C}">
      <dgm:prSet/>
      <dgm:spPr/>
      <dgm:t>
        <a:bodyPr/>
        <a:lstStyle/>
        <a:p>
          <a:endParaRPr lang="en-US"/>
        </a:p>
      </dgm:t>
    </dgm:pt>
    <dgm:pt modelId="{82224BB6-84F3-4C84-BA4D-75C226DACF3C}" type="sibTrans" cxnId="{DD44E86E-A759-4BA0-BE50-7E8464AD079C}">
      <dgm:prSet/>
      <dgm:spPr/>
      <dgm:t>
        <a:bodyPr/>
        <a:lstStyle/>
        <a:p>
          <a:endParaRPr lang="en-US"/>
        </a:p>
      </dgm:t>
    </dgm:pt>
    <dgm:pt modelId="{8325289D-DAEB-4748-B7BC-2E6FCECCE2FD}" type="pres">
      <dgm:prSet presAssocID="{3A9C2CB7-4860-4B52-A007-8A617587860A}" presName="vert0" presStyleCnt="0">
        <dgm:presLayoutVars>
          <dgm:dir/>
          <dgm:animOne val="branch"/>
          <dgm:animLvl val="lvl"/>
        </dgm:presLayoutVars>
      </dgm:prSet>
      <dgm:spPr/>
    </dgm:pt>
    <dgm:pt modelId="{126EA806-2EEC-48F7-84D5-C4862B0F2E22}" type="pres">
      <dgm:prSet presAssocID="{179F7160-AF3D-48DE-A739-16C340C119A1}" presName="thickLine" presStyleLbl="alignNode1" presStyleIdx="0" presStyleCnt="3"/>
      <dgm:spPr/>
    </dgm:pt>
    <dgm:pt modelId="{840C2AD6-84D6-450F-9866-247B08B6A6D0}" type="pres">
      <dgm:prSet presAssocID="{179F7160-AF3D-48DE-A739-16C340C119A1}" presName="horz1" presStyleCnt="0"/>
      <dgm:spPr/>
    </dgm:pt>
    <dgm:pt modelId="{79672EC2-2A6D-4008-A7C0-E9A5F5012824}" type="pres">
      <dgm:prSet presAssocID="{179F7160-AF3D-48DE-A739-16C340C119A1}" presName="tx1" presStyleLbl="revTx" presStyleIdx="0" presStyleCnt="3"/>
      <dgm:spPr/>
    </dgm:pt>
    <dgm:pt modelId="{80E89384-4FC1-45AE-BA8C-C58CCC65E9E2}" type="pres">
      <dgm:prSet presAssocID="{179F7160-AF3D-48DE-A739-16C340C119A1}" presName="vert1" presStyleCnt="0"/>
      <dgm:spPr/>
    </dgm:pt>
    <dgm:pt modelId="{3A522EFB-40E6-4E74-B4A0-37190EF5409D}" type="pres">
      <dgm:prSet presAssocID="{104F83B0-24C4-4081-ADFB-D8FAED1E1BD1}" presName="thickLine" presStyleLbl="alignNode1" presStyleIdx="1" presStyleCnt="3"/>
      <dgm:spPr/>
    </dgm:pt>
    <dgm:pt modelId="{C8B82F40-51A1-410D-939C-DDBC5B950E39}" type="pres">
      <dgm:prSet presAssocID="{104F83B0-24C4-4081-ADFB-D8FAED1E1BD1}" presName="horz1" presStyleCnt="0"/>
      <dgm:spPr/>
    </dgm:pt>
    <dgm:pt modelId="{987A0E40-9F8F-4A1F-BE02-6D8AF846B158}" type="pres">
      <dgm:prSet presAssocID="{104F83B0-24C4-4081-ADFB-D8FAED1E1BD1}" presName="tx1" presStyleLbl="revTx" presStyleIdx="1" presStyleCnt="3"/>
      <dgm:spPr/>
    </dgm:pt>
    <dgm:pt modelId="{D4BF4BBB-DF93-4572-AB25-BE536CDB31E2}" type="pres">
      <dgm:prSet presAssocID="{104F83B0-24C4-4081-ADFB-D8FAED1E1BD1}" presName="vert1" presStyleCnt="0"/>
      <dgm:spPr/>
    </dgm:pt>
    <dgm:pt modelId="{09C0C1BD-C13C-44E3-831C-D5D910B0B68B}" type="pres">
      <dgm:prSet presAssocID="{7D0BD1EE-89C4-40BC-97D2-603299907CA6}" presName="thickLine" presStyleLbl="alignNode1" presStyleIdx="2" presStyleCnt="3"/>
      <dgm:spPr/>
    </dgm:pt>
    <dgm:pt modelId="{5CAD6D26-7A20-474F-94E4-750BED8C59E2}" type="pres">
      <dgm:prSet presAssocID="{7D0BD1EE-89C4-40BC-97D2-603299907CA6}" presName="horz1" presStyleCnt="0"/>
      <dgm:spPr/>
    </dgm:pt>
    <dgm:pt modelId="{3CDF9EDA-6D36-488B-A514-70EAF5BC24D4}" type="pres">
      <dgm:prSet presAssocID="{7D0BD1EE-89C4-40BC-97D2-603299907CA6}" presName="tx1" presStyleLbl="revTx" presStyleIdx="2" presStyleCnt="3"/>
      <dgm:spPr/>
    </dgm:pt>
    <dgm:pt modelId="{B9043FE4-4C8C-4106-98B5-6D23D19F4C4F}" type="pres">
      <dgm:prSet presAssocID="{7D0BD1EE-89C4-40BC-97D2-603299907CA6}" presName="vert1" presStyleCnt="0"/>
      <dgm:spPr/>
    </dgm:pt>
  </dgm:ptLst>
  <dgm:cxnLst>
    <dgm:cxn modelId="{526A0839-71DE-4F39-8E06-ABD4B9552FFC}" srcId="{3A9C2CB7-4860-4B52-A007-8A617587860A}" destId="{179F7160-AF3D-48DE-A739-16C340C119A1}" srcOrd="0" destOrd="0" parTransId="{60352058-0DBF-4FB0-8162-84E350DAB54B}" sibTransId="{8F47B27C-D0FD-4961-A9B4-394E50414A13}"/>
    <dgm:cxn modelId="{DD44E86E-A759-4BA0-BE50-7E8464AD079C}" srcId="{3A9C2CB7-4860-4B52-A007-8A617587860A}" destId="{7D0BD1EE-89C4-40BC-97D2-603299907CA6}" srcOrd="2" destOrd="0" parTransId="{1D696995-39DA-402E-BBFC-7AB30020E091}" sibTransId="{82224BB6-84F3-4C84-BA4D-75C226DACF3C}"/>
    <dgm:cxn modelId="{CDF8C14F-A9A5-49E8-A08F-D2178ED7F1DF}" type="presOf" srcId="{179F7160-AF3D-48DE-A739-16C340C119A1}" destId="{79672EC2-2A6D-4008-A7C0-E9A5F5012824}" srcOrd="0" destOrd="0" presId="urn:microsoft.com/office/officeart/2008/layout/LinedList"/>
    <dgm:cxn modelId="{E0631D58-C3BF-457D-8BA2-86DFE30F03E4}" type="presOf" srcId="{104F83B0-24C4-4081-ADFB-D8FAED1E1BD1}" destId="{987A0E40-9F8F-4A1F-BE02-6D8AF846B158}" srcOrd="0" destOrd="0" presId="urn:microsoft.com/office/officeart/2008/layout/LinedList"/>
    <dgm:cxn modelId="{1A12E49C-8E4A-4502-8A73-596E49C11CF9}" type="presOf" srcId="{3A9C2CB7-4860-4B52-A007-8A617587860A}" destId="{8325289D-DAEB-4748-B7BC-2E6FCECCE2FD}" srcOrd="0" destOrd="0" presId="urn:microsoft.com/office/officeart/2008/layout/LinedList"/>
    <dgm:cxn modelId="{831331BB-EDA9-4B1C-8C62-98ECE38F4320}" srcId="{3A9C2CB7-4860-4B52-A007-8A617587860A}" destId="{104F83B0-24C4-4081-ADFB-D8FAED1E1BD1}" srcOrd="1" destOrd="0" parTransId="{824A0C15-C971-4F65-93C1-A8AE1715C044}" sibTransId="{2CAB9223-93A3-45C7-8169-EB55E518104E}"/>
    <dgm:cxn modelId="{632E28BD-85BF-4FE2-A2A9-AD625C9E16F7}" type="presOf" srcId="{7D0BD1EE-89C4-40BC-97D2-603299907CA6}" destId="{3CDF9EDA-6D36-488B-A514-70EAF5BC24D4}" srcOrd="0" destOrd="0" presId="urn:microsoft.com/office/officeart/2008/layout/LinedList"/>
    <dgm:cxn modelId="{D561ECBC-243F-48F3-B552-F80D9D950250}" type="presParOf" srcId="{8325289D-DAEB-4748-B7BC-2E6FCECCE2FD}" destId="{126EA806-2EEC-48F7-84D5-C4862B0F2E22}" srcOrd="0" destOrd="0" presId="urn:microsoft.com/office/officeart/2008/layout/LinedList"/>
    <dgm:cxn modelId="{F8D93668-F534-4EAD-BFE9-392FA5F55055}" type="presParOf" srcId="{8325289D-DAEB-4748-B7BC-2E6FCECCE2FD}" destId="{840C2AD6-84D6-450F-9866-247B08B6A6D0}" srcOrd="1" destOrd="0" presId="urn:microsoft.com/office/officeart/2008/layout/LinedList"/>
    <dgm:cxn modelId="{95A33FAE-B0AC-4142-A4B5-44A8B82532A7}" type="presParOf" srcId="{840C2AD6-84D6-450F-9866-247B08B6A6D0}" destId="{79672EC2-2A6D-4008-A7C0-E9A5F5012824}" srcOrd="0" destOrd="0" presId="urn:microsoft.com/office/officeart/2008/layout/LinedList"/>
    <dgm:cxn modelId="{B013922D-3D15-4207-A0AC-4BDA63ED9100}" type="presParOf" srcId="{840C2AD6-84D6-450F-9866-247B08B6A6D0}" destId="{80E89384-4FC1-45AE-BA8C-C58CCC65E9E2}" srcOrd="1" destOrd="0" presId="urn:microsoft.com/office/officeart/2008/layout/LinedList"/>
    <dgm:cxn modelId="{EF443CD2-DE4E-4DB6-96DC-281DB5198472}" type="presParOf" srcId="{8325289D-DAEB-4748-B7BC-2E6FCECCE2FD}" destId="{3A522EFB-40E6-4E74-B4A0-37190EF5409D}" srcOrd="2" destOrd="0" presId="urn:microsoft.com/office/officeart/2008/layout/LinedList"/>
    <dgm:cxn modelId="{DDDBD6AC-9771-4A50-9520-FB67A461E250}" type="presParOf" srcId="{8325289D-DAEB-4748-B7BC-2E6FCECCE2FD}" destId="{C8B82F40-51A1-410D-939C-DDBC5B950E39}" srcOrd="3" destOrd="0" presId="urn:microsoft.com/office/officeart/2008/layout/LinedList"/>
    <dgm:cxn modelId="{52EFDCCE-1839-4BB3-A282-BAA5E718968F}" type="presParOf" srcId="{C8B82F40-51A1-410D-939C-DDBC5B950E39}" destId="{987A0E40-9F8F-4A1F-BE02-6D8AF846B158}" srcOrd="0" destOrd="0" presId="urn:microsoft.com/office/officeart/2008/layout/LinedList"/>
    <dgm:cxn modelId="{759A3FB7-0479-4258-A6CC-B207DB38470A}" type="presParOf" srcId="{C8B82F40-51A1-410D-939C-DDBC5B950E39}" destId="{D4BF4BBB-DF93-4572-AB25-BE536CDB31E2}" srcOrd="1" destOrd="0" presId="urn:microsoft.com/office/officeart/2008/layout/LinedList"/>
    <dgm:cxn modelId="{D0AF01D2-08D4-4091-ACAA-434A5CB01127}" type="presParOf" srcId="{8325289D-DAEB-4748-B7BC-2E6FCECCE2FD}" destId="{09C0C1BD-C13C-44E3-831C-D5D910B0B68B}" srcOrd="4" destOrd="0" presId="urn:microsoft.com/office/officeart/2008/layout/LinedList"/>
    <dgm:cxn modelId="{9391269C-BF2F-4A14-BEEE-FC099D7A3B42}" type="presParOf" srcId="{8325289D-DAEB-4748-B7BC-2E6FCECCE2FD}" destId="{5CAD6D26-7A20-474F-94E4-750BED8C59E2}" srcOrd="5" destOrd="0" presId="urn:microsoft.com/office/officeart/2008/layout/LinedList"/>
    <dgm:cxn modelId="{BE76045B-21A2-4DAD-93A8-555500F3E37E}" type="presParOf" srcId="{5CAD6D26-7A20-474F-94E4-750BED8C59E2}" destId="{3CDF9EDA-6D36-488B-A514-70EAF5BC24D4}" srcOrd="0" destOrd="0" presId="urn:microsoft.com/office/officeart/2008/layout/LinedList"/>
    <dgm:cxn modelId="{81059686-4E4A-4A02-A1BB-4FF8BBF672F1}" type="presParOf" srcId="{5CAD6D26-7A20-474F-94E4-750BED8C59E2}" destId="{B9043FE4-4C8C-4106-98B5-6D23D19F4C4F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8F6E522-2400-42D6-96F2-FE45BFE9110A}" type="doc">
      <dgm:prSet loTypeId="urn:microsoft.com/office/officeart/2016/7/layout/RepeatingBendingProcessNew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0ABA46A1-5444-4211-BFFF-CF583E723886}">
      <dgm:prSet phldr="0"/>
      <dgm:spPr/>
      <dgm:t>
        <a:bodyPr/>
        <a:lstStyle/>
        <a:p>
          <a:pPr rtl="0"/>
          <a:r>
            <a:rPr lang="en-US">
              <a:latin typeface="Aptos Display" panose="02110004020202020204"/>
            </a:rPr>
            <a:t>Difficultés de codage prévues</a:t>
          </a:r>
          <a:endParaRPr lang="en-US"/>
        </a:p>
      </dgm:t>
    </dgm:pt>
    <dgm:pt modelId="{98890E9A-C44B-4EFC-8EC9-67FE8AD8CAA1}" type="parTrans" cxnId="{95111D43-3C3C-40CB-B78C-5CB3C583C87B}">
      <dgm:prSet/>
      <dgm:spPr/>
      <dgm:t>
        <a:bodyPr/>
        <a:lstStyle/>
        <a:p>
          <a:endParaRPr lang="en-US"/>
        </a:p>
      </dgm:t>
    </dgm:pt>
    <dgm:pt modelId="{AD25F806-EB38-4262-9FD0-12070A2C7816}" type="sibTrans" cxnId="{95111D43-3C3C-40CB-B78C-5CB3C583C87B}">
      <dgm:prSet/>
      <dgm:spPr/>
      <dgm:t>
        <a:bodyPr/>
        <a:lstStyle/>
        <a:p>
          <a:endParaRPr lang="en-US"/>
        </a:p>
      </dgm:t>
    </dgm:pt>
    <dgm:pt modelId="{93DC14F3-316F-4BB2-B233-02F433184544}">
      <dgm:prSet phldr="0"/>
      <dgm:spPr/>
      <dgm:t>
        <a:bodyPr/>
        <a:lstStyle/>
        <a:p>
          <a:pPr rtl="0"/>
          <a:r>
            <a:rPr lang="en-US">
              <a:latin typeface="Aptos Display" panose="02110004020202020204"/>
            </a:rPr>
            <a:t>Aide et priorisation</a:t>
          </a:r>
        </a:p>
      </dgm:t>
    </dgm:pt>
    <dgm:pt modelId="{E5E5C17C-1A30-4710-B747-DCECBF519774}" type="parTrans" cxnId="{F81590BC-3EC1-48E4-84D7-1D13B79FFD07}">
      <dgm:prSet/>
      <dgm:spPr/>
    </dgm:pt>
    <dgm:pt modelId="{343DBD67-586D-47A4-9FF8-39C07CD3AE78}" type="sibTrans" cxnId="{F81590BC-3EC1-48E4-84D7-1D13B79FFD07}">
      <dgm:prSet/>
      <dgm:spPr/>
      <dgm:t>
        <a:bodyPr/>
        <a:lstStyle/>
        <a:p>
          <a:endParaRPr lang="en-US"/>
        </a:p>
      </dgm:t>
    </dgm:pt>
    <dgm:pt modelId="{66E1DC3B-4575-466D-BC86-4770DDA932B4}">
      <dgm:prSet phldr="0"/>
      <dgm:spPr/>
      <dgm:t>
        <a:bodyPr/>
        <a:lstStyle/>
        <a:p>
          <a:pPr rtl="0"/>
          <a:r>
            <a:rPr lang="en-US">
              <a:latin typeface="Aptos Display" panose="02110004020202020204"/>
            </a:rPr>
            <a:t>Apprentissage et recherche</a:t>
          </a:r>
        </a:p>
      </dgm:t>
    </dgm:pt>
    <dgm:pt modelId="{61A0B3DA-4E87-4CC3-B9A1-E7CED3946B9E}" type="parTrans" cxnId="{C75270B5-CF16-4F14-BC2C-495DDFEFAC74}">
      <dgm:prSet/>
      <dgm:spPr/>
    </dgm:pt>
    <dgm:pt modelId="{FCE02748-BB5F-4D7F-804D-851E92B220A9}" type="sibTrans" cxnId="{C75270B5-CF16-4F14-BC2C-495DDFEFAC74}">
      <dgm:prSet/>
      <dgm:spPr/>
    </dgm:pt>
    <dgm:pt modelId="{780E1F98-062D-4D89-B963-A4CF7E32EC52}">
      <dgm:prSet phldr="0"/>
      <dgm:spPr/>
      <dgm:t>
        <a:bodyPr/>
        <a:lstStyle/>
        <a:p>
          <a:pPr rtl="0"/>
          <a:r>
            <a:rPr lang="en-US">
              <a:latin typeface="Aptos Display" panose="02110004020202020204"/>
            </a:rPr>
            <a:t>Détection non fiable </a:t>
          </a:r>
        </a:p>
      </dgm:t>
    </dgm:pt>
    <dgm:pt modelId="{0114C2AE-4C8C-41C8-B8DD-96E3C1E21673}" type="parTrans" cxnId="{9A2B4C1E-BDED-481D-B7E9-79477FA044D5}">
      <dgm:prSet/>
      <dgm:spPr/>
    </dgm:pt>
    <dgm:pt modelId="{7C129FB9-62AC-4128-AB48-150F499610DE}" type="sibTrans" cxnId="{9A2B4C1E-BDED-481D-B7E9-79477FA044D5}">
      <dgm:prSet/>
      <dgm:spPr/>
      <dgm:t>
        <a:bodyPr/>
        <a:lstStyle/>
        <a:p>
          <a:endParaRPr lang="en-US"/>
        </a:p>
      </dgm:t>
    </dgm:pt>
    <dgm:pt modelId="{4E554E25-1111-4EFA-A7D7-F051343D66E2}">
      <dgm:prSet phldr="0"/>
      <dgm:spPr/>
      <dgm:t>
        <a:bodyPr/>
        <a:lstStyle/>
        <a:p>
          <a:pPr rtl="0"/>
          <a:r>
            <a:rPr lang="en-US">
              <a:latin typeface="Aptos Display" panose="02110004020202020204"/>
            </a:rPr>
            <a:t>1 senseur et vérification du HW</a:t>
          </a:r>
        </a:p>
      </dgm:t>
    </dgm:pt>
    <dgm:pt modelId="{2E047E71-ADF7-422F-BDB4-9E7A3EA68D14}" type="parTrans" cxnId="{5C60D470-20C3-4202-B1DB-B1E49DB2DEE6}">
      <dgm:prSet/>
      <dgm:spPr/>
    </dgm:pt>
    <dgm:pt modelId="{A7CD25F7-4AFD-4732-B00D-6AF8CD40DC8D}" type="sibTrans" cxnId="{5C60D470-20C3-4202-B1DB-B1E49DB2DEE6}">
      <dgm:prSet/>
      <dgm:spPr/>
      <dgm:t>
        <a:bodyPr/>
        <a:lstStyle/>
        <a:p>
          <a:endParaRPr lang="en-US"/>
        </a:p>
      </dgm:t>
    </dgm:pt>
    <dgm:pt modelId="{7EBE0594-1D2A-4D4B-80B6-3B0E9C7E0C2F}">
      <dgm:prSet phldr="0"/>
      <dgm:spPr/>
      <dgm:t>
        <a:bodyPr/>
        <a:lstStyle/>
        <a:p>
          <a:pPr rtl="0"/>
          <a:r>
            <a:rPr lang="en-US">
              <a:latin typeface="Aptos Display" panose="02110004020202020204"/>
            </a:rPr>
            <a:t>Code non fiable</a:t>
          </a:r>
        </a:p>
      </dgm:t>
    </dgm:pt>
    <dgm:pt modelId="{640CE062-087D-4708-A37F-76A5CAE0C941}" type="parTrans" cxnId="{7348E0E8-74D4-4C99-8B91-68ABBB695E7B}">
      <dgm:prSet/>
      <dgm:spPr/>
    </dgm:pt>
    <dgm:pt modelId="{91D95862-9829-4B10-919C-46CA3AB59251}" type="sibTrans" cxnId="{7348E0E8-74D4-4C99-8B91-68ABBB695E7B}">
      <dgm:prSet/>
      <dgm:spPr/>
      <dgm:t>
        <a:bodyPr/>
        <a:lstStyle/>
        <a:p>
          <a:endParaRPr lang="en-US"/>
        </a:p>
      </dgm:t>
    </dgm:pt>
    <dgm:pt modelId="{741AC43C-0E68-42D4-9A3E-46ABD922A22C}" type="pres">
      <dgm:prSet presAssocID="{88F6E522-2400-42D6-96F2-FE45BFE9110A}" presName="Name0" presStyleCnt="0">
        <dgm:presLayoutVars>
          <dgm:dir/>
          <dgm:resizeHandles val="exact"/>
        </dgm:presLayoutVars>
      </dgm:prSet>
      <dgm:spPr/>
    </dgm:pt>
    <dgm:pt modelId="{D9068638-4FE8-4FF7-A795-178AA5D5B7D1}" type="pres">
      <dgm:prSet presAssocID="{0ABA46A1-5444-4211-BFFF-CF583E723886}" presName="node" presStyleLbl="node1" presStyleIdx="0" presStyleCnt="6">
        <dgm:presLayoutVars>
          <dgm:bulletEnabled val="1"/>
        </dgm:presLayoutVars>
      </dgm:prSet>
      <dgm:spPr/>
    </dgm:pt>
    <dgm:pt modelId="{C72F3483-7829-404A-A84A-A8AAAEF9E8C2}" type="pres">
      <dgm:prSet presAssocID="{AD25F806-EB38-4262-9FD0-12070A2C7816}" presName="sibTrans" presStyleLbl="sibTrans1D1" presStyleIdx="0" presStyleCnt="5"/>
      <dgm:spPr/>
    </dgm:pt>
    <dgm:pt modelId="{8AA52F10-1318-4A94-B26C-8233D77BA308}" type="pres">
      <dgm:prSet presAssocID="{AD25F806-EB38-4262-9FD0-12070A2C7816}" presName="connectorText" presStyleLbl="sibTrans1D1" presStyleIdx="0" presStyleCnt="5"/>
      <dgm:spPr/>
    </dgm:pt>
    <dgm:pt modelId="{8DC54F08-E58A-4E2A-B2BF-57F8F93CC5DC}" type="pres">
      <dgm:prSet presAssocID="{93DC14F3-316F-4BB2-B233-02F433184544}" presName="node" presStyleLbl="node1" presStyleIdx="1" presStyleCnt="6">
        <dgm:presLayoutVars>
          <dgm:bulletEnabled val="1"/>
        </dgm:presLayoutVars>
      </dgm:prSet>
      <dgm:spPr/>
    </dgm:pt>
    <dgm:pt modelId="{885B3790-C89A-49DD-9360-AD79721D52E2}" type="pres">
      <dgm:prSet presAssocID="{343DBD67-586D-47A4-9FF8-39C07CD3AE78}" presName="sibTrans" presStyleLbl="sibTrans1D1" presStyleIdx="1" presStyleCnt="5"/>
      <dgm:spPr/>
    </dgm:pt>
    <dgm:pt modelId="{D768007C-CC87-4B83-97BC-F20F8643802D}" type="pres">
      <dgm:prSet presAssocID="{343DBD67-586D-47A4-9FF8-39C07CD3AE78}" presName="connectorText" presStyleLbl="sibTrans1D1" presStyleIdx="1" presStyleCnt="5"/>
      <dgm:spPr/>
    </dgm:pt>
    <dgm:pt modelId="{8EB52998-B51E-4C83-80A0-87D43D8AC000}" type="pres">
      <dgm:prSet presAssocID="{780E1F98-062D-4D89-B963-A4CF7E32EC52}" presName="node" presStyleLbl="node1" presStyleIdx="2" presStyleCnt="6">
        <dgm:presLayoutVars>
          <dgm:bulletEnabled val="1"/>
        </dgm:presLayoutVars>
      </dgm:prSet>
      <dgm:spPr/>
    </dgm:pt>
    <dgm:pt modelId="{0E7BAB29-29A9-4936-AA0D-5C794572A588}" type="pres">
      <dgm:prSet presAssocID="{7C129FB9-62AC-4128-AB48-150F499610DE}" presName="sibTrans" presStyleLbl="sibTrans1D1" presStyleIdx="2" presStyleCnt="5"/>
      <dgm:spPr/>
    </dgm:pt>
    <dgm:pt modelId="{75593CC2-E1A6-46D4-AAE3-349A14B993D3}" type="pres">
      <dgm:prSet presAssocID="{7C129FB9-62AC-4128-AB48-150F499610DE}" presName="connectorText" presStyleLbl="sibTrans1D1" presStyleIdx="2" presStyleCnt="5"/>
      <dgm:spPr/>
    </dgm:pt>
    <dgm:pt modelId="{2D09D18B-47F3-4D5B-B7B3-555B71664D10}" type="pres">
      <dgm:prSet presAssocID="{4E554E25-1111-4EFA-A7D7-F051343D66E2}" presName="node" presStyleLbl="node1" presStyleIdx="3" presStyleCnt="6">
        <dgm:presLayoutVars>
          <dgm:bulletEnabled val="1"/>
        </dgm:presLayoutVars>
      </dgm:prSet>
      <dgm:spPr/>
    </dgm:pt>
    <dgm:pt modelId="{4FBE0219-F50F-4976-858B-9F4658108707}" type="pres">
      <dgm:prSet presAssocID="{A7CD25F7-4AFD-4732-B00D-6AF8CD40DC8D}" presName="sibTrans" presStyleLbl="sibTrans1D1" presStyleIdx="3" presStyleCnt="5"/>
      <dgm:spPr/>
    </dgm:pt>
    <dgm:pt modelId="{99A46901-5DDA-46AD-987B-A1E9027A2C76}" type="pres">
      <dgm:prSet presAssocID="{A7CD25F7-4AFD-4732-B00D-6AF8CD40DC8D}" presName="connectorText" presStyleLbl="sibTrans1D1" presStyleIdx="3" presStyleCnt="5"/>
      <dgm:spPr/>
    </dgm:pt>
    <dgm:pt modelId="{17FD1D06-C129-4BE7-93B9-3286839309EC}" type="pres">
      <dgm:prSet presAssocID="{7EBE0594-1D2A-4D4B-80B6-3B0E9C7E0C2F}" presName="node" presStyleLbl="node1" presStyleIdx="4" presStyleCnt="6">
        <dgm:presLayoutVars>
          <dgm:bulletEnabled val="1"/>
        </dgm:presLayoutVars>
      </dgm:prSet>
      <dgm:spPr/>
    </dgm:pt>
    <dgm:pt modelId="{45180966-E54E-4343-B02B-B0EF724A7303}" type="pres">
      <dgm:prSet presAssocID="{91D95862-9829-4B10-919C-46CA3AB59251}" presName="sibTrans" presStyleLbl="sibTrans1D1" presStyleIdx="4" presStyleCnt="5"/>
      <dgm:spPr/>
    </dgm:pt>
    <dgm:pt modelId="{6E3E729A-06D1-4E70-9393-E4F64C0DF91F}" type="pres">
      <dgm:prSet presAssocID="{91D95862-9829-4B10-919C-46CA3AB59251}" presName="connectorText" presStyleLbl="sibTrans1D1" presStyleIdx="4" presStyleCnt="5"/>
      <dgm:spPr/>
    </dgm:pt>
    <dgm:pt modelId="{F823A6A2-EE74-49D4-8CEC-4D8C027A4B57}" type="pres">
      <dgm:prSet presAssocID="{66E1DC3B-4575-466D-BC86-4770DDA932B4}" presName="node" presStyleLbl="node1" presStyleIdx="5" presStyleCnt="6">
        <dgm:presLayoutVars>
          <dgm:bulletEnabled val="1"/>
        </dgm:presLayoutVars>
      </dgm:prSet>
      <dgm:spPr/>
    </dgm:pt>
  </dgm:ptLst>
  <dgm:cxnLst>
    <dgm:cxn modelId="{96B1C810-409F-4C04-BE12-2D64438BA121}" type="presOf" srcId="{7C129FB9-62AC-4128-AB48-150F499610DE}" destId="{0E7BAB29-29A9-4936-AA0D-5C794572A588}" srcOrd="0" destOrd="0" presId="urn:microsoft.com/office/officeart/2016/7/layout/RepeatingBendingProcessNew"/>
    <dgm:cxn modelId="{9A2B4C1E-BDED-481D-B7E9-79477FA044D5}" srcId="{88F6E522-2400-42D6-96F2-FE45BFE9110A}" destId="{780E1F98-062D-4D89-B963-A4CF7E32EC52}" srcOrd="2" destOrd="0" parTransId="{0114C2AE-4C8C-41C8-B8DD-96E3C1E21673}" sibTransId="{7C129FB9-62AC-4128-AB48-150F499610DE}"/>
    <dgm:cxn modelId="{A2C90226-6113-404C-B9C7-D35BA45DAD3F}" type="presOf" srcId="{343DBD67-586D-47A4-9FF8-39C07CD3AE78}" destId="{885B3790-C89A-49DD-9360-AD79721D52E2}" srcOrd="0" destOrd="0" presId="urn:microsoft.com/office/officeart/2016/7/layout/RepeatingBendingProcessNew"/>
    <dgm:cxn modelId="{CF885337-0CBA-42B1-BB0A-FE2F92622D7A}" type="presOf" srcId="{A7CD25F7-4AFD-4732-B00D-6AF8CD40DC8D}" destId="{4FBE0219-F50F-4976-858B-9F4658108707}" srcOrd="0" destOrd="0" presId="urn:microsoft.com/office/officeart/2016/7/layout/RepeatingBendingProcessNew"/>
    <dgm:cxn modelId="{95111D43-3C3C-40CB-B78C-5CB3C583C87B}" srcId="{88F6E522-2400-42D6-96F2-FE45BFE9110A}" destId="{0ABA46A1-5444-4211-BFFF-CF583E723886}" srcOrd="0" destOrd="0" parTransId="{98890E9A-C44B-4EFC-8EC9-67FE8AD8CAA1}" sibTransId="{AD25F806-EB38-4262-9FD0-12070A2C7816}"/>
    <dgm:cxn modelId="{1E031C44-3F92-4F61-9B1D-2848DE8215EF}" type="presOf" srcId="{AD25F806-EB38-4262-9FD0-12070A2C7816}" destId="{C72F3483-7829-404A-A84A-A8AAAEF9E8C2}" srcOrd="0" destOrd="0" presId="urn:microsoft.com/office/officeart/2016/7/layout/RepeatingBendingProcessNew"/>
    <dgm:cxn modelId="{6C009945-6B19-4433-A7DF-1B68C7A73861}" type="presOf" srcId="{91D95862-9829-4B10-919C-46CA3AB59251}" destId="{6E3E729A-06D1-4E70-9393-E4F64C0DF91F}" srcOrd="1" destOrd="0" presId="urn:microsoft.com/office/officeart/2016/7/layout/RepeatingBendingProcessNew"/>
    <dgm:cxn modelId="{5C60D470-20C3-4202-B1DB-B1E49DB2DEE6}" srcId="{88F6E522-2400-42D6-96F2-FE45BFE9110A}" destId="{4E554E25-1111-4EFA-A7D7-F051343D66E2}" srcOrd="3" destOrd="0" parTransId="{2E047E71-ADF7-422F-BDB4-9E7A3EA68D14}" sibTransId="{A7CD25F7-4AFD-4732-B00D-6AF8CD40DC8D}"/>
    <dgm:cxn modelId="{F93E4082-A045-4FA4-9670-C19B74A0228E}" type="presOf" srcId="{A7CD25F7-4AFD-4732-B00D-6AF8CD40DC8D}" destId="{99A46901-5DDA-46AD-987B-A1E9027A2C76}" srcOrd="1" destOrd="0" presId="urn:microsoft.com/office/officeart/2016/7/layout/RepeatingBendingProcessNew"/>
    <dgm:cxn modelId="{861EB299-4EB6-4519-AC4A-5951CAAD9810}" type="presOf" srcId="{91D95862-9829-4B10-919C-46CA3AB59251}" destId="{45180966-E54E-4343-B02B-B0EF724A7303}" srcOrd="0" destOrd="0" presId="urn:microsoft.com/office/officeart/2016/7/layout/RepeatingBendingProcessNew"/>
    <dgm:cxn modelId="{8C00E699-2660-4E95-8B39-6CF195CA97D6}" type="presOf" srcId="{7C129FB9-62AC-4128-AB48-150F499610DE}" destId="{75593CC2-E1A6-46D4-AAE3-349A14B993D3}" srcOrd="1" destOrd="0" presId="urn:microsoft.com/office/officeart/2016/7/layout/RepeatingBendingProcessNew"/>
    <dgm:cxn modelId="{C75270B5-CF16-4F14-BC2C-495DDFEFAC74}" srcId="{88F6E522-2400-42D6-96F2-FE45BFE9110A}" destId="{66E1DC3B-4575-466D-BC86-4770DDA932B4}" srcOrd="5" destOrd="0" parTransId="{61A0B3DA-4E87-4CC3-B9A1-E7CED3946B9E}" sibTransId="{FCE02748-BB5F-4D7F-804D-851E92B220A9}"/>
    <dgm:cxn modelId="{F81590BC-3EC1-48E4-84D7-1D13B79FFD07}" srcId="{88F6E522-2400-42D6-96F2-FE45BFE9110A}" destId="{93DC14F3-316F-4BB2-B233-02F433184544}" srcOrd="1" destOrd="0" parTransId="{E5E5C17C-1A30-4710-B747-DCECBF519774}" sibTransId="{343DBD67-586D-47A4-9FF8-39C07CD3AE78}"/>
    <dgm:cxn modelId="{2D80BEC1-7DA5-465B-A9AD-E417FC1CDE8A}" type="presOf" srcId="{7EBE0594-1D2A-4D4B-80B6-3B0E9C7E0C2F}" destId="{17FD1D06-C129-4BE7-93B9-3286839309EC}" srcOrd="0" destOrd="0" presId="urn:microsoft.com/office/officeart/2016/7/layout/RepeatingBendingProcessNew"/>
    <dgm:cxn modelId="{966FB9CA-5CAB-4FA3-9AB6-7378C190C9E3}" type="presOf" srcId="{66E1DC3B-4575-466D-BC86-4770DDA932B4}" destId="{F823A6A2-EE74-49D4-8CEC-4D8C027A4B57}" srcOrd="0" destOrd="0" presId="urn:microsoft.com/office/officeart/2016/7/layout/RepeatingBendingProcessNew"/>
    <dgm:cxn modelId="{A880ACCE-81D1-4507-A641-D00EB561A81E}" type="presOf" srcId="{0ABA46A1-5444-4211-BFFF-CF583E723886}" destId="{D9068638-4FE8-4FF7-A795-178AA5D5B7D1}" srcOrd="0" destOrd="0" presId="urn:microsoft.com/office/officeart/2016/7/layout/RepeatingBendingProcessNew"/>
    <dgm:cxn modelId="{1B4494DB-9442-47C8-A664-E7DFACC6F06F}" type="presOf" srcId="{4E554E25-1111-4EFA-A7D7-F051343D66E2}" destId="{2D09D18B-47F3-4D5B-B7B3-555B71664D10}" srcOrd="0" destOrd="0" presId="urn:microsoft.com/office/officeart/2016/7/layout/RepeatingBendingProcessNew"/>
    <dgm:cxn modelId="{8FC09EDB-0033-49E2-905F-C227DB38A1E3}" type="presOf" srcId="{780E1F98-062D-4D89-B963-A4CF7E32EC52}" destId="{8EB52998-B51E-4C83-80A0-87D43D8AC000}" srcOrd="0" destOrd="0" presId="urn:microsoft.com/office/officeart/2016/7/layout/RepeatingBendingProcessNew"/>
    <dgm:cxn modelId="{7348E0E8-74D4-4C99-8B91-68ABBB695E7B}" srcId="{88F6E522-2400-42D6-96F2-FE45BFE9110A}" destId="{7EBE0594-1D2A-4D4B-80B6-3B0E9C7E0C2F}" srcOrd="4" destOrd="0" parTransId="{640CE062-087D-4708-A37F-76A5CAE0C941}" sibTransId="{91D95862-9829-4B10-919C-46CA3AB59251}"/>
    <dgm:cxn modelId="{CE545EEA-B620-40FE-B77D-22B972C2CB41}" type="presOf" srcId="{93DC14F3-316F-4BB2-B233-02F433184544}" destId="{8DC54F08-E58A-4E2A-B2BF-57F8F93CC5DC}" srcOrd="0" destOrd="0" presId="urn:microsoft.com/office/officeart/2016/7/layout/RepeatingBendingProcessNew"/>
    <dgm:cxn modelId="{B9125FEC-3F1E-4765-B4D6-EEA2BA8165C2}" type="presOf" srcId="{88F6E522-2400-42D6-96F2-FE45BFE9110A}" destId="{741AC43C-0E68-42D4-9A3E-46ABD922A22C}" srcOrd="0" destOrd="0" presId="urn:microsoft.com/office/officeart/2016/7/layout/RepeatingBendingProcessNew"/>
    <dgm:cxn modelId="{6D75FAF3-DA35-4ADE-A1DD-6C6F043A7F9E}" type="presOf" srcId="{AD25F806-EB38-4262-9FD0-12070A2C7816}" destId="{8AA52F10-1318-4A94-B26C-8233D77BA308}" srcOrd="1" destOrd="0" presId="urn:microsoft.com/office/officeart/2016/7/layout/RepeatingBendingProcessNew"/>
    <dgm:cxn modelId="{1882F0F5-B70B-49B5-85B9-2915E822905F}" type="presOf" srcId="{343DBD67-586D-47A4-9FF8-39C07CD3AE78}" destId="{D768007C-CC87-4B83-97BC-F20F8643802D}" srcOrd="1" destOrd="0" presId="urn:microsoft.com/office/officeart/2016/7/layout/RepeatingBendingProcessNew"/>
    <dgm:cxn modelId="{B73488B0-B913-4BA5-9BA3-6EBF9095832F}" type="presParOf" srcId="{741AC43C-0E68-42D4-9A3E-46ABD922A22C}" destId="{D9068638-4FE8-4FF7-A795-178AA5D5B7D1}" srcOrd="0" destOrd="0" presId="urn:microsoft.com/office/officeart/2016/7/layout/RepeatingBendingProcessNew"/>
    <dgm:cxn modelId="{845762A7-CDDA-40C1-9720-138E66977084}" type="presParOf" srcId="{741AC43C-0E68-42D4-9A3E-46ABD922A22C}" destId="{C72F3483-7829-404A-A84A-A8AAAEF9E8C2}" srcOrd="1" destOrd="0" presId="urn:microsoft.com/office/officeart/2016/7/layout/RepeatingBendingProcessNew"/>
    <dgm:cxn modelId="{64F81B08-79C2-4562-B47C-C33237D55504}" type="presParOf" srcId="{C72F3483-7829-404A-A84A-A8AAAEF9E8C2}" destId="{8AA52F10-1318-4A94-B26C-8233D77BA308}" srcOrd="0" destOrd="0" presId="urn:microsoft.com/office/officeart/2016/7/layout/RepeatingBendingProcessNew"/>
    <dgm:cxn modelId="{5C8A738D-098C-4D48-8D8A-1F6C056506CB}" type="presParOf" srcId="{741AC43C-0E68-42D4-9A3E-46ABD922A22C}" destId="{8DC54F08-E58A-4E2A-B2BF-57F8F93CC5DC}" srcOrd="2" destOrd="0" presId="urn:microsoft.com/office/officeart/2016/7/layout/RepeatingBendingProcessNew"/>
    <dgm:cxn modelId="{D3FDC75C-B401-46C3-ABC6-15368C38598E}" type="presParOf" srcId="{741AC43C-0E68-42D4-9A3E-46ABD922A22C}" destId="{885B3790-C89A-49DD-9360-AD79721D52E2}" srcOrd="3" destOrd="0" presId="urn:microsoft.com/office/officeart/2016/7/layout/RepeatingBendingProcessNew"/>
    <dgm:cxn modelId="{AEA0251A-A3D9-4721-831B-78B7A0B9C0EA}" type="presParOf" srcId="{885B3790-C89A-49DD-9360-AD79721D52E2}" destId="{D768007C-CC87-4B83-97BC-F20F8643802D}" srcOrd="0" destOrd="0" presId="urn:microsoft.com/office/officeart/2016/7/layout/RepeatingBendingProcessNew"/>
    <dgm:cxn modelId="{9E9FC2CD-2284-4AE2-8526-DECCAA73C6C3}" type="presParOf" srcId="{741AC43C-0E68-42D4-9A3E-46ABD922A22C}" destId="{8EB52998-B51E-4C83-80A0-87D43D8AC000}" srcOrd="4" destOrd="0" presId="urn:microsoft.com/office/officeart/2016/7/layout/RepeatingBendingProcessNew"/>
    <dgm:cxn modelId="{E800B8AD-C769-4E9E-B37E-C8D001C89815}" type="presParOf" srcId="{741AC43C-0E68-42D4-9A3E-46ABD922A22C}" destId="{0E7BAB29-29A9-4936-AA0D-5C794572A588}" srcOrd="5" destOrd="0" presId="urn:microsoft.com/office/officeart/2016/7/layout/RepeatingBendingProcessNew"/>
    <dgm:cxn modelId="{3713ACEA-08B3-4B68-B423-E50936D1BA9F}" type="presParOf" srcId="{0E7BAB29-29A9-4936-AA0D-5C794572A588}" destId="{75593CC2-E1A6-46D4-AAE3-349A14B993D3}" srcOrd="0" destOrd="0" presId="urn:microsoft.com/office/officeart/2016/7/layout/RepeatingBendingProcessNew"/>
    <dgm:cxn modelId="{F9D295AA-7015-47CF-BEDC-072672BDBF30}" type="presParOf" srcId="{741AC43C-0E68-42D4-9A3E-46ABD922A22C}" destId="{2D09D18B-47F3-4D5B-B7B3-555B71664D10}" srcOrd="6" destOrd="0" presId="urn:microsoft.com/office/officeart/2016/7/layout/RepeatingBendingProcessNew"/>
    <dgm:cxn modelId="{15E7B02D-68AE-44C3-B89B-69109EAAF013}" type="presParOf" srcId="{741AC43C-0E68-42D4-9A3E-46ABD922A22C}" destId="{4FBE0219-F50F-4976-858B-9F4658108707}" srcOrd="7" destOrd="0" presId="urn:microsoft.com/office/officeart/2016/7/layout/RepeatingBendingProcessNew"/>
    <dgm:cxn modelId="{EEE9D473-61BB-4A64-B1C8-0B8FE7C40605}" type="presParOf" srcId="{4FBE0219-F50F-4976-858B-9F4658108707}" destId="{99A46901-5DDA-46AD-987B-A1E9027A2C76}" srcOrd="0" destOrd="0" presId="urn:microsoft.com/office/officeart/2016/7/layout/RepeatingBendingProcessNew"/>
    <dgm:cxn modelId="{25A6D405-0D1B-4ADA-9AF1-C3E8C775B436}" type="presParOf" srcId="{741AC43C-0E68-42D4-9A3E-46ABD922A22C}" destId="{17FD1D06-C129-4BE7-93B9-3286839309EC}" srcOrd="8" destOrd="0" presId="urn:microsoft.com/office/officeart/2016/7/layout/RepeatingBendingProcessNew"/>
    <dgm:cxn modelId="{E091BD74-9FF6-4C00-B9DB-0D11ECD6A2FB}" type="presParOf" srcId="{741AC43C-0E68-42D4-9A3E-46ABD922A22C}" destId="{45180966-E54E-4343-B02B-B0EF724A7303}" srcOrd="9" destOrd="0" presId="urn:microsoft.com/office/officeart/2016/7/layout/RepeatingBendingProcessNew"/>
    <dgm:cxn modelId="{D6582AD9-23ED-4EC6-99EA-5EAF5FEAFDFA}" type="presParOf" srcId="{45180966-E54E-4343-B02B-B0EF724A7303}" destId="{6E3E729A-06D1-4E70-9393-E4F64C0DF91F}" srcOrd="0" destOrd="0" presId="urn:microsoft.com/office/officeart/2016/7/layout/RepeatingBendingProcessNew"/>
    <dgm:cxn modelId="{9BF308C4-EA96-471F-A6C9-B7516DC293DF}" type="presParOf" srcId="{741AC43C-0E68-42D4-9A3E-46ABD922A22C}" destId="{F823A6A2-EE74-49D4-8CEC-4D8C027A4B57}" srcOrd="10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1B8E9AB-C4F2-4C1E-BEFC-FB4ED475290F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7BFFC73D-6243-48EF-83DB-E85B0AC1C3D7}">
      <dgm:prSet/>
      <dgm:spPr/>
      <dgm:t>
        <a:bodyPr/>
        <a:lstStyle/>
        <a:p>
          <a:r>
            <a:rPr lang="en-US"/>
            <a:t>L’apprentissage théorique des étapes de conception ne suffit pas pour devenir expert ; la mise en application concrète est une composante essentielle du processus.</a:t>
          </a:r>
        </a:p>
      </dgm:t>
    </dgm:pt>
    <dgm:pt modelId="{8EA98010-8911-45A5-83F2-98D792A9E389}" type="parTrans" cxnId="{C5C148C1-16D8-46B2-A3DD-9F2D6CE6783F}">
      <dgm:prSet/>
      <dgm:spPr/>
      <dgm:t>
        <a:bodyPr/>
        <a:lstStyle/>
        <a:p>
          <a:endParaRPr lang="en-US"/>
        </a:p>
      </dgm:t>
    </dgm:pt>
    <dgm:pt modelId="{293D1349-C596-47B7-8620-63CB53C6FDA5}" type="sibTrans" cxnId="{C5C148C1-16D8-46B2-A3DD-9F2D6CE6783F}">
      <dgm:prSet/>
      <dgm:spPr/>
      <dgm:t>
        <a:bodyPr/>
        <a:lstStyle/>
        <a:p>
          <a:endParaRPr lang="en-US"/>
        </a:p>
      </dgm:t>
    </dgm:pt>
    <dgm:pt modelId="{1302DA9C-407A-45B8-B952-E699C0E0A5D7}">
      <dgm:prSet/>
      <dgm:spPr/>
      <dgm:t>
        <a:bodyPr/>
        <a:lstStyle/>
        <a:p>
          <a:r>
            <a:rPr lang="en-US"/>
            <a:t>Nous avons appliqué nos connaissances en langage C pour développer le code du système.</a:t>
          </a:r>
        </a:p>
      </dgm:t>
    </dgm:pt>
    <dgm:pt modelId="{E2871CE9-8817-4410-8613-793AC6B303DD}" type="parTrans" cxnId="{C5BEE6B1-3062-41A0-B6FF-3B5A6E9DAE28}">
      <dgm:prSet/>
      <dgm:spPr/>
      <dgm:t>
        <a:bodyPr/>
        <a:lstStyle/>
        <a:p>
          <a:endParaRPr lang="en-US"/>
        </a:p>
      </dgm:t>
    </dgm:pt>
    <dgm:pt modelId="{5DD179F3-0CEC-406D-86B5-C39EE37DFF1E}" type="sibTrans" cxnId="{C5BEE6B1-3062-41A0-B6FF-3B5A6E9DAE28}">
      <dgm:prSet/>
      <dgm:spPr/>
      <dgm:t>
        <a:bodyPr/>
        <a:lstStyle/>
        <a:p>
          <a:endParaRPr lang="en-US"/>
        </a:p>
      </dgm:t>
    </dgm:pt>
    <dgm:pt modelId="{2E1A538A-85DB-4E95-B6F2-BAD225130CF6}">
      <dgm:prSet/>
      <dgm:spPr/>
      <dgm:t>
        <a:bodyPr/>
        <a:lstStyle/>
        <a:p>
          <a:r>
            <a:rPr lang="en-US"/>
            <a:t>Une amélioration possible serait la création d’un système capable de gérer quatre capteurs RFID.</a:t>
          </a:r>
        </a:p>
      </dgm:t>
    </dgm:pt>
    <dgm:pt modelId="{AE6631F5-86F0-4BA3-ADE7-1AC0FE047579}" type="parTrans" cxnId="{60756F06-37C1-47C6-9581-867E11AB95B9}">
      <dgm:prSet/>
      <dgm:spPr/>
      <dgm:t>
        <a:bodyPr/>
        <a:lstStyle/>
        <a:p>
          <a:endParaRPr lang="en-US"/>
        </a:p>
      </dgm:t>
    </dgm:pt>
    <dgm:pt modelId="{02A41962-DFFC-41A2-9E13-7BA5621497B8}" type="sibTrans" cxnId="{60756F06-37C1-47C6-9581-867E11AB95B9}">
      <dgm:prSet/>
      <dgm:spPr/>
      <dgm:t>
        <a:bodyPr/>
        <a:lstStyle/>
        <a:p>
          <a:endParaRPr lang="en-US"/>
        </a:p>
      </dgm:t>
    </dgm:pt>
    <dgm:pt modelId="{027D2FD7-6863-4F1F-BA6B-4C19B7F12983}">
      <dgm:prSet/>
      <dgm:spPr/>
      <dgm:t>
        <a:bodyPr/>
        <a:lstStyle/>
        <a:p>
          <a:r>
            <a:rPr lang="en-US"/>
            <a:t>Avec un budget plus élevé, il serait envisageable d’investir dans des capteurs offrant une meilleure portée ainsi qu’un microcontrôleur Arduino compatible avec quatre capteurs simultanément.</a:t>
          </a:r>
        </a:p>
      </dgm:t>
    </dgm:pt>
    <dgm:pt modelId="{86BDB079-D410-4B1D-BD9D-93A4B3340DFD}" type="parTrans" cxnId="{11A443CE-8CD6-4C39-91BB-112CCA7ED036}">
      <dgm:prSet/>
      <dgm:spPr/>
      <dgm:t>
        <a:bodyPr/>
        <a:lstStyle/>
        <a:p>
          <a:endParaRPr lang="en-US"/>
        </a:p>
      </dgm:t>
    </dgm:pt>
    <dgm:pt modelId="{5A6851C1-480C-4ED8-8300-4FB1FAEBC72A}" type="sibTrans" cxnId="{11A443CE-8CD6-4C39-91BB-112CCA7ED036}">
      <dgm:prSet/>
      <dgm:spPr/>
      <dgm:t>
        <a:bodyPr/>
        <a:lstStyle/>
        <a:p>
          <a:endParaRPr lang="en-US"/>
        </a:p>
      </dgm:t>
    </dgm:pt>
    <dgm:pt modelId="{ECDEF9D6-A6E7-420E-B886-FB0A64098F1D}" type="pres">
      <dgm:prSet presAssocID="{C1B8E9AB-C4F2-4C1E-BEFC-FB4ED475290F}" presName="linear" presStyleCnt="0">
        <dgm:presLayoutVars>
          <dgm:animLvl val="lvl"/>
          <dgm:resizeHandles val="exact"/>
        </dgm:presLayoutVars>
      </dgm:prSet>
      <dgm:spPr/>
    </dgm:pt>
    <dgm:pt modelId="{DD488F01-E07C-465C-BE00-B691E481AE38}" type="pres">
      <dgm:prSet presAssocID="{7BFFC73D-6243-48EF-83DB-E85B0AC1C3D7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7F1F1302-219D-43F3-9069-16EA1A4450CA}" type="pres">
      <dgm:prSet presAssocID="{293D1349-C596-47B7-8620-63CB53C6FDA5}" presName="spacer" presStyleCnt="0"/>
      <dgm:spPr/>
    </dgm:pt>
    <dgm:pt modelId="{728F3CD4-25BA-4A6F-A776-74924FAED1EB}" type="pres">
      <dgm:prSet presAssocID="{1302DA9C-407A-45B8-B952-E699C0E0A5D7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2059902C-5566-4DB3-A922-90E276FDF78F}" type="pres">
      <dgm:prSet presAssocID="{5DD179F3-0CEC-406D-86B5-C39EE37DFF1E}" presName="spacer" presStyleCnt="0"/>
      <dgm:spPr/>
    </dgm:pt>
    <dgm:pt modelId="{2C5E1D9B-5EAF-4655-B360-0160B324DCA8}" type="pres">
      <dgm:prSet presAssocID="{2E1A538A-85DB-4E95-B6F2-BAD225130CF6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A4F8A026-BE94-4B8A-9A2E-C67EB521DD66}" type="pres">
      <dgm:prSet presAssocID="{02A41962-DFFC-41A2-9E13-7BA5621497B8}" presName="spacer" presStyleCnt="0"/>
      <dgm:spPr/>
    </dgm:pt>
    <dgm:pt modelId="{3B8EF741-9F60-4467-9C3D-429409FD2F45}" type="pres">
      <dgm:prSet presAssocID="{027D2FD7-6863-4F1F-BA6B-4C19B7F12983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60756F06-37C1-47C6-9581-867E11AB95B9}" srcId="{C1B8E9AB-C4F2-4C1E-BEFC-FB4ED475290F}" destId="{2E1A538A-85DB-4E95-B6F2-BAD225130CF6}" srcOrd="2" destOrd="0" parTransId="{AE6631F5-86F0-4BA3-ADE7-1AC0FE047579}" sibTransId="{02A41962-DFFC-41A2-9E13-7BA5621497B8}"/>
    <dgm:cxn modelId="{36607A48-833A-4FFC-A94F-43D13182E6F7}" type="presOf" srcId="{027D2FD7-6863-4F1F-BA6B-4C19B7F12983}" destId="{3B8EF741-9F60-4467-9C3D-429409FD2F45}" srcOrd="0" destOrd="0" presId="urn:microsoft.com/office/officeart/2005/8/layout/vList2"/>
    <dgm:cxn modelId="{4E044F95-78FE-44B2-8A1D-56277A699070}" type="presOf" srcId="{1302DA9C-407A-45B8-B952-E699C0E0A5D7}" destId="{728F3CD4-25BA-4A6F-A776-74924FAED1EB}" srcOrd="0" destOrd="0" presId="urn:microsoft.com/office/officeart/2005/8/layout/vList2"/>
    <dgm:cxn modelId="{C5BEE6B1-3062-41A0-B6FF-3B5A6E9DAE28}" srcId="{C1B8E9AB-C4F2-4C1E-BEFC-FB4ED475290F}" destId="{1302DA9C-407A-45B8-B952-E699C0E0A5D7}" srcOrd="1" destOrd="0" parTransId="{E2871CE9-8817-4410-8613-793AC6B303DD}" sibTransId="{5DD179F3-0CEC-406D-86B5-C39EE37DFF1E}"/>
    <dgm:cxn modelId="{C5C148C1-16D8-46B2-A3DD-9F2D6CE6783F}" srcId="{C1B8E9AB-C4F2-4C1E-BEFC-FB4ED475290F}" destId="{7BFFC73D-6243-48EF-83DB-E85B0AC1C3D7}" srcOrd="0" destOrd="0" parTransId="{8EA98010-8911-45A5-83F2-98D792A9E389}" sibTransId="{293D1349-C596-47B7-8620-63CB53C6FDA5}"/>
    <dgm:cxn modelId="{C0A5B4C4-B90F-4A6A-96A6-1EF2934EED78}" type="presOf" srcId="{2E1A538A-85DB-4E95-B6F2-BAD225130CF6}" destId="{2C5E1D9B-5EAF-4655-B360-0160B324DCA8}" srcOrd="0" destOrd="0" presId="urn:microsoft.com/office/officeart/2005/8/layout/vList2"/>
    <dgm:cxn modelId="{11A443CE-8CD6-4C39-91BB-112CCA7ED036}" srcId="{C1B8E9AB-C4F2-4C1E-BEFC-FB4ED475290F}" destId="{027D2FD7-6863-4F1F-BA6B-4C19B7F12983}" srcOrd="3" destOrd="0" parTransId="{86BDB079-D410-4B1D-BD9D-93A4B3340DFD}" sibTransId="{5A6851C1-480C-4ED8-8300-4FB1FAEBC72A}"/>
    <dgm:cxn modelId="{CA05B1E4-D56B-4BCA-9458-7C3B50703500}" type="presOf" srcId="{C1B8E9AB-C4F2-4C1E-BEFC-FB4ED475290F}" destId="{ECDEF9D6-A6E7-420E-B886-FB0A64098F1D}" srcOrd="0" destOrd="0" presId="urn:microsoft.com/office/officeart/2005/8/layout/vList2"/>
    <dgm:cxn modelId="{62154FEE-07E6-4A6B-A3DE-91D10E4D559C}" type="presOf" srcId="{7BFFC73D-6243-48EF-83DB-E85B0AC1C3D7}" destId="{DD488F01-E07C-465C-BE00-B691E481AE38}" srcOrd="0" destOrd="0" presId="urn:microsoft.com/office/officeart/2005/8/layout/vList2"/>
    <dgm:cxn modelId="{3099B902-FB33-4953-9836-D4EC9209BC61}" type="presParOf" srcId="{ECDEF9D6-A6E7-420E-B886-FB0A64098F1D}" destId="{DD488F01-E07C-465C-BE00-B691E481AE38}" srcOrd="0" destOrd="0" presId="urn:microsoft.com/office/officeart/2005/8/layout/vList2"/>
    <dgm:cxn modelId="{61ED492E-60C4-4E12-95AD-94B64E578D5C}" type="presParOf" srcId="{ECDEF9D6-A6E7-420E-B886-FB0A64098F1D}" destId="{7F1F1302-219D-43F3-9069-16EA1A4450CA}" srcOrd="1" destOrd="0" presId="urn:microsoft.com/office/officeart/2005/8/layout/vList2"/>
    <dgm:cxn modelId="{5CB4D045-B41D-4FC1-A6B4-A497FFDBD6DC}" type="presParOf" srcId="{ECDEF9D6-A6E7-420E-B886-FB0A64098F1D}" destId="{728F3CD4-25BA-4A6F-A776-74924FAED1EB}" srcOrd="2" destOrd="0" presId="urn:microsoft.com/office/officeart/2005/8/layout/vList2"/>
    <dgm:cxn modelId="{655E54B3-C7DC-41EA-BADB-37129E69DCD4}" type="presParOf" srcId="{ECDEF9D6-A6E7-420E-B886-FB0A64098F1D}" destId="{2059902C-5566-4DB3-A922-90E276FDF78F}" srcOrd="3" destOrd="0" presId="urn:microsoft.com/office/officeart/2005/8/layout/vList2"/>
    <dgm:cxn modelId="{DB60EDFD-395A-4C16-9D09-629160DE5A8D}" type="presParOf" srcId="{ECDEF9D6-A6E7-420E-B886-FB0A64098F1D}" destId="{2C5E1D9B-5EAF-4655-B360-0160B324DCA8}" srcOrd="4" destOrd="0" presId="urn:microsoft.com/office/officeart/2005/8/layout/vList2"/>
    <dgm:cxn modelId="{66CAC42F-27B8-4F29-A1A5-EAEF1C07FADF}" type="presParOf" srcId="{ECDEF9D6-A6E7-420E-B886-FB0A64098F1D}" destId="{A4F8A026-BE94-4B8A-9A2E-C67EB521DD66}" srcOrd="5" destOrd="0" presId="urn:microsoft.com/office/officeart/2005/8/layout/vList2"/>
    <dgm:cxn modelId="{D298755A-477E-47A3-B16E-892DD5F78BA0}" type="presParOf" srcId="{ECDEF9D6-A6E7-420E-B886-FB0A64098F1D}" destId="{3B8EF741-9F60-4467-9C3D-429409FD2F45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1B81A1B-BD4B-4B29-99F0-3EEBCCCA9B1D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DDE0FCF5-B5BA-413A-B0F4-FDE5B1B0A2A1}">
      <dgm:prSet/>
      <dgm:spPr/>
      <dgm:t>
        <a:bodyPr/>
        <a:lstStyle/>
        <a:p>
          <a:r>
            <a:rPr lang="en-CA"/>
            <a:t>Système de capteurs RFID ;</a:t>
          </a:r>
          <a:endParaRPr lang="en-US"/>
        </a:p>
      </dgm:t>
    </dgm:pt>
    <dgm:pt modelId="{6363ED8F-68A9-4863-9282-7B2DB965D079}" type="parTrans" cxnId="{3D45A0A8-C57A-461B-A620-FC5863DAC0FA}">
      <dgm:prSet/>
      <dgm:spPr/>
      <dgm:t>
        <a:bodyPr/>
        <a:lstStyle/>
        <a:p>
          <a:endParaRPr lang="en-US"/>
        </a:p>
      </dgm:t>
    </dgm:pt>
    <dgm:pt modelId="{5D130E97-3B93-478C-8657-4655C9B21AA3}" type="sibTrans" cxnId="{3D45A0A8-C57A-461B-A620-FC5863DAC0FA}">
      <dgm:prSet/>
      <dgm:spPr/>
      <dgm:t>
        <a:bodyPr/>
        <a:lstStyle/>
        <a:p>
          <a:endParaRPr lang="en-US"/>
        </a:p>
      </dgm:t>
    </dgm:pt>
    <dgm:pt modelId="{87F0ADFF-71C5-41D1-8864-78641890E426}">
      <dgm:prSet/>
      <dgm:spPr/>
      <dgm:t>
        <a:bodyPr/>
        <a:lstStyle/>
        <a:p>
          <a:r>
            <a:rPr lang="en-CA"/>
            <a:t>Programme en langage C pour assurer le suivi du temps ;</a:t>
          </a:r>
          <a:endParaRPr lang="en-US"/>
        </a:p>
      </dgm:t>
    </dgm:pt>
    <dgm:pt modelId="{8EDB130A-7010-4DB8-86A4-F49288C8244A}" type="parTrans" cxnId="{825810A8-31FA-47FF-8D49-D76DFA47AADB}">
      <dgm:prSet/>
      <dgm:spPr/>
      <dgm:t>
        <a:bodyPr/>
        <a:lstStyle/>
        <a:p>
          <a:endParaRPr lang="en-US"/>
        </a:p>
      </dgm:t>
    </dgm:pt>
    <dgm:pt modelId="{630C74B9-99F9-445C-B223-283CEA7BA316}" type="sibTrans" cxnId="{825810A8-31FA-47FF-8D49-D76DFA47AADB}">
      <dgm:prSet/>
      <dgm:spPr/>
      <dgm:t>
        <a:bodyPr/>
        <a:lstStyle/>
        <a:p>
          <a:endParaRPr lang="en-US"/>
        </a:p>
      </dgm:t>
    </dgm:pt>
    <dgm:pt modelId="{26B3682A-AC2C-40BD-9F93-8BCE868E362C}">
      <dgm:prSet/>
      <dgm:spPr/>
      <dgm:t>
        <a:bodyPr/>
        <a:lstStyle/>
        <a:p>
          <a:r>
            <a:rPr lang="en-CA"/>
            <a:t>Acquérir de nombreuses compétences à mettre en pratique dans nos futurs projets.</a:t>
          </a:r>
          <a:endParaRPr lang="en-US"/>
        </a:p>
      </dgm:t>
    </dgm:pt>
    <dgm:pt modelId="{9DBCFAA1-783E-46C2-A39F-9B7CD6E48E06}" type="parTrans" cxnId="{F53AE684-7AA5-48DE-87DC-0929F51EA4E9}">
      <dgm:prSet/>
      <dgm:spPr/>
      <dgm:t>
        <a:bodyPr/>
        <a:lstStyle/>
        <a:p>
          <a:endParaRPr lang="en-US"/>
        </a:p>
      </dgm:t>
    </dgm:pt>
    <dgm:pt modelId="{1341EA76-7B24-49C9-A358-3C8689E3AA46}" type="sibTrans" cxnId="{F53AE684-7AA5-48DE-87DC-0929F51EA4E9}">
      <dgm:prSet/>
      <dgm:spPr/>
      <dgm:t>
        <a:bodyPr/>
        <a:lstStyle/>
        <a:p>
          <a:endParaRPr lang="en-US"/>
        </a:p>
      </dgm:t>
    </dgm:pt>
    <dgm:pt modelId="{70195AC9-8A76-4FE2-9094-7F9F13C9CB8C}" type="pres">
      <dgm:prSet presAssocID="{91B81A1B-BD4B-4B29-99F0-3EEBCCCA9B1D}" presName="linear" presStyleCnt="0">
        <dgm:presLayoutVars>
          <dgm:animLvl val="lvl"/>
          <dgm:resizeHandles val="exact"/>
        </dgm:presLayoutVars>
      </dgm:prSet>
      <dgm:spPr/>
    </dgm:pt>
    <dgm:pt modelId="{A939B7BF-27AB-48ED-9A53-594C53DC44B3}" type="pres">
      <dgm:prSet presAssocID="{DDE0FCF5-B5BA-413A-B0F4-FDE5B1B0A2A1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220AFB04-3852-4A40-BDF0-FB8BD8A31516}" type="pres">
      <dgm:prSet presAssocID="{5D130E97-3B93-478C-8657-4655C9B21AA3}" presName="spacer" presStyleCnt="0"/>
      <dgm:spPr/>
    </dgm:pt>
    <dgm:pt modelId="{81DA9DA3-793E-410D-B65F-E90DFC7F1374}" type="pres">
      <dgm:prSet presAssocID="{87F0ADFF-71C5-41D1-8864-78641890E426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D5FB5EF6-AB19-4F5B-B9BF-990621F364A5}" type="pres">
      <dgm:prSet presAssocID="{630C74B9-99F9-445C-B223-283CEA7BA316}" presName="spacer" presStyleCnt="0"/>
      <dgm:spPr/>
    </dgm:pt>
    <dgm:pt modelId="{51E56718-CE41-4643-9E19-FB002C7186F3}" type="pres">
      <dgm:prSet presAssocID="{26B3682A-AC2C-40BD-9F93-8BCE868E362C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E6618C1F-50AD-4FCC-9BD2-195F3F2ECAC3}" type="presOf" srcId="{26B3682A-AC2C-40BD-9F93-8BCE868E362C}" destId="{51E56718-CE41-4643-9E19-FB002C7186F3}" srcOrd="0" destOrd="0" presId="urn:microsoft.com/office/officeart/2005/8/layout/vList2"/>
    <dgm:cxn modelId="{C9166264-A048-43D8-B364-489C046A0329}" type="presOf" srcId="{87F0ADFF-71C5-41D1-8864-78641890E426}" destId="{81DA9DA3-793E-410D-B65F-E90DFC7F1374}" srcOrd="0" destOrd="0" presId="urn:microsoft.com/office/officeart/2005/8/layout/vList2"/>
    <dgm:cxn modelId="{F53AE684-7AA5-48DE-87DC-0929F51EA4E9}" srcId="{91B81A1B-BD4B-4B29-99F0-3EEBCCCA9B1D}" destId="{26B3682A-AC2C-40BD-9F93-8BCE868E362C}" srcOrd="2" destOrd="0" parTransId="{9DBCFAA1-783E-46C2-A39F-9B7CD6E48E06}" sibTransId="{1341EA76-7B24-49C9-A358-3C8689E3AA46}"/>
    <dgm:cxn modelId="{825810A8-31FA-47FF-8D49-D76DFA47AADB}" srcId="{91B81A1B-BD4B-4B29-99F0-3EEBCCCA9B1D}" destId="{87F0ADFF-71C5-41D1-8864-78641890E426}" srcOrd="1" destOrd="0" parTransId="{8EDB130A-7010-4DB8-86A4-F49288C8244A}" sibTransId="{630C74B9-99F9-445C-B223-283CEA7BA316}"/>
    <dgm:cxn modelId="{3D45A0A8-C57A-461B-A620-FC5863DAC0FA}" srcId="{91B81A1B-BD4B-4B29-99F0-3EEBCCCA9B1D}" destId="{DDE0FCF5-B5BA-413A-B0F4-FDE5B1B0A2A1}" srcOrd="0" destOrd="0" parTransId="{6363ED8F-68A9-4863-9282-7B2DB965D079}" sibTransId="{5D130E97-3B93-478C-8657-4655C9B21AA3}"/>
    <dgm:cxn modelId="{A1DF5ABF-38F4-4B1D-A045-35E8427BF385}" type="presOf" srcId="{DDE0FCF5-B5BA-413A-B0F4-FDE5B1B0A2A1}" destId="{A939B7BF-27AB-48ED-9A53-594C53DC44B3}" srcOrd="0" destOrd="0" presId="urn:microsoft.com/office/officeart/2005/8/layout/vList2"/>
    <dgm:cxn modelId="{155B2ECF-ED63-46F3-A92C-4823A2DCF094}" type="presOf" srcId="{91B81A1B-BD4B-4B29-99F0-3EEBCCCA9B1D}" destId="{70195AC9-8A76-4FE2-9094-7F9F13C9CB8C}" srcOrd="0" destOrd="0" presId="urn:microsoft.com/office/officeart/2005/8/layout/vList2"/>
    <dgm:cxn modelId="{9A999C04-B5EE-4DAD-A6F9-2BFD3C09CB70}" type="presParOf" srcId="{70195AC9-8A76-4FE2-9094-7F9F13C9CB8C}" destId="{A939B7BF-27AB-48ED-9A53-594C53DC44B3}" srcOrd="0" destOrd="0" presId="urn:microsoft.com/office/officeart/2005/8/layout/vList2"/>
    <dgm:cxn modelId="{788EC090-579E-4EBC-8160-C22C2D9545F2}" type="presParOf" srcId="{70195AC9-8A76-4FE2-9094-7F9F13C9CB8C}" destId="{220AFB04-3852-4A40-BDF0-FB8BD8A31516}" srcOrd="1" destOrd="0" presId="urn:microsoft.com/office/officeart/2005/8/layout/vList2"/>
    <dgm:cxn modelId="{CA83B967-0B26-43D3-81A4-AB6AC6916671}" type="presParOf" srcId="{70195AC9-8A76-4FE2-9094-7F9F13C9CB8C}" destId="{81DA9DA3-793E-410D-B65F-E90DFC7F1374}" srcOrd="2" destOrd="0" presId="urn:microsoft.com/office/officeart/2005/8/layout/vList2"/>
    <dgm:cxn modelId="{B1964523-D8A6-46A9-B5DB-A7D098EC630F}" type="presParOf" srcId="{70195AC9-8A76-4FE2-9094-7F9F13C9CB8C}" destId="{D5FB5EF6-AB19-4F5B-B9BF-990621F364A5}" srcOrd="3" destOrd="0" presId="urn:microsoft.com/office/officeart/2005/8/layout/vList2"/>
    <dgm:cxn modelId="{D33B6AFE-C836-445F-BF50-23FF7F2ECBDF}" type="presParOf" srcId="{70195AC9-8A76-4FE2-9094-7F9F13C9CB8C}" destId="{51E56718-CE41-4643-9E19-FB002C7186F3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C9B739-C3BF-4F79-8DE1-527E7BE73DC7}">
      <dsp:nvSpPr>
        <dsp:cNvPr id="0" name=""/>
        <dsp:cNvSpPr/>
      </dsp:nvSpPr>
      <dsp:spPr>
        <a:xfrm>
          <a:off x="0" y="0"/>
          <a:ext cx="629171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543667-2FD4-4A88-8EDC-38E3BAF98219}">
      <dsp:nvSpPr>
        <dsp:cNvPr id="0" name=""/>
        <dsp:cNvSpPr/>
      </dsp:nvSpPr>
      <dsp:spPr>
        <a:xfrm>
          <a:off x="0" y="0"/>
          <a:ext cx="6291714" cy="6913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2000" kern="1200"/>
            <a:t>Introduction</a:t>
          </a:r>
          <a:endParaRPr lang="en-US" sz="2000" kern="1200"/>
        </a:p>
      </dsp:txBody>
      <dsp:txXfrm>
        <a:off x="0" y="0"/>
        <a:ext cx="6291714" cy="691341"/>
      </dsp:txXfrm>
    </dsp:sp>
    <dsp:sp modelId="{7DF77923-2D07-4FB3-92CF-1F04D16202A1}">
      <dsp:nvSpPr>
        <dsp:cNvPr id="0" name=""/>
        <dsp:cNvSpPr/>
      </dsp:nvSpPr>
      <dsp:spPr>
        <a:xfrm>
          <a:off x="0" y="691341"/>
          <a:ext cx="6291714" cy="0"/>
        </a:xfrm>
        <a:prstGeom prst="line">
          <a:avLst/>
        </a:prstGeom>
        <a:solidFill>
          <a:schemeClr val="accent2">
            <a:hueOff val="920516"/>
            <a:satOff val="-2642"/>
            <a:lumOff val="-4230"/>
            <a:alphaOff val="0"/>
          </a:schemeClr>
        </a:solidFill>
        <a:ln w="19050" cap="flat" cmpd="sng" algn="ctr">
          <a:solidFill>
            <a:schemeClr val="accent2">
              <a:hueOff val="920516"/>
              <a:satOff val="-2642"/>
              <a:lumOff val="-423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8A16F1-A2D5-4C8A-8122-DE71CB0D6522}">
      <dsp:nvSpPr>
        <dsp:cNvPr id="0" name=""/>
        <dsp:cNvSpPr/>
      </dsp:nvSpPr>
      <dsp:spPr>
        <a:xfrm>
          <a:off x="0" y="691341"/>
          <a:ext cx="6291714" cy="6913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2000" kern="1200"/>
            <a:t>Résumé</a:t>
          </a:r>
          <a:endParaRPr lang="en-US" sz="2000" kern="1200"/>
        </a:p>
      </dsp:txBody>
      <dsp:txXfrm>
        <a:off x="0" y="691341"/>
        <a:ext cx="6291714" cy="691341"/>
      </dsp:txXfrm>
    </dsp:sp>
    <dsp:sp modelId="{AC00C938-E642-48A3-9933-31E751CC700B}">
      <dsp:nvSpPr>
        <dsp:cNvPr id="0" name=""/>
        <dsp:cNvSpPr/>
      </dsp:nvSpPr>
      <dsp:spPr>
        <a:xfrm>
          <a:off x="0" y="1382683"/>
          <a:ext cx="6291714" cy="0"/>
        </a:xfrm>
        <a:prstGeom prst="line">
          <a:avLst/>
        </a:prstGeom>
        <a:solidFill>
          <a:schemeClr val="accent2">
            <a:hueOff val="1841033"/>
            <a:satOff val="-5284"/>
            <a:lumOff val="-8460"/>
            <a:alphaOff val="0"/>
          </a:schemeClr>
        </a:solidFill>
        <a:ln w="19050" cap="flat" cmpd="sng" algn="ctr">
          <a:solidFill>
            <a:schemeClr val="accent2">
              <a:hueOff val="1841033"/>
              <a:satOff val="-5284"/>
              <a:lumOff val="-846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2200AD-CBD3-4D2B-9841-444930FE378F}">
      <dsp:nvSpPr>
        <dsp:cNvPr id="0" name=""/>
        <dsp:cNvSpPr/>
      </dsp:nvSpPr>
      <dsp:spPr>
        <a:xfrm>
          <a:off x="0" y="1382683"/>
          <a:ext cx="6291714" cy="6913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2000" kern="1200"/>
            <a:t>Définition : notre vision du problème</a:t>
          </a:r>
          <a:endParaRPr lang="en-US" sz="2000" kern="1200"/>
        </a:p>
      </dsp:txBody>
      <dsp:txXfrm>
        <a:off x="0" y="1382683"/>
        <a:ext cx="6291714" cy="691341"/>
      </dsp:txXfrm>
    </dsp:sp>
    <dsp:sp modelId="{39CEB054-FE5A-4688-9A04-F141CEE99898}">
      <dsp:nvSpPr>
        <dsp:cNvPr id="0" name=""/>
        <dsp:cNvSpPr/>
      </dsp:nvSpPr>
      <dsp:spPr>
        <a:xfrm>
          <a:off x="0" y="2074025"/>
          <a:ext cx="6291714" cy="0"/>
        </a:xfrm>
        <a:prstGeom prst="line">
          <a:avLst/>
        </a:prstGeom>
        <a:solidFill>
          <a:schemeClr val="accent2">
            <a:hueOff val="2761549"/>
            <a:satOff val="-7926"/>
            <a:lumOff val="-12690"/>
            <a:alphaOff val="0"/>
          </a:schemeClr>
        </a:solidFill>
        <a:ln w="19050" cap="flat" cmpd="sng" algn="ctr">
          <a:solidFill>
            <a:schemeClr val="accent2">
              <a:hueOff val="2761549"/>
              <a:satOff val="-7926"/>
              <a:lumOff val="-1269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83DDB2-DF1E-4AF7-84B9-272236BFB8AE}">
      <dsp:nvSpPr>
        <dsp:cNvPr id="0" name=""/>
        <dsp:cNvSpPr/>
      </dsp:nvSpPr>
      <dsp:spPr>
        <a:xfrm>
          <a:off x="0" y="2074025"/>
          <a:ext cx="6291714" cy="6913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2000" kern="1200"/>
            <a:t>Idéation : notre conceptualisation et la prise de décision</a:t>
          </a:r>
          <a:endParaRPr lang="en-US" sz="2000" kern="1200"/>
        </a:p>
      </dsp:txBody>
      <dsp:txXfrm>
        <a:off x="0" y="2074025"/>
        <a:ext cx="6291714" cy="691341"/>
      </dsp:txXfrm>
    </dsp:sp>
    <dsp:sp modelId="{FC4B4DFE-63BC-43D5-B0A1-85A022290BEF}">
      <dsp:nvSpPr>
        <dsp:cNvPr id="0" name=""/>
        <dsp:cNvSpPr/>
      </dsp:nvSpPr>
      <dsp:spPr>
        <a:xfrm>
          <a:off x="0" y="2765367"/>
          <a:ext cx="6291714" cy="0"/>
        </a:xfrm>
        <a:prstGeom prst="line">
          <a:avLst/>
        </a:prstGeom>
        <a:solidFill>
          <a:schemeClr val="accent2">
            <a:hueOff val="3682065"/>
            <a:satOff val="-10567"/>
            <a:lumOff val="-16919"/>
            <a:alphaOff val="0"/>
          </a:schemeClr>
        </a:solidFill>
        <a:ln w="19050" cap="flat" cmpd="sng" algn="ctr">
          <a:solidFill>
            <a:schemeClr val="accent2">
              <a:hueOff val="3682065"/>
              <a:satOff val="-10567"/>
              <a:lumOff val="-1691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E29277-4AB1-4B5C-A590-F911CC88EEC8}">
      <dsp:nvSpPr>
        <dsp:cNvPr id="0" name=""/>
        <dsp:cNvSpPr/>
      </dsp:nvSpPr>
      <dsp:spPr>
        <a:xfrm>
          <a:off x="0" y="2765367"/>
          <a:ext cx="6291714" cy="6913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2000" kern="1200"/>
            <a:t>Prototypage : les difficultés et les améliorations</a:t>
          </a:r>
          <a:endParaRPr lang="en-US" sz="2000" kern="1200"/>
        </a:p>
      </dsp:txBody>
      <dsp:txXfrm>
        <a:off x="0" y="2765367"/>
        <a:ext cx="6291714" cy="691341"/>
      </dsp:txXfrm>
    </dsp:sp>
    <dsp:sp modelId="{4B79B248-2D9E-440C-93CB-A55EA48F69BD}">
      <dsp:nvSpPr>
        <dsp:cNvPr id="0" name=""/>
        <dsp:cNvSpPr/>
      </dsp:nvSpPr>
      <dsp:spPr>
        <a:xfrm>
          <a:off x="0" y="3456709"/>
          <a:ext cx="6291714" cy="0"/>
        </a:xfrm>
        <a:prstGeom prst="line">
          <a:avLst/>
        </a:prstGeom>
        <a:solidFill>
          <a:schemeClr val="accent2">
            <a:hueOff val="4602581"/>
            <a:satOff val="-13209"/>
            <a:lumOff val="-21149"/>
            <a:alphaOff val="0"/>
          </a:schemeClr>
        </a:solidFill>
        <a:ln w="19050" cap="flat" cmpd="sng" algn="ctr">
          <a:solidFill>
            <a:schemeClr val="accent2">
              <a:hueOff val="4602581"/>
              <a:satOff val="-13209"/>
              <a:lumOff val="-2114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54660E-F37E-4DAC-9217-CA42E0617B63}">
      <dsp:nvSpPr>
        <dsp:cNvPr id="0" name=""/>
        <dsp:cNvSpPr/>
      </dsp:nvSpPr>
      <dsp:spPr>
        <a:xfrm>
          <a:off x="0" y="3456709"/>
          <a:ext cx="6291714" cy="6913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000" kern="1200"/>
            <a:t>Essai : les résultats et les ajustements</a:t>
          </a:r>
          <a:endParaRPr lang="en-US" sz="2000" kern="1200"/>
        </a:p>
      </dsp:txBody>
      <dsp:txXfrm>
        <a:off x="0" y="3456709"/>
        <a:ext cx="6291714" cy="691341"/>
      </dsp:txXfrm>
    </dsp:sp>
    <dsp:sp modelId="{F73A9C42-6BD0-47D8-9377-C034B19A9F72}">
      <dsp:nvSpPr>
        <dsp:cNvPr id="0" name=""/>
        <dsp:cNvSpPr/>
      </dsp:nvSpPr>
      <dsp:spPr>
        <a:xfrm>
          <a:off x="0" y="4148051"/>
          <a:ext cx="6291714" cy="0"/>
        </a:xfrm>
        <a:prstGeom prst="line">
          <a:avLst/>
        </a:prstGeom>
        <a:solidFill>
          <a:schemeClr val="accent2">
            <a:hueOff val="5523098"/>
            <a:satOff val="-15851"/>
            <a:lumOff val="-25379"/>
            <a:alphaOff val="0"/>
          </a:schemeClr>
        </a:solidFill>
        <a:ln w="19050" cap="flat" cmpd="sng" algn="ctr">
          <a:solidFill>
            <a:schemeClr val="accent2">
              <a:hueOff val="5523098"/>
              <a:satOff val="-15851"/>
              <a:lumOff val="-2537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8E028D-51A8-4EA8-AF6E-7E48EFB5287B}">
      <dsp:nvSpPr>
        <dsp:cNvPr id="0" name=""/>
        <dsp:cNvSpPr/>
      </dsp:nvSpPr>
      <dsp:spPr>
        <a:xfrm>
          <a:off x="0" y="4148051"/>
          <a:ext cx="6291714" cy="6913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000" kern="1200"/>
            <a:t>Les leçons apprises et les ameliorations possibles</a:t>
          </a:r>
          <a:endParaRPr lang="en-US" sz="2000" kern="1200"/>
        </a:p>
      </dsp:txBody>
      <dsp:txXfrm>
        <a:off x="0" y="4148051"/>
        <a:ext cx="6291714" cy="691341"/>
      </dsp:txXfrm>
    </dsp:sp>
    <dsp:sp modelId="{532079A4-C5C9-4AC6-8AE3-F6E03233076E}">
      <dsp:nvSpPr>
        <dsp:cNvPr id="0" name=""/>
        <dsp:cNvSpPr/>
      </dsp:nvSpPr>
      <dsp:spPr>
        <a:xfrm>
          <a:off x="0" y="4839393"/>
          <a:ext cx="6291714" cy="0"/>
        </a:xfrm>
        <a:prstGeom prst="line">
          <a:avLst/>
        </a:prstGeom>
        <a:solidFill>
          <a:schemeClr val="accent2">
            <a:hueOff val="6443614"/>
            <a:satOff val="-18493"/>
            <a:lumOff val="-29609"/>
            <a:alphaOff val="0"/>
          </a:schemeClr>
        </a:solidFill>
        <a:ln w="19050" cap="flat" cmpd="sng" algn="ctr">
          <a:solidFill>
            <a:schemeClr val="accent2">
              <a:hueOff val="6443614"/>
              <a:satOff val="-18493"/>
              <a:lumOff val="-2960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17251C-F07B-44BC-8BAE-B8B22C83F22C}">
      <dsp:nvSpPr>
        <dsp:cNvPr id="0" name=""/>
        <dsp:cNvSpPr/>
      </dsp:nvSpPr>
      <dsp:spPr>
        <a:xfrm>
          <a:off x="0" y="4839393"/>
          <a:ext cx="6291714" cy="6913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000" kern="1200"/>
            <a:t>Conclusion </a:t>
          </a:r>
          <a:endParaRPr lang="en-US" sz="2000" kern="1200"/>
        </a:p>
      </dsp:txBody>
      <dsp:txXfrm>
        <a:off x="0" y="4839393"/>
        <a:ext cx="6291714" cy="6913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91CBF7-8D0E-4837-B378-05F16A299F47}">
      <dsp:nvSpPr>
        <dsp:cNvPr id="0" name=""/>
        <dsp:cNvSpPr/>
      </dsp:nvSpPr>
      <dsp:spPr>
        <a:xfrm>
          <a:off x="2614981" y="709129"/>
          <a:ext cx="54696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46965" y="4572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874024" y="751961"/>
        <a:ext cx="28878" cy="5775"/>
      </dsp:txXfrm>
    </dsp:sp>
    <dsp:sp modelId="{EC91952D-3154-4B94-AA98-47F8BF2774CA}">
      <dsp:nvSpPr>
        <dsp:cNvPr id="0" name=""/>
        <dsp:cNvSpPr/>
      </dsp:nvSpPr>
      <dsp:spPr>
        <a:xfrm>
          <a:off x="105624" y="1502"/>
          <a:ext cx="2511156" cy="150669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049" tIns="129161" rIns="123049" bIns="129161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Compter les tours de chaque voiture et leur durée ;</a:t>
          </a:r>
        </a:p>
      </dsp:txBody>
      <dsp:txXfrm>
        <a:off x="105624" y="1502"/>
        <a:ext cx="2511156" cy="1506693"/>
      </dsp:txXfrm>
    </dsp:sp>
    <dsp:sp modelId="{1C7B4F4E-1E3D-4744-BCD3-2F0281D8D573}">
      <dsp:nvSpPr>
        <dsp:cNvPr id="0" name=""/>
        <dsp:cNvSpPr/>
      </dsp:nvSpPr>
      <dsp:spPr>
        <a:xfrm>
          <a:off x="1361202" y="1506396"/>
          <a:ext cx="3088722" cy="546965"/>
        </a:xfrm>
        <a:custGeom>
          <a:avLst/>
          <a:gdLst/>
          <a:ahLst/>
          <a:cxnLst/>
          <a:rect l="0" t="0" r="0" b="0"/>
          <a:pathLst>
            <a:path>
              <a:moveTo>
                <a:pt x="3088722" y="0"/>
              </a:moveTo>
              <a:lnTo>
                <a:pt x="3088722" y="290582"/>
              </a:lnTo>
              <a:lnTo>
                <a:pt x="0" y="290582"/>
              </a:lnTo>
              <a:lnTo>
                <a:pt x="0" y="546965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827007" y="1776991"/>
        <a:ext cx="157112" cy="5775"/>
      </dsp:txXfrm>
    </dsp:sp>
    <dsp:sp modelId="{77CCDAF5-7646-41CC-98C7-C5F94615F1B4}">
      <dsp:nvSpPr>
        <dsp:cNvPr id="0" name=""/>
        <dsp:cNvSpPr/>
      </dsp:nvSpPr>
      <dsp:spPr>
        <a:xfrm>
          <a:off x="3194346" y="1502"/>
          <a:ext cx="2511156" cy="150669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049" tIns="129161" rIns="123049" bIns="129161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Fonctionner durant quatre heures ;</a:t>
          </a:r>
        </a:p>
      </dsp:txBody>
      <dsp:txXfrm>
        <a:off x="3194346" y="1502"/>
        <a:ext cx="2511156" cy="1506693"/>
      </dsp:txXfrm>
    </dsp:sp>
    <dsp:sp modelId="{B323A3A2-0274-4349-8B37-5E999A1674DE}">
      <dsp:nvSpPr>
        <dsp:cNvPr id="0" name=""/>
        <dsp:cNvSpPr/>
      </dsp:nvSpPr>
      <dsp:spPr>
        <a:xfrm>
          <a:off x="2614981" y="2793389"/>
          <a:ext cx="54696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46965" y="4572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874024" y="2836221"/>
        <a:ext cx="28878" cy="5775"/>
      </dsp:txXfrm>
    </dsp:sp>
    <dsp:sp modelId="{D355829C-9137-49F5-9B09-06540F04B90D}">
      <dsp:nvSpPr>
        <dsp:cNvPr id="0" name=""/>
        <dsp:cNvSpPr/>
      </dsp:nvSpPr>
      <dsp:spPr>
        <a:xfrm>
          <a:off x="105624" y="2085762"/>
          <a:ext cx="2511156" cy="150669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049" tIns="129161" rIns="123049" bIns="129161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Détecter quatre voitures en même temps ; </a:t>
          </a:r>
        </a:p>
      </dsp:txBody>
      <dsp:txXfrm>
        <a:off x="105624" y="2085762"/>
        <a:ext cx="2511156" cy="1506693"/>
      </dsp:txXfrm>
    </dsp:sp>
    <dsp:sp modelId="{7BEB39C3-3F16-42B2-9D23-CBEFFA660CA3}">
      <dsp:nvSpPr>
        <dsp:cNvPr id="0" name=""/>
        <dsp:cNvSpPr/>
      </dsp:nvSpPr>
      <dsp:spPr>
        <a:xfrm>
          <a:off x="1361202" y="3590656"/>
          <a:ext cx="3088722" cy="546965"/>
        </a:xfrm>
        <a:custGeom>
          <a:avLst/>
          <a:gdLst/>
          <a:ahLst/>
          <a:cxnLst/>
          <a:rect l="0" t="0" r="0" b="0"/>
          <a:pathLst>
            <a:path>
              <a:moveTo>
                <a:pt x="3088722" y="0"/>
              </a:moveTo>
              <a:lnTo>
                <a:pt x="3088722" y="290582"/>
              </a:lnTo>
              <a:lnTo>
                <a:pt x="0" y="290582"/>
              </a:lnTo>
              <a:lnTo>
                <a:pt x="0" y="546965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827007" y="3861251"/>
        <a:ext cx="157112" cy="5775"/>
      </dsp:txXfrm>
    </dsp:sp>
    <dsp:sp modelId="{0FF4A5FC-E99E-401E-92E8-F32D6205E31D}">
      <dsp:nvSpPr>
        <dsp:cNvPr id="0" name=""/>
        <dsp:cNvSpPr/>
      </dsp:nvSpPr>
      <dsp:spPr>
        <a:xfrm>
          <a:off x="3194346" y="2085762"/>
          <a:ext cx="2511156" cy="150669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049" tIns="129161" rIns="123049" bIns="129161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Être produit sous 100$ ;</a:t>
          </a:r>
        </a:p>
      </dsp:txBody>
      <dsp:txXfrm>
        <a:off x="3194346" y="2085762"/>
        <a:ext cx="2511156" cy="1506693"/>
      </dsp:txXfrm>
    </dsp:sp>
    <dsp:sp modelId="{2FC396D1-F96F-4B32-ADD1-972DDAF35085}">
      <dsp:nvSpPr>
        <dsp:cNvPr id="0" name=""/>
        <dsp:cNvSpPr/>
      </dsp:nvSpPr>
      <dsp:spPr>
        <a:xfrm>
          <a:off x="2614981" y="4877649"/>
          <a:ext cx="54696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46965" y="45720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874024" y="4920481"/>
        <a:ext cx="28878" cy="5775"/>
      </dsp:txXfrm>
    </dsp:sp>
    <dsp:sp modelId="{C82D75EC-5A83-4E28-8DC7-6E5C7A980322}">
      <dsp:nvSpPr>
        <dsp:cNvPr id="0" name=""/>
        <dsp:cNvSpPr/>
      </dsp:nvSpPr>
      <dsp:spPr>
        <a:xfrm>
          <a:off x="105624" y="4170022"/>
          <a:ext cx="2511156" cy="150669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049" tIns="129161" rIns="123049" bIns="129161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Être simple et fiable ;</a:t>
          </a:r>
        </a:p>
      </dsp:txBody>
      <dsp:txXfrm>
        <a:off x="105624" y="4170022"/>
        <a:ext cx="2511156" cy="1506693"/>
      </dsp:txXfrm>
    </dsp:sp>
    <dsp:sp modelId="{D9068638-4FE8-4FF7-A795-178AA5D5B7D1}">
      <dsp:nvSpPr>
        <dsp:cNvPr id="0" name=""/>
        <dsp:cNvSpPr/>
      </dsp:nvSpPr>
      <dsp:spPr>
        <a:xfrm>
          <a:off x="3194346" y="4170022"/>
          <a:ext cx="2511156" cy="150669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049" tIns="129161" rIns="123049" bIns="129161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Être semi-permanent pour ne pas endommager l’edifice.</a:t>
          </a:r>
        </a:p>
      </dsp:txBody>
      <dsp:txXfrm>
        <a:off x="3194346" y="4170022"/>
        <a:ext cx="2511156" cy="150669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6EA806-2EEC-48F7-84D5-C4862B0F2E22}">
      <dsp:nvSpPr>
        <dsp:cNvPr id="0" name=""/>
        <dsp:cNvSpPr/>
      </dsp:nvSpPr>
      <dsp:spPr>
        <a:xfrm>
          <a:off x="0" y="2209"/>
          <a:ext cx="4441371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672EC2-2A6D-4008-A7C0-E9A5F5012824}">
      <dsp:nvSpPr>
        <dsp:cNvPr id="0" name=""/>
        <dsp:cNvSpPr/>
      </dsp:nvSpPr>
      <dsp:spPr>
        <a:xfrm>
          <a:off x="0" y="2209"/>
          <a:ext cx="4441371" cy="15066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300" kern="1200"/>
            <a:t>Privilégier la </a:t>
          </a:r>
          <a:r>
            <a:rPr lang="fr-FR" sz="2300" b="1" kern="1200"/>
            <a:t>simplicité </a:t>
          </a:r>
          <a:r>
            <a:rPr lang="fr-FR" sz="2300" kern="1200"/>
            <a:t>et la </a:t>
          </a:r>
          <a:r>
            <a:rPr lang="fr-FR" sz="2300" b="1" kern="1200"/>
            <a:t>fiabilité!</a:t>
          </a:r>
          <a:endParaRPr lang="en-US" sz="2300" kern="1200"/>
        </a:p>
      </dsp:txBody>
      <dsp:txXfrm>
        <a:off x="0" y="2209"/>
        <a:ext cx="4441371" cy="1506632"/>
      </dsp:txXfrm>
    </dsp:sp>
    <dsp:sp modelId="{3A522EFB-40E6-4E74-B4A0-37190EF5409D}">
      <dsp:nvSpPr>
        <dsp:cNvPr id="0" name=""/>
        <dsp:cNvSpPr/>
      </dsp:nvSpPr>
      <dsp:spPr>
        <a:xfrm>
          <a:off x="0" y="1508841"/>
          <a:ext cx="4441371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7A0E40-9F8F-4A1F-BE02-6D8AF846B158}">
      <dsp:nvSpPr>
        <dsp:cNvPr id="0" name=""/>
        <dsp:cNvSpPr/>
      </dsp:nvSpPr>
      <dsp:spPr>
        <a:xfrm>
          <a:off x="0" y="1508841"/>
          <a:ext cx="4441371" cy="15066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300" kern="1200"/>
            <a:t>Développer un système ayant une utilisabilité maximale.</a:t>
          </a:r>
          <a:endParaRPr lang="en-US" sz="2300" kern="1200"/>
        </a:p>
      </dsp:txBody>
      <dsp:txXfrm>
        <a:off x="0" y="1508841"/>
        <a:ext cx="4441371" cy="1506632"/>
      </dsp:txXfrm>
    </dsp:sp>
    <dsp:sp modelId="{09C0C1BD-C13C-44E3-831C-D5D910B0B68B}">
      <dsp:nvSpPr>
        <dsp:cNvPr id="0" name=""/>
        <dsp:cNvSpPr/>
      </dsp:nvSpPr>
      <dsp:spPr>
        <a:xfrm>
          <a:off x="0" y="3015473"/>
          <a:ext cx="4441371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DF9EDA-6D36-488B-A514-70EAF5BC24D4}">
      <dsp:nvSpPr>
        <dsp:cNvPr id="0" name=""/>
        <dsp:cNvSpPr/>
      </dsp:nvSpPr>
      <dsp:spPr>
        <a:xfrm>
          <a:off x="0" y="3015473"/>
          <a:ext cx="4441371" cy="15066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300" kern="1200"/>
            <a:t>Détecter les quatre voitures </a:t>
          </a:r>
          <a:r>
            <a:rPr lang="fr-FR" sz="2300" b="1" kern="1200"/>
            <a:t>100%</a:t>
          </a:r>
          <a:r>
            <a:rPr lang="fr-FR" sz="2300" kern="1200"/>
            <a:t> du temps à leur vitesse de passage et </a:t>
          </a:r>
          <a:r>
            <a:rPr lang="fr-FR" sz="2300" b="1" kern="1200"/>
            <a:t>simultanément</a:t>
          </a:r>
          <a:r>
            <a:rPr lang="fr-FR" sz="2300" kern="1200"/>
            <a:t> au besoin!</a:t>
          </a:r>
          <a:endParaRPr lang="en-US" sz="2300" kern="1200"/>
        </a:p>
      </dsp:txBody>
      <dsp:txXfrm>
        <a:off x="0" y="3015473"/>
        <a:ext cx="4441371" cy="150663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2F3483-7829-404A-A84A-A8AAAEF9E8C2}">
      <dsp:nvSpPr>
        <dsp:cNvPr id="0" name=""/>
        <dsp:cNvSpPr/>
      </dsp:nvSpPr>
      <dsp:spPr>
        <a:xfrm>
          <a:off x="2614981" y="709129"/>
          <a:ext cx="54696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46965" y="4572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874024" y="751961"/>
        <a:ext cx="28878" cy="5775"/>
      </dsp:txXfrm>
    </dsp:sp>
    <dsp:sp modelId="{D9068638-4FE8-4FF7-A795-178AA5D5B7D1}">
      <dsp:nvSpPr>
        <dsp:cNvPr id="0" name=""/>
        <dsp:cNvSpPr/>
      </dsp:nvSpPr>
      <dsp:spPr>
        <a:xfrm>
          <a:off x="105624" y="1502"/>
          <a:ext cx="2511156" cy="150669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049" tIns="129161" rIns="123049" bIns="129161" numCol="1" spcCol="1270" anchor="ctr" anchorCtr="0">
          <a:noAutofit/>
        </a:bodyPr>
        <a:lstStyle/>
        <a:p>
          <a:pPr marL="0" lvl="0" indent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>
              <a:latin typeface="Aptos Display" panose="02110004020202020204"/>
            </a:rPr>
            <a:t>Difficultés de codage prévues</a:t>
          </a:r>
          <a:endParaRPr lang="en-US" sz="2900" kern="1200"/>
        </a:p>
      </dsp:txBody>
      <dsp:txXfrm>
        <a:off x="105624" y="1502"/>
        <a:ext cx="2511156" cy="1506693"/>
      </dsp:txXfrm>
    </dsp:sp>
    <dsp:sp modelId="{885B3790-C89A-49DD-9360-AD79721D52E2}">
      <dsp:nvSpPr>
        <dsp:cNvPr id="0" name=""/>
        <dsp:cNvSpPr/>
      </dsp:nvSpPr>
      <dsp:spPr>
        <a:xfrm>
          <a:off x="1361202" y="1506396"/>
          <a:ext cx="3088722" cy="546965"/>
        </a:xfrm>
        <a:custGeom>
          <a:avLst/>
          <a:gdLst/>
          <a:ahLst/>
          <a:cxnLst/>
          <a:rect l="0" t="0" r="0" b="0"/>
          <a:pathLst>
            <a:path>
              <a:moveTo>
                <a:pt x="3088722" y="0"/>
              </a:moveTo>
              <a:lnTo>
                <a:pt x="3088722" y="290582"/>
              </a:lnTo>
              <a:lnTo>
                <a:pt x="0" y="290582"/>
              </a:lnTo>
              <a:lnTo>
                <a:pt x="0" y="546965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827007" y="1776991"/>
        <a:ext cx="157112" cy="5775"/>
      </dsp:txXfrm>
    </dsp:sp>
    <dsp:sp modelId="{8DC54F08-E58A-4E2A-B2BF-57F8F93CC5DC}">
      <dsp:nvSpPr>
        <dsp:cNvPr id="0" name=""/>
        <dsp:cNvSpPr/>
      </dsp:nvSpPr>
      <dsp:spPr>
        <a:xfrm>
          <a:off x="3194346" y="1502"/>
          <a:ext cx="2511156" cy="150669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049" tIns="129161" rIns="123049" bIns="129161" numCol="1" spcCol="1270" anchor="ctr" anchorCtr="0">
          <a:noAutofit/>
        </a:bodyPr>
        <a:lstStyle/>
        <a:p>
          <a:pPr marL="0" lvl="0" indent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>
              <a:latin typeface="Aptos Display" panose="02110004020202020204"/>
            </a:rPr>
            <a:t>Aide et priorisation</a:t>
          </a:r>
        </a:p>
      </dsp:txBody>
      <dsp:txXfrm>
        <a:off x="3194346" y="1502"/>
        <a:ext cx="2511156" cy="1506693"/>
      </dsp:txXfrm>
    </dsp:sp>
    <dsp:sp modelId="{0E7BAB29-29A9-4936-AA0D-5C794572A588}">
      <dsp:nvSpPr>
        <dsp:cNvPr id="0" name=""/>
        <dsp:cNvSpPr/>
      </dsp:nvSpPr>
      <dsp:spPr>
        <a:xfrm>
          <a:off x="2614981" y="2793389"/>
          <a:ext cx="54696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46965" y="45720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874024" y="2836221"/>
        <a:ext cx="28878" cy="5775"/>
      </dsp:txXfrm>
    </dsp:sp>
    <dsp:sp modelId="{8EB52998-B51E-4C83-80A0-87D43D8AC000}">
      <dsp:nvSpPr>
        <dsp:cNvPr id="0" name=""/>
        <dsp:cNvSpPr/>
      </dsp:nvSpPr>
      <dsp:spPr>
        <a:xfrm>
          <a:off x="105624" y="2085762"/>
          <a:ext cx="2511156" cy="150669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049" tIns="129161" rIns="123049" bIns="129161" numCol="1" spcCol="1270" anchor="ctr" anchorCtr="0">
          <a:noAutofit/>
        </a:bodyPr>
        <a:lstStyle/>
        <a:p>
          <a:pPr marL="0" lvl="0" indent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>
              <a:latin typeface="Aptos Display" panose="02110004020202020204"/>
            </a:rPr>
            <a:t>Détection non fiable </a:t>
          </a:r>
        </a:p>
      </dsp:txBody>
      <dsp:txXfrm>
        <a:off x="105624" y="2085762"/>
        <a:ext cx="2511156" cy="1506693"/>
      </dsp:txXfrm>
    </dsp:sp>
    <dsp:sp modelId="{4FBE0219-F50F-4976-858B-9F4658108707}">
      <dsp:nvSpPr>
        <dsp:cNvPr id="0" name=""/>
        <dsp:cNvSpPr/>
      </dsp:nvSpPr>
      <dsp:spPr>
        <a:xfrm>
          <a:off x="1361202" y="3590656"/>
          <a:ext cx="3088722" cy="546965"/>
        </a:xfrm>
        <a:custGeom>
          <a:avLst/>
          <a:gdLst/>
          <a:ahLst/>
          <a:cxnLst/>
          <a:rect l="0" t="0" r="0" b="0"/>
          <a:pathLst>
            <a:path>
              <a:moveTo>
                <a:pt x="3088722" y="0"/>
              </a:moveTo>
              <a:lnTo>
                <a:pt x="3088722" y="290582"/>
              </a:lnTo>
              <a:lnTo>
                <a:pt x="0" y="290582"/>
              </a:lnTo>
              <a:lnTo>
                <a:pt x="0" y="546965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827007" y="3861251"/>
        <a:ext cx="157112" cy="5775"/>
      </dsp:txXfrm>
    </dsp:sp>
    <dsp:sp modelId="{2D09D18B-47F3-4D5B-B7B3-555B71664D10}">
      <dsp:nvSpPr>
        <dsp:cNvPr id="0" name=""/>
        <dsp:cNvSpPr/>
      </dsp:nvSpPr>
      <dsp:spPr>
        <a:xfrm>
          <a:off x="3194346" y="2085762"/>
          <a:ext cx="2511156" cy="150669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049" tIns="129161" rIns="123049" bIns="129161" numCol="1" spcCol="1270" anchor="ctr" anchorCtr="0">
          <a:noAutofit/>
        </a:bodyPr>
        <a:lstStyle/>
        <a:p>
          <a:pPr marL="0" lvl="0" indent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>
              <a:latin typeface="Aptos Display" panose="02110004020202020204"/>
            </a:rPr>
            <a:t>1 senseur et vérification du HW</a:t>
          </a:r>
        </a:p>
      </dsp:txBody>
      <dsp:txXfrm>
        <a:off x="3194346" y="2085762"/>
        <a:ext cx="2511156" cy="1506693"/>
      </dsp:txXfrm>
    </dsp:sp>
    <dsp:sp modelId="{45180966-E54E-4343-B02B-B0EF724A7303}">
      <dsp:nvSpPr>
        <dsp:cNvPr id="0" name=""/>
        <dsp:cNvSpPr/>
      </dsp:nvSpPr>
      <dsp:spPr>
        <a:xfrm>
          <a:off x="2614981" y="4877649"/>
          <a:ext cx="54696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46965" y="45720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874024" y="4920481"/>
        <a:ext cx="28878" cy="5775"/>
      </dsp:txXfrm>
    </dsp:sp>
    <dsp:sp modelId="{17FD1D06-C129-4BE7-93B9-3286839309EC}">
      <dsp:nvSpPr>
        <dsp:cNvPr id="0" name=""/>
        <dsp:cNvSpPr/>
      </dsp:nvSpPr>
      <dsp:spPr>
        <a:xfrm>
          <a:off x="105624" y="4170022"/>
          <a:ext cx="2511156" cy="150669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049" tIns="129161" rIns="123049" bIns="129161" numCol="1" spcCol="1270" anchor="ctr" anchorCtr="0">
          <a:noAutofit/>
        </a:bodyPr>
        <a:lstStyle/>
        <a:p>
          <a:pPr marL="0" lvl="0" indent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>
              <a:latin typeface="Aptos Display" panose="02110004020202020204"/>
            </a:rPr>
            <a:t>Code non fiable</a:t>
          </a:r>
        </a:p>
      </dsp:txBody>
      <dsp:txXfrm>
        <a:off x="105624" y="4170022"/>
        <a:ext cx="2511156" cy="1506693"/>
      </dsp:txXfrm>
    </dsp:sp>
    <dsp:sp modelId="{F823A6A2-EE74-49D4-8CEC-4D8C027A4B57}">
      <dsp:nvSpPr>
        <dsp:cNvPr id="0" name=""/>
        <dsp:cNvSpPr/>
      </dsp:nvSpPr>
      <dsp:spPr>
        <a:xfrm>
          <a:off x="3194346" y="4170022"/>
          <a:ext cx="2511156" cy="150669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049" tIns="129161" rIns="123049" bIns="129161" numCol="1" spcCol="1270" anchor="ctr" anchorCtr="0">
          <a:noAutofit/>
        </a:bodyPr>
        <a:lstStyle/>
        <a:p>
          <a:pPr marL="0" lvl="0" indent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>
              <a:latin typeface="Aptos Display" panose="02110004020202020204"/>
            </a:rPr>
            <a:t>Apprentissage et recherche</a:t>
          </a:r>
        </a:p>
      </dsp:txBody>
      <dsp:txXfrm>
        <a:off x="3194346" y="4170022"/>
        <a:ext cx="2511156" cy="150669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488F01-E07C-465C-BE00-B691E481AE38}">
      <dsp:nvSpPr>
        <dsp:cNvPr id="0" name=""/>
        <dsp:cNvSpPr/>
      </dsp:nvSpPr>
      <dsp:spPr>
        <a:xfrm>
          <a:off x="0" y="44969"/>
          <a:ext cx="5811128" cy="135602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L’apprentissage théorique des étapes de conception ne suffit pas pour devenir expert ; la mise en application concrète est une composante essentielle du processus.</a:t>
          </a:r>
        </a:p>
      </dsp:txBody>
      <dsp:txXfrm>
        <a:off x="66196" y="111165"/>
        <a:ext cx="5678736" cy="1223637"/>
      </dsp:txXfrm>
    </dsp:sp>
    <dsp:sp modelId="{728F3CD4-25BA-4A6F-A776-74924FAED1EB}">
      <dsp:nvSpPr>
        <dsp:cNvPr id="0" name=""/>
        <dsp:cNvSpPr/>
      </dsp:nvSpPr>
      <dsp:spPr>
        <a:xfrm>
          <a:off x="0" y="1455719"/>
          <a:ext cx="5811128" cy="1356029"/>
        </a:xfrm>
        <a:prstGeom prst="roundRect">
          <a:avLst/>
        </a:prstGeom>
        <a:solidFill>
          <a:schemeClr val="accent2">
            <a:hueOff val="2147871"/>
            <a:satOff val="-6164"/>
            <a:lumOff val="-987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Nous avons appliqué nos connaissances en langage C pour développer le code du système.</a:t>
          </a:r>
        </a:p>
      </dsp:txBody>
      <dsp:txXfrm>
        <a:off x="66196" y="1521915"/>
        <a:ext cx="5678736" cy="1223637"/>
      </dsp:txXfrm>
    </dsp:sp>
    <dsp:sp modelId="{2C5E1D9B-5EAF-4655-B360-0160B324DCA8}">
      <dsp:nvSpPr>
        <dsp:cNvPr id="0" name=""/>
        <dsp:cNvSpPr/>
      </dsp:nvSpPr>
      <dsp:spPr>
        <a:xfrm>
          <a:off x="0" y="2866469"/>
          <a:ext cx="5811128" cy="1356029"/>
        </a:xfrm>
        <a:prstGeom prst="roundRect">
          <a:avLst/>
        </a:prstGeom>
        <a:solidFill>
          <a:schemeClr val="accent2">
            <a:hueOff val="4295743"/>
            <a:satOff val="-12329"/>
            <a:lumOff val="-1973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Une amélioration possible serait la création d’un système capable de gérer quatre capteurs RFID.</a:t>
          </a:r>
        </a:p>
      </dsp:txBody>
      <dsp:txXfrm>
        <a:off x="66196" y="2932665"/>
        <a:ext cx="5678736" cy="1223637"/>
      </dsp:txXfrm>
    </dsp:sp>
    <dsp:sp modelId="{3B8EF741-9F60-4467-9C3D-429409FD2F45}">
      <dsp:nvSpPr>
        <dsp:cNvPr id="0" name=""/>
        <dsp:cNvSpPr/>
      </dsp:nvSpPr>
      <dsp:spPr>
        <a:xfrm>
          <a:off x="0" y="4277219"/>
          <a:ext cx="5811128" cy="1356029"/>
        </a:xfrm>
        <a:prstGeom prst="roundRect">
          <a:avLst/>
        </a:prstGeom>
        <a:solidFill>
          <a:schemeClr val="accent2">
            <a:hueOff val="6443614"/>
            <a:satOff val="-18493"/>
            <a:lumOff val="-2960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Avec un budget plus élevé, il serait envisageable d’investir dans des capteurs offrant une meilleure portée ainsi qu’un microcontrôleur Arduino compatible avec quatre capteurs simultanément.</a:t>
          </a:r>
        </a:p>
      </dsp:txBody>
      <dsp:txXfrm>
        <a:off x="66196" y="4343415"/>
        <a:ext cx="5678736" cy="122363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39B7BF-27AB-48ED-9A53-594C53DC44B3}">
      <dsp:nvSpPr>
        <dsp:cNvPr id="0" name=""/>
        <dsp:cNvSpPr/>
      </dsp:nvSpPr>
      <dsp:spPr>
        <a:xfrm>
          <a:off x="0" y="226126"/>
          <a:ext cx="5811128" cy="168438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3000" kern="1200"/>
            <a:t>Système de capteurs RFID ;</a:t>
          </a:r>
          <a:endParaRPr lang="en-US" sz="3000" kern="1200"/>
        </a:p>
      </dsp:txBody>
      <dsp:txXfrm>
        <a:off x="82225" y="308351"/>
        <a:ext cx="5646678" cy="1519938"/>
      </dsp:txXfrm>
    </dsp:sp>
    <dsp:sp modelId="{81DA9DA3-793E-410D-B65F-E90DFC7F1374}">
      <dsp:nvSpPr>
        <dsp:cNvPr id="0" name=""/>
        <dsp:cNvSpPr/>
      </dsp:nvSpPr>
      <dsp:spPr>
        <a:xfrm>
          <a:off x="0" y="1996915"/>
          <a:ext cx="5811128" cy="1684388"/>
        </a:xfrm>
        <a:prstGeom prst="roundRect">
          <a:avLst/>
        </a:prstGeom>
        <a:solidFill>
          <a:schemeClr val="accent5">
            <a:hueOff val="-6076075"/>
            <a:satOff val="-413"/>
            <a:lumOff val="98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3000" kern="1200"/>
            <a:t>Programme en langage C pour assurer le suivi du temps ;</a:t>
          </a:r>
          <a:endParaRPr lang="en-US" sz="3000" kern="1200"/>
        </a:p>
      </dsp:txBody>
      <dsp:txXfrm>
        <a:off x="82225" y="2079140"/>
        <a:ext cx="5646678" cy="1519938"/>
      </dsp:txXfrm>
    </dsp:sp>
    <dsp:sp modelId="{51E56718-CE41-4643-9E19-FB002C7186F3}">
      <dsp:nvSpPr>
        <dsp:cNvPr id="0" name=""/>
        <dsp:cNvSpPr/>
      </dsp:nvSpPr>
      <dsp:spPr>
        <a:xfrm>
          <a:off x="0" y="3767703"/>
          <a:ext cx="5811128" cy="1684388"/>
        </a:xfrm>
        <a:prstGeom prst="roundRect">
          <a:avLst/>
        </a:prstGeom>
        <a:solidFill>
          <a:schemeClr val="accent5">
            <a:hueOff val="-12152150"/>
            <a:satOff val="-826"/>
            <a:lumOff val="196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3000" kern="1200"/>
            <a:t>Acquérir de nombreuses compétences à mettre en pratique dans nos futurs projets.</a:t>
          </a:r>
          <a:endParaRPr lang="en-US" sz="3000" kern="1200"/>
        </a:p>
      </dsp:txBody>
      <dsp:txXfrm>
        <a:off x="82225" y="3849928"/>
        <a:ext cx="5646678" cy="15199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06E87-1D5B-7402-D2BD-F89D6DBE71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35E967-9585-EB7A-719F-B3375F7329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F8CCF3-B52C-4E95-A9FF-35EBC09DF1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1E894-A3B1-47BD-AB66-2F781E2AB967}" type="datetimeFigureOut">
              <a:rPr lang="en-CA" smtClean="0"/>
              <a:t>2025-03-30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CF4A0E-7A38-A7F7-F4B7-A13DA5B5B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9DF188-C451-8CC2-8BA3-C691CEFD2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C1E18-A9DC-41A3-A129-8DF4F101084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31899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F3297-A612-4393-04FD-094EDB00A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26BB83-0663-A163-1C95-4CEEABA497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170557-6BC0-08C6-E66F-4CBC89137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1E894-A3B1-47BD-AB66-2F781E2AB967}" type="datetimeFigureOut">
              <a:rPr lang="en-CA" smtClean="0"/>
              <a:t>2025-03-30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D93C37-35A0-A516-019E-4511E2EE1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8B71CE-BDCA-7B03-A2CC-C0D8A6BC7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C1E18-A9DC-41A3-A129-8DF4F101084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92265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CCB6588-07F9-A5EF-CF36-8C10D8A408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BEC0C4-935C-D2E8-AEA4-FE41FE0584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8C3C5B-889A-8B03-0E6C-54B305E26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1E894-A3B1-47BD-AB66-2F781E2AB967}" type="datetimeFigureOut">
              <a:rPr lang="en-CA" smtClean="0"/>
              <a:t>2025-03-30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A0ADCD-F1A9-5827-E1AA-AE5151CA2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D0A202-0FF2-76C9-C5CB-5D9E8F7F6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C1E18-A9DC-41A3-A129-8DF4F101084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32386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C5E121-E0E2-0B8C-FE5E-10EAC7C44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6C99DC-6D83-8E19-3C20-CC0AC945AF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3BB95D-B44B-1C3C-5489-F6256868D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1E894-A3B1-47BD-AB66-2F781E2AB967}" type="datetimeFigureOut">
              <a:rPr lang="en-CA" smtClean="0"/>
              <a:t>2025-03-30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D58C91-BCFA-8833-34BC-070326A2F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585764-B80E-74A8-EC08-2285B6DEE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C1E18-A9DC-41A3-A129-8DF4F101084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5725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4B6C7F-B56A-E9FC-A630-C3CE1056D4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47BC47-D43F-0AA4-1545-EBFC53D955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C23A27-BC53-C4A1-53FD-9C1FCFA6E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1E894-A3B1-47BD-AB66-2F781E2AB967}" type="datetimeFigureOut">
              <a:rPr lang="en-CA" smtClean="0"/>
              <a:t>2025-03-30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125A64-47E0-A90A-CCF5-D2571A685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905282-76C4-4E9B-43E1-D90FD9ABF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C1E18-A9DC-41A3-A129-8DF4F101084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91349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E46D60-F4A6-BEC1-64E6-1D629F1FA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ACC52C-6AEF-C643-0CD1-80221E4897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9B8239-9AC1-67BE-AF05-5BDE3E813F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BF5A19-164D-70E5-B88C-6763BA572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1E894-A3B1-47BD-AB66-2F781E2AB967}" type="datetimeFigureOut">
              <a:rPr lang="en-CA" smtClean="0"/>
              <a:t>2025-03-30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CC457F-4390-05F9-FC5C-3A84DB1D9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1AFFEB-0E68-4BEA-8B02-80FE62665F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C1E18-A9DC-41A3-A129-8DF4F101084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16516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DDDB40-21E0-FD3D-53D6-EC3FCB00BD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BF4891-B7B9-3CB5-2525-AAE2196E2E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78ED5C-940C-717F-DB17-1BEC073216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50D33C-F26D-AB14-FA7E-E65C377D9E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87F68C9-2773-1092-B3BF-70B2C63136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575036-3EB8-6E23-11BE-18F664245A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1E894-A3B1-47BD-AB66-2F781E2AB967}" type="datetimeFigureOut">
              <a:rPr lang="en-CA" smtClean="0"/>
              <a:t>2025-03-30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502814-1E8B-C10E-4DF4-3E8F58983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CD89D08-45BF-E251-CE08-0507F3156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C1E18-A9DC-41A3-A129-8DF4F101084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27189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675FC2-40A7-9351-8433-5F755EEDD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5ECAB2-17A6-891E-04AE-210D6FA988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1E894-A3B1-47BD-AB66-2F781E2AB967}" type="datetimeFigureOut">
              <a:rPr lang="en-CA" smtClean="0"/>
              <a:t>2025-03-30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CEF41D-27C4-FEBD-0465-CC285533B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CEDCD1-62A3-1383-E226-B22B81FAB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C1E18-A9DC-41A3-A129-8DF4F101084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39074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536D40-DEDD-9695-77A8-D7912FD37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1E894-A3B1-47BD-AB66-2F781E2AB967}" type="datetimeFigureOut">
              <a:rPr lang="en-CA" smtClean="0"/>
              <a:t>2025-03-30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11BBC6-0E8B-875D-A0C5-AEBAEB7D4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1897F3-D041-847A-34C2-2C84C7BE5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C1E18-A9DC-41A3-A129-8DF4F101084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73089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9BEE82-B4BF-5F2B-F37E-10F4B6BBDD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0E72DF-8C6F-9812-36B2-438AA56BDC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D614EE-1B9D-787B-D79C-1922EA0182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66CA2F-CD04-4F50-6930-95A7B5595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1E894-A3B1-47BD-AB66-2F781E2AB967}" type="datetimeFigureOut">
              <a:rPr lang="en-CA" smtClean="0"/>
              <a:t>2025-03-30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4AA4DA-E1E9-00FD-9389-A04C182A1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8372DD-0969-787C-7D97-B844D967C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C1E18-A9DC-41A3-A129-8DF4F101084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16575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7B979E-8B0A-F431-7A38-F4F11FCD1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CA32988-08C7-6986-5FC8-6D0C737100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09E9B3-DD30-1CC2-C8CE-DABAD6DBEB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009813-80AA-5496-32E8-40F5B151D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1E894-A3B1-47BD-AB66-2F781E2AB967}" type="datetimeFigureOut">
              <a:rPr lang="en-CA" smtClean="0"/>
              <a:t>2025-03-30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D46D8B-6E7F-B20C-DCD6-064FBB792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34A88E-A7C3-E904-2A1A-2CF3522C1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C1E18-A9DC-41A3-A129-8DF4F101084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40406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92F571A-ACB0-7231-B5C4-67DF84C81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EFA4F5-E334-72D1-D9F2-57FAB8656F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05F761-CE5F-1821-E498-EE6F4E244C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C1E894-A3B1-47BD-AB66-2F781E2AB967}" type="datetimeFigureOut">
              <a:rPr lang="en-CA" smtClean="0"/>
              <a:t>2025-03-30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B6F83E-7CA7-DFB6-0151-190DADF429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44E708-16FA-560F-1657-EE0EFD3F14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35C1E18-A9DC-41A3-A129-8DF4F101084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8450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93614-7E9A-D8DB-D6AE-6B101D0D733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CA" sz="6000">
                <a:latin typeface="Arial" panose="020B0604020202020204" pitchFamily="34" charset="0"/>
                <a:cs typeface="Arial" panose="020B0604020202020204" pitchFamily="34" charset="0"/>
              </a:rPr>
              <a:t>Conception du système Chrono-Tours :</a:t>
            </a:r>
            <a:br>
              <a:rPr lang="fr-CA" sz="60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CA" sz="6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course aux puces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E2595E-91B4-7104-3CAB-4CD0081B316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sz="2400">
                <a:solidFill>
                  <a:schemeClr val="accent1"/>
                </a:solidFill>
              </a:rPr>
              <a:t>Par l’équipe FF11</a:t>
            </a:r>
          </a:p>
          <a:p>
            <a:r>
              <a:rPr lang="fr-CA" sz="2400">
                <a:solidFill>
                  <a:schemeClr val="accent1"/>
                </a:solidFill>
              </a:rPr>
              <a:t>composée  de Julia Asselin, </a:t>
            </a:r>
            <a:r>
              <a:rPr lang="fr-CA" sz="2400" dirty="0" err="1">
                <a:solidFill>
                  <a:schemeClr val="accent1"/>
                </a:solidFill>
              </a:rPr>
              <a:t>Callista</a:t>
            </a:r>
            <a:r>
              <a:rPr lang="fr-CA" sz="2400">
                <a:solidFill>
                  <a:schemeClr val="accent1"/>
                </a:solidFill>
              </a:rPr>
              <a:t> Bélanger, Shakira </a:t>
            </a:r>
            <a:r>
              <a:rPr lang="fr-CA" sz="2400" dirty="0" err="1">
                <a:solidFill>
                  <a:schemeClr val="accent1"/>
                </a:solidFill>
              </a:rPr>
              <a:t>Elmi</a:t>
            </a:r>
            <a:r>
              <a:rPr lang="fr-CA" sz="2400">
                <a:solidFill>
                  <a:schemeClr val="accent1"/>
                </a:solidFill>
              </a:rPr>
              <a:t>, </a:t>
            </a:r>
            <a:r>
              <a:rPr lang="fr-CA" sz="2400" dirty="0" err="1">
                <a:solidFill>
                  <a:schemeClr val="accent1"/>
                </a:solidFill>
              </a:rPr>
              <a:t>Gelbert</a:t>
            </a:r>
            <a:r>
              <a:rPr lang="fr-CA" sz="2400">
                <a:solidFill>
                  <a:schemeClr val="accent1"/>
                </a:solidFill>
              </a:rPr>
              <a:t> Simo et Dieu Merci </a:t>
            </a:r>
            <a:r>
              <a:rPr lang="fr-CA" sz="2400" dirty="0" err="1">
                <a:solidFill>
                  <a:schemeClr val="accent1"/>
                </a:solidFill>
              </a:rPr>
              <a:t>Tshiaba</a:t>
            </a:r>
            <a:endParaRPr lang="en-CA" sz="2400" dirty="0" err="1">
              <a:solidFill>
                <a:schemeClr val="accent1"/>
              </a:solidFill>
            </a:endParaRPr>
          </a:p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644572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085E2-C7A9-1024-E9E0-9FD930A5E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9960" y="87629"/>
            <a:ext cx="10515600" cy="1325563"/>
          </a:xfrm>
        </p:spPr>
        <p:txBody>
          <a:bodyPr/>
          <a:lstStyle/>
          <a:p>
            <a:pPr algn="ctr"/>
            <a:r>
              <a:rPr lang="en-CA" dirty="0"/>
              <a:t>Prototype 2</a:t>
            </a:r>
          </a:p>
        </p:txBody>
      </p:sp>
      <p:pic>
        <p:nvPicPr>
          <p:cNvPr id="4" name="Image 3" descr="Une image contenant Appareils électroniques, Ingénierie électronique, Composant de circuit, Composant électronique&#10;&#10;Le contenu généré par l’IA peut être incorrect.">
            <a:extLst>
              <a:ext uri="{FF2B5EF4-FFF2-40B4-BE49-F238E27FC236}">
                <a16:creationId xmlns:a16="http://schemas.microsoft.com/office/drawing/2014/main" id="{2292C16E-266F-7DAF-5DE1-3E1EE06B02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1080" y="2055176"/>
            <a:ext cx="2468880" cy="2371725"/>
          </a:xfrm>
          <a:prstGeom prst="rect">
            <a:avLst/>
          </a:prstGeom>
        </p:spPr>
      </p:pic>
      <p:pic>
        <p:nvPicPr>
          <p:cNvPr id="5" name="Image 4" descr="Une image contenant Appareils électroniques, Ingénierie électronique, fils électriques, câble&#10;&#10;Le contenu généré par l’IA peut être incorrect.">
            <a:extLst>
              <a:ext uri="{FF2B5EF4-FFF2-40B4-BE49-F238E27FC236}">
                <a16:creationId xmlns:a16="http://schemas.microsoft.com/office/drawing/2014/main" id="{AFD121B0-83D6-C3EF-FFDE-B453FEC69A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6430" y="2243137"/>
            <a:ext cx="1847215" cy="2371725"/>
          </a:xfrm>
          <a:prstGeom prst="rect">
            <a:avLst/>
          </a:prstGeom>
        </p:spPr>
      </p:pic>
      <p:pic>
        <p:nvPicPr>
          <p:cNvPr id="6" name="Image 5" descr="Une image contenant Appareils électroniques, Ingénierie électronique, Composant de circuit, Composant électronique&#10;&#10;Le contenu généré par l’IA peut être incorrect.">
            <a:extLst>
              <a:ext uri="{FF2B5EF4-FFF2-40B4-BE49-F238E27FC236}">
                <a16:creationId xmlns:a16="http://schemas.microsoft.com/office/drawing/2014/main" id="{2AAC012B-E098-38C1-BC50-06EC534120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04200" y="2540261"/>
            <a:ext cx="2966720" cy="1663065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CA653A48-BFB6-BF68-572C-40576CF02448}"/>
              </a:ext>
            </a:extLst>
          </p:cNvPr>
          <p:cNvSpPr txBox="1"/>
          <p:nvPr/>
        </p:nvSpPr>
        <p:spPr>
          <a:xfrm>
            <a:off x="1412240" y="4937760"/>
            <a:ext cx="959104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ctr">
              <a:buFont typeface="Wingdings"/>
              <a:buChar char="Ø"/>
            </a:pPr>
            <a:r>
              <a:rPr lang="fr-FR" dirty="0"/>
              <a:t>Le prototype 2 n'a pas les 4 capteurs RFID ceci est dus au mal-fonctionnement du microcontrôleur.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3F2777B0-FCDF-CAC2-5BE5-65763C42AC5D}"/>
              </a:ext>
            </a:extLst>
          </p:cNvPr>
          <p:cNvSpPr txBox="1"/>
          <p:nvPr/>
        </p:nvSpPr>
        <p:spPr>
          <a:xfrm>
            <a:off x="1147604" y="1278378"/>
            <a:ext cx="1981200" cy="113877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fr-FR" sz="1600" b="1" u="sng" dirty="0">
                <a:cs typeface="Times New Roman"/>
              </a:rPr>
              <a:t>Circuit entier du prototype 2</a:t>
            </a:r>
            <a:endParaRPr lang="fr-FR" sz="1600" b="1" u="sng" dirty="0"/>
          </a:p>
          <a:p>
            <a:br>
              <a:rPr lang="en-US" dirty="0"/>
            </a:br>
            <a:endParaRPr lang="en-US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7F71DFC-E847-C7C8-799C-A70AAA30F6B4}"/>
              </a:ext>
            </a:extLst>
          </p:cNvPr>
          <p:cNvSpPr txBox="1"/>
          <p:nvPr/>
        </p:nvSpPr>
        <p:spPr>
          <a:xfrm>
            <a:off x="4686993" y="1155266"/>
            <a:ext cx="2753360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fr-FR" sz="1600" b="1" u="sng" dirty="0">
                <a:cs typeface="Times New Roman"/>
              </a:rPr>
              <a:t>Gros plan sur les connexions du capteur dans le circuit</a:t>
            </a:r>
            <a:endParaRPr lang="fr-FR" sz="1600" b="1" u="sng" dirty="0"/>
          </a:p>
          <a:p>
            <a:br>
              <a:rPr lang="en-US" dirty="0"/>
            </a:br>
            <a:endParaRPr lang="en-US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D0D9FC5-53D7-C3D3-7513-3BB6F4E21C7D}"/>
              </a:ext>
            </a:extLst>
          </p:cNvPr>
          <p:cNvSpPr txBox="1"/>
          <p:nvPr/>
        </p:nvSpPr>
        <p:spPr>
          <a:xfrm>
            <a:off x="8268400" y="1227742"/>
            <a:ext cx="2936240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fr-FR" sz="1600" b="1" u="sng" dirty="0">
                <a:cs typeface="Times New Roman"/>
              </a:rPr>
              <a:t>Gros plan sur les connexions du microcontrôleur dans le circuit</a:t>
            </a:r>
            <a:endParaRPr lang="fr-FR" sz="1600" b="1" dirty="0"/>
          </a:p>
          <a:p>
            <a:br>
              <a:rPr lang="en-US" dirty="0"/>
            </a:br>
            <a:endParaRPr lang="en-US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249790C-20A0-F717-8614-6B89804B5FC9}"/>
              </a:ext>
            </a:extLst>
          </p:cNvPr>
          <p:cNvSpPr txBox="1"/>
          <p:nvPr/>
        </p:nvSpPr>
        <p:spPr>
          <a:xfrm>
            <a:off x="802640" y="5750560"/>
            <a:ext cx="611632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01585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3D485D9-0646-4A2A-9362-3C3DCF1AE7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4AA45FA7-7E99-81B7-6595-61A6AA6852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25">
            <a:extLst>
              <a:ext uri="{FF2B5EF4-FFF2-40B4-BE49-F238E27FC236}">
                <a16:creationId xmlns:a16="http://schemas.microsoft.com/office/drawing/2014/main" id="{7DC7C39C-25AC-B75F-BD26-F78BCEA9BF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062849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9ABF6265-45C3-AB63-80BF-C0DF458AC4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150C5060-2472-2B25-B14E-7B15520D11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16FD8C3-15DB-E850-B333-0F2D228DA4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FFDAAB6E-18EE-40A2-4FD8-671B33D5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656150"/>
            <a:ext cx="5590787" cy="14315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5BDCD5-C998-3C9D-C9C4-45B701EFD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873940"/>
            <a:ext cx="4928291" cy="1035781"/>
          </a:xfrm>
        </p:spPr>
        <p:txBody>
          <a:bodyPr anchor="ctr">
            <a:normAutofit/>
          </a:bodyPr>
          <a:lstStyle/>
          <a:p>
            <a:r>
              <a:rPr lang="en-US" sz="3600"/>
              <a:t>Prototype 3</a:t>
            </a:r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D4435E0A-C5FA-10F8-8A52-2A04794F0E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5029" y="2524721"/>
            <a:ext cx="4991629" cy="3677123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1600" b="1" dirty="0" err="1">
                <a:cs typeface="Times New Roman"/>
              </a:rPr>
              <a:t>Résultats</a:t>
            </a:r>
            <a:endParaRPr lang="en-US" sz="1600" b="1" dirty="0">
              <a:cs typeface="Times New Roman"/>
            </a:endParaRPr>
          </a:p>
          <a:p>
            <a:pPr algn="just">
              <a:buFont typeface="Wingdings" panose="020B0604020202020204" pitchFamily="34" charset="0"/>
              <a:buChar char="Ø"/>
            </a:pPr>
            <a:r>
              <a:rPr lang="en-US" sz="1400" dirty="0">
                <a:cs typeface="Times New Roman"/>
              </a:rPr>
              <a:t>Construction de la </a:t>
            </a:r>
            <a:r>
              <a:rPr lang="en-US" sz="1400" dirty="0" err="1">
                <a:cs typeface="Times New Roman"/>
              </a:rPr>
              <a:t>rampe</a:t>
            </a:r>
            <a:endParaRPr lang="en-US" sz="1400" dirty="0">
              <a:cs typeface="Times New Roman"/>
            </a:endParaRPr>
          </a:p>
          <a:p>
            <a:pPr algn="just">
              <a:buFont typeface="Wingdings" panose="020B0604020202020204" pitchFamily="34" charset="0"/>
              <a:buChar char="Ø"/>
            </a:pPr>
            <a:r>
              <a:rPr lang="en-US" sz="1400" dirty="0" err="1">
                <a:cs typeface="Times New Roman"/>
              </a:rPr>
              <a:t>Épaisseur</a:t>
            </a:r>
            <a:r>
              <a:rPr lang="en-US" sz="1400" dirty="0">
                <a:cs typeface="Times New Roman"/>
              </a:rPr>
              <a:t> possible de la </a:t>
            </a:r>
            <a:r>
              <a:rPr lang="en-US" sz="1400" dirty="0" err="1">
                <a:cs typeface="Times New Roman"/>
              </a:rPr>
              <a:t>rampe</a:t>
            </a:r>
            <a:endParaRPr lang="en-US" sz="1400" dirty="0">
              <a:cs typeface="Times New Roman"/>
            </a:endParaRPr>
          </a:p>
          <a:p>
            <a:pPr algn="just">
              <a:buFont typeface="Wingdings" panose="020B0604020202020204" pitchFamily="34" charset="0"/>
              <a:buChar char="Ø"/>
            </a:pPr>
            <a:r>
              <a:rPr lang="en-US" sz="1400" dirty="0">
                <a:cs typeface="Times New Roman"/>
              </a:rPr>
              <a:t>Assemblage </a:t>
            </a:r>
            <a:r>
              <a:rPr lang="en-US" sz="1400" dirty="0" err="1">
                <a:cs typeface="Times New Roman"/>
              </a:rPr>
              <a:t>complet</a:t>
            </a:r>
            <a:r>
              <a:rPr lang="en-US" sz="1400" dirty="0">
                <a:cs typeface="Times New Roman"/>
              </a:rPr>
              <a:t> du prototype</a:t>
            </a:r>
          </a:p>
          <a:p>
            <a:pPr algn="just">
              <a:buFont typeface="Wingdings" panose="020B0604020202020204" pitchFamily="34" charset="0"/>
              <a:buChar char="Ø"/>
            </a:pPr>
            <a:r>
              <a:rPr lang="en-US" sz="1400" dirty="0" err="1">
                <a:cs typeface="Times New Roman"/>
              </a:rPr>
              <a:t>Quelques</a:t>
            </a:r>
            <a:r>
              <a:rPr lang="en-US" sz="1400" dirty="0">
                <a:cs typeface="Times New Roman"/>
              </a:rPr>
              <a:t> modifications au code</a:t>
            </a:r>
          </a:p>
          <a:p>
            <a:pPr lvl="1" algn="just">
              <a:buFont typeface="Courier New" panose="020B0604020202020204" pitchFamily="34" charset="0"/>
              <a:buChar char="o"/>
            </a:pPr>
            <a:r>
              <a:rPr lang="en-US" sz="1000" dirty="0">
                <a:cs typeface="Times New Roman"/>
              </a:rPr>
              <a:t>Temps </a:t>
            </a:r>
            <a:r>
              <a:rPr lang="en-US" sz="1000" dirty="0" err="1">
                <a:cs typeface="Times New Roman"/>
              </a:rPr>
              <a:t>auquel</a:t>
            </a:r>
            <a:r>
              <a:rPr lang="en-US" sz="1000" dirty="0">
                <a:cs typeface="Times New Roman"/>
              </a:rPr>
              <a:t> la voiture a passé la </a:t>
            </a:r>
            <a:r>
              <a:rPr lang="en-US" sz="1000" dirty="0" err="1">
                <a:cs typeface="Times New Roman"/>
              </a:rPr>
              <a:t>ligne</a:t>
            </a:r>
            <a:endParaRPr lang="en-US" sz="1000" dirty="0">
              <a:cs typeface="Times New Roman"/>
            </a:endParaRPr>
          </a:p>
          <a:p>
            <a:pPr lvl="1" algn="just">
              <a:buFont typeface="Courier New" panose="020B0604020202020204" pitchFamily="34" charset="0"/>
              <a:buChar char="o"/>
            </a:pPr>
            <a:r>
              <a:rPr lang="en-US" sz="1000" dirty="0">
                <a:cs typeface="Times New Roman"/>
              </a:rPr>
              <a:t>Deuxième tour</a:t>
            </a:r>
          </a:p>
          <a:p>
            <a:pPr algn="just">
              <a:buFont typeface="Wingdings,Sans-Serif" panose="020B0604020202020204" pitchFamily="34" charset="0"/>
              <a:buChar char="Ø"/>
            </a:pPr>
            <a:r>
              <a:rPr lang="en-US" sz="1400" dirty="0">
                <a:cs typeface="Times New Roman"/>
              </a:rPr>
              <a:t>Test </a:t>
            </a:r>
            <a:r>
              <a:rPr lang="en-US" sz="1400" dirty="0" err="1">
                <a:cs typeface="Times New Roman"/>
              </a:rPr>
              <a:t>finaux</a:t>
            </a:r>
            <a:r>
              <a:rPr lang="en-US" sz="1400" dirty="0">
                <a:cs typeface="Times New Roman"/>
              </a:rPr>
              <a:t> de </a:t>
            </a:r>
            <a:r>
              <a:rPr lang="en-US" sz="1400" dirty="0" err="1">
                <a:cs typeface="Times New Roman"/>
              </a:rPr>
              <a:t>fiabilité</a:t>
            </a:r>
            <a:r>
              <a:rPr lang="en-US" sz="1400" dirty="0">
                <a:cs typeface="Times New Roman"/>
              </a:rPr>
              <a:t>, </a:t>
            </a:r>
            <a:r>
              <a:rPr lang="en-US" sz="1400" dirty="0" err="1">
                <a:cs typeface="Times New Roman"/>
              </a:rPr>
              <a:t>où</a:t>
            </a:r>
            <a:r>
              <a:rPr lang="en-US" sz="1400" dirty="0">
                <a:cs typeface="Times New Roman"/>
              </a:rPr>
              <a:t> </a:t>
            </a:r>
            <a:r>
              <a:rPr lang="en-US" sz="1400" dirty="0" err="1">
                <a:cs typeface="Times New Roman"/>
              </a:rPr>
              <a:t>trouver</a:t>
            </a:r>
            <a:r>
              <a:rPr lang="en-US" sz="1400" dirty="0">
                <a:cs typeface="Times New Roman"/>
              </a:rPr>
              <a:t> </a:t>
            </a:r>
          </a:p>
          <a:p>
            <a:pPr marL="0" indent="0" algn="just">
              <a:buNone/>
            </a:pPr>
            <a:r>
              <a:rPr lang="en-US" sz="1400" dirty="0">
                <a:cs typeface="Times New Roman"/>
              </a:rPr>
              <a:t> les faiblesses.</a:t>
            </a:r>
          </a:p>
          <a:p>
            <a:pPr algn="just">
              <a:buFont typeface="Wingdings" panose="020B0604020202020204" pitchFamily="34" charset="0"/>
              <a:buChar char="Ø"/>
            </a:pPr>
            <a:endParaRPr lang="en-US" sz="1400" dirty="0">
              <a:cs typeface="Times New Roman"/>
            </a:endParaRPr>
          </a:p>
          <a:p>
            <a:pPr algn="just">
              <a:buFont typeface="Wingdings" panose="020B0604020202020204" pitchFamily="34" charset="0"/>
              <a:buChar char="Ø"/>
            </a:pPr>
            <a:endParaRPr lang="en-US" sz="1400" dirty="0">
              <a:cs typeface="Times New Roman"/>
            </a:endParaRPr>
          </a:p>
          <a:p>
            <a:pPr algn="just">
              <a:buFont typeface="Wingdings" panose="020B0604020202020204" pitchFamily="34" charset="0"/>
              <a:buChar char="Ø"/>
            </a:pPr>
            <a:endParaRPr lang="en-US" sz="1400" dirty="0">
              <a:cs typeface="Times New Roman"/>
            </a:endParaRPr>
          </a:p>
          <a:p>
            <a:pPr algn="just">
              <a:buFont typeface="Wingdings" panose="020B0604020202020204" pitchFamily="34" charset="0"/>
              <a:buChar char="Ø"/>
            </a:pPr>
            <a:endParaRPr lang="en-US" sz="1400" dirty="0">
              <a:cs typeface="Times New Roman"/>
            </a:endParaRPr>
          </a:p>
          <a:p>
            <a:pPr algn="just">
              <a:buFont typeface="Wingdings" panose="020B0604020202020204" pitchFamily="34" charset="0"/>
              <a:buChar char="Ø"/>
            </a:pPr>
            <a:endParaRPr lang="en-US" sz="1400" dirty="0">
              <a:cs typeface="Times New Roman"/>
            </a:endParaRPr>
          </a:p>
          <a:p>
            <a:pPr marL="0" indent="0">
              <a:buNone/>
            </a:pPr>
            <a:endParaRPr lang="en-US" sz="1800" dirty="0">
              <a:cs typeface="Times New Roman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290C57A-59AE-9F7C-924E-D26B463C23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34419" y="650054"/>
            <a:ext cx="4719382" cy="55964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832DC27-FBA8-E8BA-2C14-F80023BFFC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92240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 8" descr="Une image contenant clipart&#10;&#10;Le contenu généré par l’IA peut être incorrect.">
            <a:extLst>
              <a:ext uri="{FF2B5EF4-FFF2-40B4-BE49-F238E27FC236}">
                <a16:creationId xmlns:a16="http://schemas.microsoft.com/office/drawing/2014/main" id="{6444C4DE-3070-3026-DE0B-33CE79894C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7318" y="2474382"/>
            <a:ext cx="365125" cy="415925"/>
          </a:xfrm>
          <a:prstGeom prst="rect">
            <a:avLst/>
          </a:prstGeom>
        </p:spPr>
      </p:pic>
      <p:pic>
        <p:nvPicPr>
          <p:cNvPr id="10" name="Image 9" descr="Une image contenant clipart&#10;&#10;Le contenu généré par l’IA peut être incorrect.">
            <a:extLst>
              <a:ext uri="{FF2B5EF4-FFF2-40B4-BE49-F238E27FC236}">
                <a16:creationId xmlns:a16="http://schemas.microsoft.com/office/drawing/2014/main" id="{D1491240-11CE-66C5-2DA9-4AA2C84690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9897" y="2781334"/>
            <a:ext cx="365125" cy="415925"/>
          </a:xfrm>
          <a:prstGeom prst="rect">
            <a:avLst/>
          </a:prstGeom>
        </p:spPr>
      </p:pic>
      <p:pic>
        <p:nvPicPr>
          <p:cNvPr id="12" name="Image 11" descr="Une image contenant clipart&#10;&#10;Le contenu généré par l’IA peut être incorrect.">
            <a:extLst>
              <a:ext uri="{FF2B5EF4-FFF2-40B4-BE49-F238E27FC236}">
                <a16:creationId xmlns:a16="http://schemas.microsoft.com/office/drawing/2014/main" id="{80DB1B15-1B85-836D-DD89-9449171BCC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5284" y="3196551"/>
            <a:ext cx="374246" cy="415925"/>
          </a:xfrm>
          <a:prstGeom prst="rect">
            <a:avLst/>
          </a:prstGeom>
        </p:spPr>
      </p:pic>
      <p:pic>
        <p:nvPicPr>
          <p:cNvPr id="14" name="Image 13" descr="Une image contenant clipart&#10;&#10;Le contenu généré par l’IA peut être incorrect.">
            <a:extLst>
              <a:ext uri="{FF2B5EF4-FFF2-40B4-BE49-F238E27FC236}">
                <a16:creationId xmlns:a16="http://schemas.microsoft.com/office/drawing/2014/main" id="{86C93202-D77A-8F8C-D945-71706A0AED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0058" y="3610389"/>
            <a:ext cx="365125" cy="415925"/>
          </a:xfrm>
          <a:prstGeom prst="rect">
            <a:avLst/>
          </a:prstGeom>
        </p:spPr>
      </p:pic>
      <p:pic>
        <p:nvPicPr>
          <p:cNvPr id="16" name="Image 15" descr="Une image contenant clipart&#10;&#10;Le contenu généré par l’IA peut être incorrect.">
            <a:extLst>
              <a:ext uri="{FF2B5EF4-FFF2-40B4-BE49-F238E27FC236}">
                <a16:creationId xmlns:a16="http://schemas.microsoft.com/office/drawing/2014/main" id="{3D5AC8D7-EC77-F4A5-8299-59D6F8D58A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8303" y="4096752"/>
            <a:ext cx="365125" cy="415925"/>
          </a:xfrm>
          <a:prstGeom prst="rect">
            <a:avLst/>
          </a:prstGeom>
        </p:spPr>
      </p:pic>
      <p:pic>
        <p:nvPicPr>
          <p:cNvPr id="11" name="Picture 10" descr="A letter on a black surface&#10;&#10;AI-generated content may be incorrect.">
            <a:extLst>
              <a:ext uri="{FF2B5EF4-FFF2-40B4-BE49-F238E27FC236}">
                <a16:creationId xmlns:a16="http://schemas.microsoft.com/office/drawing/2014/main" id="{4BEC1CFD-423A-88C2-6307-69E6EB83B1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1593" y="1261152"/>
            <a:ext cx="1849050" cy="3260300"/>
          </a:xfrm>
          <a:prstGeom prst="rect">
            <a:avLst/>
          </a:prstGeom>
        </p:spPr>
      </p:pic>
      <p:pic>
        <p:nvPicPr>
          <p:cNvPr id="15" name="Picture 14" descr="A close up of a piece of wood&#10;&#10;AI-generated content may be incorrect.">
            <a:extLst>
              <a:ext uri="{FF2B5EF4-FFF2-40B4-BE49-F238E27FC236}">
                <a16:creationId xmlns:a16="http://schemas.microsoft.com/office/drawing/2014/main" id="{1CF8311D-54D4-1129-6C24-95F050CF08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2607" y="4749411"/>
            <a:ext cx="3603455" cy="1048552"/>
          </a:xfrm>
          <a:prstGeom prst="rect">
            <a:avLst/>
          </a:prstGeom>
        </p:spPr>
      </p:pic>
      <p:pic>
        <p:nvPicPr>
          <p:cNvPr id="19" name="Picture 18" descr="A cardboard box with wires and wires&#10;&#10;AI-generated content may be incorrect.">
            <a:extLst>
              <a:ext uri="{FF2B5EF4-FFF2-40B4-BE49-F238E27FC236}">
                <a16:creationId xmlns:a16="http://schemas.microsoft.com/office/drawing/2014/main" id="{3786EEF1-42D6-9A44-F497-CDFAC516521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1995" t="20357" r="17406" b="591"/>
          <a:stretch/>
        </p:blipFill>
        <p:spPr>
          <a:xfrm>
            <a:off x="7033899" y="873262"/>
            <a:ext cx="1706269" cy="3816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8651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1E427EE-2A4C-7FE8-805C-129A014108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2B93774-7B29-7605-5158-F018091D96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D00D4D3-FDD4-3341-819B-42B4233C8C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"/>
            <a:ext cx="5217023" cy="3994777"/>
          </a:xfrm>
          <a:custGeom>
            <a:avLst/>
            <a:gdLst>
              <a:gd name="connsiteX0" fmla="*/ 1945461 w 5217023"/>
              <a:gd name="connsiteY0" fmla="*/ 3787398 h 3994777"/>
              <a:gd name="connsiteX1" fmla="*/ 1942113 w 5217023"/>
              <a:gd name="connsiteY1" fmla="*/ 3790053 h 3994777"/>
              <a:gd name="connsiteX2" fmla="*/ 1946982 w 5217023"/>
              <a:gd name="connsiteY2" fmla="*/ 3787990 h 3994777"/>
              <a:gd name="connsiteX3" fmla="*/ 1945461 w 5217023"/>
              <a:gd name="connsiteY3" fmla="*/ 3787398 h 3994777"/>
              <a:gd name="connsiteX4" fmla="*/ 0 w 5217023"/>
              <a:gd name="connsiteY4" fmla="*/ 0 h 3994777"/>
              <a:gd name="connsiteX5" fmla="*/ 5030958 w 5217023"/>
              <a:gd name="connsiteY5" fmla="*/ 0 h 3994777"/>
              <a:gd name="connsiteX6" fmla="*/ 5046198 w 5217023"/>
              <a:gd name="connsiteY6" fmla="*/ 153449 h 3994777"/>
              <a:gd name="connsiteX7" fmla="*/ 5055729 w 5217023"/>
              <a:gd name="connsiteY7" fmla="*/ 415828 h 3994777"/>
              <a:gd name="connsiteX8" fmla="*/ 4735242 w 5217023"/>
              <a:gd name="connsiteY8" fmla="*/ 1867130 h 3994777"/>
              <a:gd name="connsiteX9" fmla="*/ 3907395 w 5217023"/>
              <a:gd name="connsiteY9" fmla="*/ 2938441 h 3994777"/>
              <a:gd name="connsiteX10" fmla="*/ 3946497 w 5217023"/>
              <a:gd name="connsiteY10" fmla="*/ 2908567 h 3994777"/>
              <a:gd name="connsiteX11" fmla="*/ 4585421 w 5217023"/>
              <a:gd name="connsiteY11" fmla="*/ 2188401 h 3994777"/>
              <a:gd name="connsiteX12" fmla="*/ 5142585 w 5217023"/>
              <a:gd name="connsiteY12" fmla="*/ 276891 h 3994777"/>
              <a:gd name="connsiteX13" fmla="*/ 5121833 w 5217023"/>
              <a:gd name="connsiteY13" fmla="*/ 30208 h 3994777"/>
              <a:gd name="connsiteX14" fmla="*/ 5116229 w 5217023"/>
              <a:gd name="connsiteY14" fmla="*/ 0 h 3994777"/>
              <a:gd name="connsiteX15" fmla="*/ 5184724 w 5217023"/>
              <a:gd name="connsiteY15" fmla="*/ 0 h 3994777"/>
              <a:gd name="connsiteX16" fmla="*/ 5196265 w 5217023"/>
              <a:gd name="connsiteY16" fmla="*/ 66113 h 3994777"/>
              <a:gd name="connsiteX17" fmla="*/ 5058603 w 5217023"/>
              <a:gd name="connsiteY17" fmla="*/ 1368242 h 3994777"/>
              <a:gd name="connsiteX18" fmla="*/ 4096624 w 5217023"/>
              <a:gd name="connsiteY18" fmla="*/ 2870829 h 3994777"/>
              <a:gd name="connsiteX19" fmla="*/ 3833203 w 5217023"/>
              <a:gd name="connsiteY19" fmla="*/ 3092190 h 3994777"/>
              <a:gd name="connsiteX20" fmla="*/ 3536509 w 5217023"/>
              <a:gd name="connsiteY20" fmla="*/ 3297128 h 3994777"/>
              <a:gd name="connsiteX21" fmla="*/ 3148966 w 5217023"/>
              <a:gd name="connsiteY21" fmla="*/ 3485478 h 3994777"/>
              <a:gd name="connsiteX22" fmla="*/ 1860557 w 5217023"/>
              <a:gd name="connsiteY22" fmla="*/ 3880910 h 3994777"/>
              <a:gd name="connsiteX23" fmla="*/ 573715 w 5217023"/>
              <a:gd name="connsiteY23" fmla="*/ 3983764 h 3994777"/>
              <a:gd name="connsiteX24" fmla="*/ 108410 w 5217023"/>
              <a:gd name="connsiteY24" fmla="*/ 3908816 h 3994777"/>
              <a:gd name="connsiteX25" fmla="*/ 0 w 5217023"/>
              <a:gd name="connsiteY25" fmla="*/ 3876793 h 3994777"/>
              <a:gd name="connsiteX26" fmla="*/ 0 w 5217023"/>
              <a:gd name="connsiteY26" fmla="*/ 3802912 h 3994777"/>
              <a:gd name="connsiteX27" fmla="*/ 36975 w 5217023"/>
              <a:gd name="connsiteY27" fmla="*/ 3815954 h 3994777"/>
              <a:gd name="connsiteX28" fmla="*/ 561628 w 5217023"/>
              <a:gd name="connsiteY28" fmla="*/ 3912655 h 3994777"/>
              <a:gd name="connsiteX29" fmla="*/ 1683086 w 5217023"/>
              <a:gd name="connsiteY29" fmla="*/ 3844334 h 3994777"/>
              <a:gd name="connsiteX30" fmla="*/ 1806023 w 5217023"/>
              <a:gd name="connsiteY30" fmla="*/ 3820992 h 3994777"/>
              <a:gd name="connsiteX31" fmla="*/ 1921817 w 5217023"/>
              <a:gd name="connsiteY31" fmla="*/ 3795747 h 3994777"/>
              <a:gd name="connsiteX32" fmla="*/ 1243689 w 5217023"/>
              <a:gd name="connsiteY32" fmla="*/ 3846539 h 3994777"/>
              <a:gd name="connsiteX33" fmla="*/ 62875 w 5217023"/>
              <a:gd name="connsiteY33" fmla="*/ 3668143 h 3994777"/>
              <a:gd name="connsiteX34" fmla="*/ 0 w 5217023"/>
              <a:gd name="connsiteY34" fmla="*/ 3644185 h 3994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5217023" h="3994777">
                <a:moveTo>
                  <a:pt x="1945461" y="3787398"/>
                </a:moveTo>
                <a:lnTo>
                  <a:pt x="1942113" y="3790053"/>
                </a:lnTo>
                <a:lnTo>
                  <a:pt x="1946982" y="3787990"/>
                </a:lnTo>
                <a:cubicBezTo>
                  <a:pt x="1946982" y="3787990"/>
                  <a:pt x="1946379" y="3787019"/>
                  <a:pt x="1945461" y="3787398"/>
                </a:cubicBezTo>
                <a:close/>
                <a:moveTo>
                  <a:pt x="0" y="0"/>
                </a:moveTo>
                <a:lnTo>
                  <a:pt x="5030958" y="0"/>
                </a:lnTo>
                <a:lnTo>
                  <a:pt x="5046198" y="153449"/>
                </a:lnTo>
                <a:cubicBezTo>
                  <a:pt x="5052189" y="240558"/>
                  <a:pt x="5055458" y="328007"/>
                  <a:pt x="5055729" y="415828"/>
                </a:cubicBezTo>
                <a:cubicBezTo>
                  <a:pt x="5057604" y="923672"/>
                  <a:pt x="4959210" y="1409054"/>
                  <a:pt x="4735242" y="1867130"/>
                </a:cubicBezTo>
                <a:cubicBezTo>
                  <a:pt x="4533284" y="2280198"/>
                  <a:pt x="4248921" y="2629330"/>
                  <a:pt x="3907395" y="2938441"/>
                </a:cubicBezTo>
                <a:cubicBezTo>
                  <a:pt x="3922498" y="2931535"/>
                  <a:pt x="3935859" y="2921330"/>
                  <a:pt x="3946497" y="2908567"/>
                </a:cubicBezTo>
                <a:cubicBezTo>
                  <a:pt x="4193494" y="2700987"/>
                  <a:pt x="4408756" y="2458364"/>
                  <a:pt x="4585421" y="2188401"/>
                </a:cubicBezTo>
                <a:cubicBezTo>
                  <a:pt x="4967641" y="1608533"/>
                  <a:pt x="5169304" y="975361"/>
                  <a:pt x="5142585" y="276891"/>
                </a:cubicBezTo>
                <a:cubicBezTo>
                  <a:pt x="5139764" y="194215"/>
                  <a:pt x="5132824" y="111888"/>
                  <a:pt x="5121833" y="30208"/>
                </a:cubicBezTo>
                <a:lnTo>
                  <a:pt x="5116229" y="0"/>
                </a:lnTo>
                <a:lnTo>
                  <a:pt x="5184724" y="0"/>
                </a:lnTo>
                <a:lnTo>
                  <a:pt x="5196265" y="66113"/>
                </a:lnTo>
                <a:cubicBezTo>
                  <a:pt x="5249921" y="496647"/>
                  <a:pt x="5197997" y="931171"/>
                  <a:pt x="5058603" y="1368242"/>
                </a:cubicBezTo>
                <a:cubicBezTo>
                  <a:pt x="4872414" y="1953929"/>
                  <a:pt x="4544298" y="2451351"/>
                  <a:pt x="4096624" y="2870829"/>
                </a:cubicBezTo>
                <a:cubicBezTo>
                  <a:pt x="4012832" y="2949426"/>
                  <a:pt x="3924415" y="3022439"/>
                  <a:pt x="3833203" y="3092190"/>
                </a:cubicBezTo>
                <a:cubicBezTo>
                  <a:pt x="3741992" y="3161943"/>
                  <a:pt x="3648667" y="3225510"/>
                  <a:pt x="3536509" y="3297128"/>
                </a:cubicBezTo>
                <a:cubicBezTo>
                  <a:pt x="3427215" y="3372735"/>
                  <a:pt x="3288598" y="3430233"/>
                  <a:pt x="3148966" y="3485478"/>
                </a:cubicBezTo>
                <a:cubicBezTo>
                  <a:pt x="2729930" y="3651299"/>
                  <a:pt x="2302194" y="3788890"/>
                  <a:pt x="1860557" y="3880910"/>
                </a:cubicBezTo>
                <a:cubicBezTo>
                  <a:pt x="1435974" y="3969444"/>
                  <a:pt x="1008052" y="4017957"/>
                  <a:pt x="573715" y="3983764"/>
                </a:cubicBezTo>
                <a:cubicBezTo>
                  <a:pt x="415134" y="3971300"/>
                  <a:pt x="259585" y="3947743"/>
                  <a:pt x="108410" y="3908816"/>
                </a:cubicBezTo>
                <a:lnTo>
                  <a:pt x="0" y="3876793"/>
                </a:lnTo>
                <a:lnTo>
                  <a:pt x="0" y="3802912"/>
                </a:lnTo>
                <a:lnTo>
                  <a:pt x="36975" y="3815954"/>
                </a:lnTo>
                <a:cubicBezTo>
                  <a:pt x="206404" y="3867475"/>
                  <a:pt x="382020" y="3897326"/>
                  <a:pt x="561628" y="3912655"/>
                </a:cubicBezTo>
                <a:cubicBezTo>
                  <a:pt x="938583" y="3944832"/>
                  <a:pt x="1311814" y="3910697"/>
                  <a:pt x="1683086" y="3844334"/>
                </a:cubicBezTo>
                <a:cubicBezTo>
                  <a:pt x="1724123" y="3837151"/>
                  <a:pt x="1765097" y="3829374"/>
                  <a:pt x="1806023" y="3820992"/>
                </a:cubicBezTo>
                <a:cubicBezTo>
                  <a:pt x="1844740" y="3813079"/>
                  <a:pt x="1883218" y="3804161"/>
                  <a:pt x="1921817" y="3795747"/>
                </a:cubicBezTo>
                <a:cubicBezTo>
                  <a:pt x="1697011" y="3826435"/>
                  <a:pt x="1470551" y="3843387"/>
                  <a:pt x="1243689" y="3846539"/>
                </a:cubicBezTo>
                <a:cubicBezTo>
                  <a:pt x="839058" y="3849054"/>
                  <a:pt x="443424" y="3800206"/>
                  <a:pt x="62875" y="3668143"/>
                </a:cubicBezTo>
                <a:lnTo>
                  <a:pt x="0" y="364418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B6AFD2-7E51-AA93-DF14-B19CA9C08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140" y="901233"/>
            <a:ext cx="4556672" cy="2027227"/>
          </a:xfrm>
        </p:spPr>
        <p:txBody>
          <a:bodyPr anchor="t"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Essais:</a:t>
            </a:r>
            <a:br>
              <a:rPr lang="en-US" sz="3800">
                <a:solidFill>
                  <a:srgbClr val="FFFFFF"/>
                </a:solidFill>
              </a:rPr>
            </a:br>
            <a:r>
              <a:rPr lang="en-US" sz="2400">
                <a:solidFill>
                  <a:srgbClr val="FFFFFF"/>
                </a:solidFill>
              </a:rPr>
              <a:t>Les résultats et les ajustements</a:t>
            </a: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F2EAA680-6A88-C204-34B2-81920325499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1642641"/>
              </p:ext>
            </p:extLst>
          </p:nvPr>
        </p:nvGraphicFramePr>
        <p:xfrm>
          <a:off x="5428941" y="587099"/>
          <a:ext cx="5811128" cy="56782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57615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05CBC3C-2E5A-4839-8B9B-2E5A6ADF0F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B5B423A-57CC-4C58-AA26-8E2E862B03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"/>
            <a:ext cx="5217023" cy="3994777"/>
          </a:xfrm>
          <a:custGeom>
            <a:avLst/>
            <a:gdLst>
              <a:gd name="connsiteX0" fmla="*/ 1945461 w 5217023"/>
              <a:gd name="connsiteY0" fmla="*/ 3787398 h 3994777"/>
              <a:gd name="connsiteX1" fmla="*/ 1942113 w 5217023"/>
              <a:gd name="connsiteY1" fmla="*/ 3790053 h 3994777"/>
              <a:gd name="connsiteX2" fmla="*/ 1946982 w 5217023"/>
              <a:gd name="connsiteY2" fmla="*/ 3787990 h 3994777"/>
              <a:gd name="connsiteX3" fmla="*/ 1945461 w 5217023"/>
              <a:gd name="connsiteY3" fmla="*/ 3787398 h 3994777"/>
              <a:gd name="connsiteX4" fmla="*/ 0 w 5217023"/>
              <a:gd name="connsiteY4" fmla="*/ 0 h 3994777"/>
              <a:gd name="connsiteX5" fmla="*/ 5030958 w 5217023"/>
              <a:gd name="connsiteY5" fmla="*/ 0 h 3994777"/>
              <a:gd name="connsiteX6" fmla="*/ 5046198 w 5217023"/>
              <a:gd name="connsiteY6" fmla="*/ 153449 h 3994777"/>
              <a:gd name="connsiteX7" fmla="*/ 5055729 w 5217023"/>
              <a:gd name="connsiteY7" fmla="*/ 415828 h 3994777"/>
              <a:gd name="connsiteX8" fmla="*/ 4735242 w 5217023"/>
              <a:gd name="connsiteY8" fmla="*/ 1867130 h 3994777"/>
              <a:gd name="connsiteX9" fmla="*/ 3907395 w 5217023"/>
              <a:gd name="connsiteY9" fmla="*/ 2938441 h 3994777"/>
              <a:gd name="connsiteX10" fmla="*/ 3946497 w 5217023"/>
              <a:gd name="connsiteY10" fmla="*/ 2908567 h 3994777"/>
              <a:gd name="connsiteX11" fmla="*/ 4585421 w 5217023"/>
              <a:gd name="connsiteY11" fmla="*/ 2188401 h 3994777"/>
              <a:gd name="connsiteX12" fmla="*/ 5142585 w 5217023"/>
              <a:gd name="connsiteY12" fmla="*/ 276891 h 3994777"/>
              <a:gd name="connsiteX13" fmla="*/ 5121833 w 5217023"/>
              <a:gd name="connsiteY13" fmla="*/ 30208 h 3994777"/>
              <a:gd name="connsiteX14" fmla="*/ 5116229 w 5217023"/>
              <a:gd name="connsiteY14" fmla="*/ 0 h 3994777"/>
              <a:gd name="connsiteX15" fmla="*/ 5184724 w 5217023"/>
              <a:gd name="connsiteY15" fmla="*/ 0 h 3994777"/>
              <a:gd name="connsiteX16" fmla="*/ 5196265 w 5217023"/>
              <a:gd name="connsiteY16" fmla="*/ 66113 h 3994777"/>
              <a:gd name="connsiteX17" fmla="*/ 5058603 w 5217023"/>
              <a:gd name="connsiteY17" fmla="*/ 1368242 h 3994777"/>
              <a:gd name="connsiteX18" fmla="*/ 4096624 w 5217023"/>
              <a:gd name="connsiteY18" fmla="*/ 2870829 h 3994777"/>
              <a:gd name="connsiteX19" fmla="*/ 3833203 w 5217023"/>
              <a:gd name="connsiteY19" fmla="*/ 3092190 h 3994777"/>
              <a:gd name="connsiteX20" fmla="*/ 3536509 w 5217023"/>
              <a:gd name="connsiteY20" fmla="*/ 3297128 h 3994777"/>
              <a:gd name="connsiteX21" fmla="*/ 3148966 w 5217023"/>
              <a:gd name="connsiteY21" fmla="*/ 3485478 h 3994777"/>
              <a:gd name="connsiteX22" fmla="*/ 1860557 w 5217023"/>
              <a:gd name="connsiteY22" fmla="*/ 3880910 h 3994777"/>
              <a:gd name="connsiteX23" fmla="*/ 573715 w 5217023"/>
              <a:gd name="connsiteY23" fmla="*/ 3983764 h 3994777"/>
              <a:gd name="connsiteX24" fmla="*/ 108410 w 5217023"/>
              <a:gd name="connsiteY24" fmla="*/ 3908816 h 3994777"/>
              <a:gd name="connsiteX25" fmla="*/ 0 w 5217023"/>
              <a:gd name="connsiteY25" fmla="*/ 3876793 h 3994777"/>
              <a:gd name="connsiteX26" fmla="*/ 0 w 5217023"/>
              <a:gd name="connsiteY26" fmla="*/ 3802912 h 3994777"/>
              <a:gd name="connsiteX27" fmla="*/ 36975 w 5217023"/>
              <a:gd name="connsiteY27" fmla="*/ 3815954 h 3994777"/>
              <a:gd name="connsiteX28" fmla="*/ 561628 w 5217023"/>
              <a:gd name="connsiteY28" fmla="*/ 3912655 h 3994777"/>
              <a:gd name="connsiteX29" fmla="*/ 1683086 w 5217023"/>
              <a:gd name="connsiteY29" fmla="*/ 3844334 h 3994777"/>
              <a:gd name="connsiteX30" fmla="*/ 1806023 w 5217023"/>
              <a:gd name="connsiteY30" fmla="*/ 3820992 h 3994777"/>
              <a:gd name="connsiteX31" fmla="*/ 1921817 w 5217023"/>
              <a:gd name="connsiteY31" fmla="*/ 3795747 h 3994777"/>
              <a:gd name="connsiteX32" fmla="*/ 1243689 w 5217023"/>
              <a:gd name="connsiteY32" fmla="*/ 3846539 h 3994777"/>
              <a:gd name="connsiteX33" fmla="*/ 62875 w 5217023"/>
              <a:gd name="connsiteY33" fmla="*/ 3668143 h 3994777"/>
              <a:gd name="connsiteX34" fmla="*/ 0 w 5217023"/>
              <a:gd name="connsiteY34" fmla="*/ 3644185 h 3994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5217023" h="3994777">
                <a:moveTo>
                  <a:pt x="1945461" y="3787398"/>
                </a:moveTo>
                <a:lnTo>
                  <a:pt x="1942113" y="3790053"/>
                </a:lnTo>
                <a:lnTo>
                  <a:pt x="1946982" y="3787990"/>
                </a:lnTo>
                <a:cubicBezTo>
                  <a:pt x="1946982" y="3787990"/>
                  <a:pt x="1946379" y="3787019"/>
                  <a:pt x="1945461" y="3787398"/>
                </a:cubicBezTo>
                <a:close/>
                <a:moveTo>
                  <a:pt x="0" y="0"/>
                </a:moveTo>
                <a:lnTo>
                  <a:pt x="5030958" y="0"/>
                </a:lnTo>
                <a:lnTo>
                  <a:pt x="5046198" y="153449"/>
                </a:lnTo>
                <a:cubicBezTo>
                  <a:pt x="5052189" y="240558"/>
                  <a:pt x="5055458" y="328007"/>
                  <a:pt x="5055729" y="415828"/>
                </a:cubicBezTo>
                <a:cubicBezTo>
                  <a:pt x="5057604" y="923672"/>
                  <a:pt x="4959210" y="1409054"/>
                  <a:pt x="4735242" y="1867130"/>
                </a:cubicBezTo>
                <a:cubicBezTo>
                  <a:pt x="4533284" y="2280198"/>
                  <a:pt x="4248921" y="2629330"/>
                  <a:pt x="3907395" y="2938441"/>
                </a:cubicBezTo>
                <a:cubicBezTo>
                  <a:pt x="3922498" y="2931535"/>
                  <a:pt x="3935859" y="2921330"/>
                  <a:pt x="3946497" y="2908567"/>
                </a:cubicBezTo>
                <a:cubicBezTo>
                  <a:pt x="4193494" y="2700987"/>
                  <a:pt x="4408756" y="2458364"/>
                  <a:pt x="4585421" y="2188401"/>
                </a:cubicBezTo>
                <a:cubicBezTo>
                  <a:pt x="4967641" y="1608533"/>
                  <a:pt x="5169304" y="975361"/>
                  <a:pt x="5142585" y="276891"/>
                </a:cubicBezTo>
                <a:cubicBezTo>
                  <a:pt x="5139764" y="194215"/>
                  <a:pt x="5132824" y="111888"/>
                  <a:pt x="5121833" y="30208"/>
                </a:cubicBezTo>
                <a:lnTo>
                  <a:pt x="5116229" y="0"/>
                </a:lnTo>
                <a:lnTo>
                  <a:pt x="5184724" y="0"/>
                </a:lnTo>
                <a:lnTo>
                  <a:pt x="5196265" y="66113"/>
                </a:lnTo>
                <a:cubicBezTo>
                  <a:pt x="5249921" y="496647"/>
                  <a:pt x="5197997" y="931171"/>
                  <a:pt x="5058603" y="1368242"/>
                </a:cubicBezTo>
                <a:cubicBezTo>
                  <a:pt x="4872414" y="1953929"/>
                  <a:pt x="4544298" y="2451351"/>
                  <a:pt x="4096624" y="2870829"/>
                </a:cubicBezTo>
                <a:cubicBezTo>
                  <a:pt x="4012832" y="2949426"/>
                  <a:pt x="3924415" y="3022439"/>
                  <a:pt x="3833203" y="3092190"/>
                </a:cubicBezTo>
                <a:cubicBezTo>
                  <a:pt x="3741992" y="3161943"/>
                  <a:pt x="3648667" y="3225510"/>
                  <a:pt x="3536509" y="3297128"/>
                </a:cubicBezTo>
                <a:cubicBezTo>
                  <a:pt x="3427215" y="3372735"/>
                  <a:pt x="3288598" y="3430233"/>
                  <a:pt x="3148966" y="3485478"/>
                </a:cubicBezTo>
                <a:cubicBezTo>
                  <a:pt x="2729930" y="3651299"/>
                  <a:pt x="2302194" y="3788890"/>
                  <a:pt x="1860557" y="3880910"/>
                </a:cubicBezTo>
                <a:cubicBezTo>
                  <a:pt x="1435974" y="3969444"/>
                  <a:pt x="1008052" y="4017957"/>
                  <a:pt x="573715" y="3983764"/>
                </a:cubicBezTo>
                <a:cubicBezTo>
                  <a:pt x="415134" y="3971300"/>
                  <a:pt x="259585" y="3947743"/>
                  <a:pt x="108410" y="3908816"/>
                </a:cubicBezTo>
                <a:lnTo>
                  <a:pt x="0" y="3876793"/>
                </a:lnTo>
                <a:lnTo>
                  <a:pt x="0" y="3802912"/>
                </a:lnTo>
                <a:lnTo>
                  <a:pt x="36975" y="3815954"/>
                </a:lnTo>
                <a:cubicBezTo>
                  <a:pt x="206404" y="3867475"/>
                  <a:pt x="382020" y="3897326"/>
                  <a:pt x="561628" y="3912655"/>
                </a:cubicBezTo>
                <a:cubicBezTo>
                  <a:pt x="938583" y="3944832"/>
                  <a:pt x="1311814" y="3910697"/>
                  <a:pt x="1683086" y="3844334"/>
                </a:cubicBezTo>
                <a:cubicBezTo>
                  <a:pt x="1724123" y="3837151"/>
                  <a:pt x="1765097" y="3829374"/>
                  <a:pt x="1806023" y="3820992"/>
                </a:cubicBezTo>
                <a:cubicBezTo>
                  <a:pt x="1844740" y="3813079"/>
                  <a:pt x="1883218" y="3804161"/>
                  <a:pt x="1921817" y="3795747"/>
                </a:cubicBezTo>
                <a:cubicBezTo>
                  <a:pt x="1697011" y="3826435"/>
                  <a:pt x="1470551" y="3843387"/>
                  <a:pt x="1243689" y="3846539"/>
                </a:cubicBezTo>
                <a:cubicBezTo>
                  <a:pt x="839058" y="3849054"/>
                  <a:pt x="443424" y="3800206"/>
                  <a:pt x="62875" y="3668143"/>
                </a:cubicBezTo>
                <a:lnTo>
                  <a:pt x="0" y="364418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170E1C0-E736-1735-9915-8C1D0264D6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73770"/>
            <a:ext cx="3220329" cy="2027227"/>
          </a:xfrm>
        </p:spPr>
        <p:txBody>
          <a:bodyPr anchor="t">
            <a:normAutofit/>
          </a:bodyPr>
          <a:lstStyle/>
          <a:p>
            <a:r>
              <a:rPr lang="en-US" sz="3400">
                <a:solidFill>
                  <a:srgbClr val="FFFFFF"/>
                </a:solidFill>
              </a:rPr>
              <a:t>Les </a:t>
            </a:r>
            <a:r>
              <a:rPr lang="en-US" sz="3400" err="1">
                <a:solidFill>
                  <a:srgbClr val="FFFFFF"/>
                </a:solidFill>
              </a:rPr>
              <a:t>leçons</a:t>
            </a:r>
            <a:r>
              <a:rPr lang="en-US" sz="3400">
                <a:solidFill>
                  <a:srgbClr val="FFFFFF"/>
                </a:solidFill>
              </a:rPr>
              <a:t> apprises et les ameliorations possibles</a:t>
            </a:r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A6537FEB-EEFF-C1CF-3D29-31A8A8D5F95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3423640"/>
              </p:ext>
            </p:extLst>
          </p:nvPr>
        </p:nvGraphicFramePr>
        <p:xfrm>
          <a:off x="5542672" y="541606"/>
          <a:ext cx="5811128" cy="56782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209824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05CBC3C-2E5A-4839-8B9B-2E5A6ADF0F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B5B423A-57CC-4C58-AA26-8E2E862B03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"/>
            <a:ext cx="5217023" cy="3994777"/>
          </a:xfrm>
          <a:custGeom>
            <a:avLst/>
            <a:gdLst>
              <a:gd name="connsiteX0" fmla="*/ 1945461 w 5217023"/>
              <a:gd name="connsiteY0" fmla="*/ 3787398 h 3994777"/>
              <a:gd name="connsiteX1" fmla="*/ 1942113 w 5217023"/>
              <a:gd name="connsiteY1" fmla="*/ 3790053 h 3994777"/>
              <a:gd name="connsiteX2" fmla="*/ 1946982 w 5217023"/>
              <a:gd name="connsiteY2" fmla="*/ 3787990 h 3994777"/>
              <a:gd name="connsiteX3" fmla="*/ 1945461 w 5217023"/>
              <a:gd name="connsiteY3" fmla="*/ 3787398 h 3994777"/>
              <a:gd name="connsiteX4" fmla="*/ 0 w 5217023"/>
              <a:gd name="connsiteY4" fmla="*/ 0 h 3994777"/>
              <a:gd name="connsiteX5" fmla="*/ 5030958 w 5217023"/>
              <a:gd name="connsiteY5" fmla="*/ 0 h 3994777"/>
              <a:gd name="connsiteX6" fmla="*/ 5046198 w 5217023"/>
              <a:gd name="connsiteY6" fmla="*/ 153449 h 3994777"/>
              <a:gd name="connsiteX7" fmla="*/ 5055729 w 5217023"/>
              <a:gd name="connsiteY7" fmla="*/ 415828 h 3994777"/>
              <a:gd name="connsiteX8" fmla="*/ 4735242 w 5217023"/>
              <a:gd name="connsiteY8" fmla="*/ 1867130 h 3994777"/>
              <a:gd name="connsiteX9" fmla="*/ 3907395 w 5217023"/>
              <a:gd name="connsiteY9" fmla="*/ 2938441 h 3994777"/>
              <a:gd name="connsiteX10" fmla="*/ 3946497 w 5217023"/>
              <a:gd name="connsiteY10" fmla="*/ 2908567 h 3994777"/>
              <a:gd name="connsiteX11" fmla="*/ 4585421 w 5217023"/>
              <a:gd name="connsiteY11" fmla="*/ 2188401 h 3994777"/>
              <a:gd name="connsiteX12" fmla="*/ 5142585 w 5217023"/>
              <a:gd name="connsiteY12" fmla="*/ 276891 h 3994777"/>
              <a:gd name="connsiteX13" fmla="*/ 5121833 w 5217023"/>
              <a:gd name="connsiteY13" fmla="*/ 30208 h 3994777"/>
              <a:gd name="connsiteX14" fmla="*/ 5116229 w 5217023"/>
              <a:gd name="connsiteY14" fmla="*/ 0 h 3994777"/>
              <a:gd name="connsiteX15" fmla="*/ 5184724 w 5217023"/>
              <a:gd name="connsiteY15" fmla="*/ 0 h 3994777"/>
              <a:gd name="connsiteX16" fmla="*/ 5196265 w 5217023"/>
              <a:gd name="connsiteY16" fmla="*/ 66113 h 3994777"/>
              <a:gd name="connsiteX17" fmla="*/ 5058603 w 5217023"/>
              <a:gd name="connsiteY17" fmla="*/ 1368242 h 3994777"/>
              <a:gd name="connsiteX18" fmla="*/ 4096624 w 5217023"/>
              <a:gd name="connsiteY18" fmla="*/ 2870829 h 3994777"/>
              <a:gd name="connsiteX19" fmla="*/ 3833203 w 5217023"/>
              <a:gd name="connsiteY19" fmla="*/ 3092190 h 3994777"/>
              <a:gd name="connsiteX20" fmla="*/ 3536509 w 5217023"/>
              <a:gd name="connsiteY20" fmla="*/ 3297128 h 3994777"/>
              <a:gd name="connsiteX21" fmla="*/ 3148966 w 5217023"/>
              <a:gd name="connsiteY21" fmla="*/ 3485478 h 3994777"/>
              <a:gd name="connsiteX22" fmla="*/ 1860557 w 5217023"/>
              <a:gd name="connsiteY22" fmla="*/ 3880910 h 3994777"/>
              <a:gd name="connsiteX23" fmla="*/ 573715 w 5217023"/>
              <a:gd name="connsiteY23" fmla="*/ 3983764 h 3994777"/>
              <a:gd name="connsiteX24" fmla="*/ 108410 w 5217023"/>
              <a:gd name="connsiteY24" fmla="*/ 3908816 h 3994777"/>
              <a:gd name="connsiteX25" fmla="*/ 0 w 5217023"/>
              <a:gd name="connsiteY25" fmla="*/ 3876793 h 3994777"/>
              <a:gd name="connsiteX26" fmla="*/ 0 w 5217023"/>
              <a:gd name="connsiteY26" fmla="*/ 3802912 h 3994777"/>
              <a:gd name="connsiteX27" fmla="*/ 36975 w 5217023"/>
              <a:gd name="connsiteY27" fmla="*/ 3815954 h 3994777"/>
              <a:gd name="connsiteX28" fmla="*/ 561628 w 5217023"/>
              <a:gd name="connsiteY28" fmla="*/ 3912655 h 3994777"/>
              <a:gd name="connsiteX29" fmla="*/ 1683086 w 5217023"/>
              <a:gd name="connsiteY29" fmla="*/ 3844334 h 3994777"/>
              <a:gd name="connsiteX30" fmla="*/ 1806023 w 5217023"/>
              <a:gd name="connsiteY30" fmla="*/ 3820992 h 3994777"/>
              <a:gd name="connsiteX31" fmla="*/ 1921817 w 5217023"/>
              <a:gd name="connsiteY31" fmla="*/ 3795747 h 3994777"/>
              <a:gd name="connsiteX32" fmla="*/ 1243689 w 5217023"/>
              <a:gd name="connsiteY32" fmla="*/ 3846539 h 3994777"/>
              <a:gd name="connsiteX33" fmla="*/ 62875 w 5217023"/>
              <a:gd name="connsiteY33" fmla="*/ 3668143 h 3994777"/>
              <a:gd name="connsiteX34" fmla="*/ 0 w 5217023"/>
              <a:gd name="connsiteY34" fmla="*/ 3644185 h 3994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5217023" h="3994777">
                <a:moveTo>
                  <a:pt x="1945461" y="3787398"/>
                </a:moveTo>
                <a:lnTo>
                  <a:pt x="1942113" y="3790053"/>
                </a:lnTo>
                <a:lnTo>
                  <a:pt x="1946982" y="3787990"/>
                </a:lnTo>
                <a:cubicBezTo>
                  <a:pt x="1946982" y="3787990"/>
                  <a:pt x="1946379" y="3787019"/>
                  <a:pt x="1945461" y="3787398"/>
                </a:cubicBezTo>
                <a:close/>
                <a:moveTo>
                  <a:pt x="0" y="0"/>
                </a:moveTo>
                <a:lnTo>
                  <a:pt x="5030958" y="0"/>
                </a:lnTo>
                <a:lnTo>
                  <a:pt x="5046198" y="153449"/>
                </a:lnTo>
                <a:cubicBezTo>
                  <a:pt x="5052189" y="240558"/>
                  <a:pt x="5055458" y="328007"/>
                  <a:pt x="5055729" y="415828"/>
                </a:cubicBezTo>
                <a:cubicBezTo>
                  <a:pt x="5057604" y="923672"/>
                  <a:pt x="4959210" y="1409054"/>
                  <a:pt x="4735242" y="1867130"/>
                </a:cubicBezTo>
                <a:cubicBezTo>
                  <a:pt x="4533284" y="2280198"/>
                  <a:pt x="4248921" y="2629330"/>
                  <a:pt x="3907395" y="2938441"/>
                </a:cubicBezTo>
                <a:cubicBezTo>
                  <a:pt x="3922498" y="2931535"/>
                  <a:pt x="3935859" y="2921330"/>
                  <a:pt x="3946497" y="2908567"/>
                </a:cubicBezTo>
                <a:cubicBezTo>
                  <a:pt x="4193494" y="2700987"/>
                  <a:pt x="4408756" y="2458364"/>
                  <a:pt x="4585421" y="2188401"/>
                </a:cubicBezTo>
                <a:cubicBezTo>
                  <a:pt x="4967641" y="1608533"/>
                  <a:pt x="5169304" y="975361"/>
                  <a:pt x="5142585" y="276891"/>
                </a:cubicBezTo>
                <a:cubicBezTo>
                  <a:pt x="5139764" y="194215"/>
                  <a:pt x="5132824" y="111888"/>
                  <a:pt x="5121833" y="30208"/>
                </a:cubicBezTo>
                <a:lnTo>
                  <a:pt x="5116229" y="0"/>
                </a:lnTo>
                <a:lnTo>
                  <a:pt x="5184724" y="0"/>
                </a:lnTo>
                <a:lnTo>
                  <a:pt x="5196265" y="66113"/>
                </a:lnTo>
                <a:cubicBezTo>
                  <a:pt x="5249921" y="496647"/>
                  <a:pt x="5197997" y="931171"/>
                  <a:pt x="5058603" y="1368242"/>
                </a:cubicBezTo>
                <a:cubicBezTo>
                  <a:pt x="4872414" y="1953929"/>
                  <a:pt x="4544298" y="2451351"/>
                  <a:pt x="4096624" y="2870829"/>
                </a:cubicBezTo>
                <a:cubicBezTo>
                  <a:pt x="4012832" y="2949426"/>
                  <a:pt x="3924415" y="3022439"/>
                  <a:pt x="3833203" y="3092190"/>
                </a:cubicBezTo>
                <a:cubicBezTo>
                  <a:pt x="3741992" y="3161943"/>
                  <a:pt x="3648667" y="3225510"/>
                  <a:pt x="3536509" y="3297128"/>
                </a:cubicBezTo>
                <a:cubicBezTo>
                  <a:pt x="3427215" y="3372735"/>
                  <a:pt x="3288598" y="3430233"/>
                  <a:pt x="3148966" y="3485478"/>
                </a:cubicBezTo>
                <a:cubicBezTo>
                  <a:pt x="2729930" y="3651299"/>
                  <a:pt x="2302194" y="3788890"/>
                  <a:pt x="1860557" y="3880910"/>
                </a:cubicBezTo>
                <a:cubicBezTo>
                  <a:pt x="1435974" y="3969444"/>
                  <a:pt x="1008052" y="4017957"/>
                  <a:pt x="573715" y="3983764"/>
                </a:cubicBezTo>
                <a:cubicBezTo>
                  <a:pt x="415134" y="3971300"/>
                  <a:pt x="259585" y="3947743"/>
                  <a:pt x="108410" y="3908816"/>
                </a:cubicBezTo>
                <a:lnTo>
                  <a:pt x="0" y="3876793"/>
                </a:lnTo>
                <a:lnTo>
                  <a:pt x="0" y="3802912"/>
                </a:lnTo>
                <a:lnTo>
                  <a:pt x="36975" y="3815954"/>
                </a:lnTo>
                <a:cubicBezTo>
                  <a:pt x="206404" y="3867475"/>
                  <a:pt x="382020" y="3897326"/>
                  <a:pt x="561628" y="3912655"/>
                </a:cubicBezTo>
                <a:cubicBezTo>
                  <a:pt x="938583" y="3944832"/>
                  <a:pt x="1311814" y="3910697"/>
                  <a:pt x="1683086" y="3844334"/>
                </a:cubicBezTo>
                <a:cubicBezTo>
                  <a:pt x="1724123" y="3837151"/>
                  <a:pt x="1765097" y="3829374"/>
                  <a:pt x="1806023" y="3820992"/>
                </a:cubicBezTo>
                <a:cubicBezTo>
                  <a:pt x="1844740" y="3813079"/>
                  <a:pt x="1883218" y="3804161"/>
                  <a:pt x="1921817" y="3795747"/>
                </a:cubicBezTo>
                <a:cubicBezTo>
                  <a:pt x="1697011" y="3826435"/>
                  <a:pt x="1470551" y="3843387"/>
                  <a:pt x="1243689" y="3846539"/>
                </a:cubicBezTo>
                <a:cubicBezTo>
                  <a:pt x="839058" y="3849054"/>
                  <a:pt x="443424" y="3800206"/>
                  <a:pt x="62875" y="3668143"/>
                </a:cubicBezTo>
                <a:lnTo>
                  <a:pt x="0" y="364418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5AFAA5-7FF0-8EAB-0AB7-E8B06B581F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73770"/>
            <a:ext cx="3220329" cy="2027227"/>
          </a:xfrm>
        </p:spPr>
        <p:txBody>
          <a:bodyPr anchor="t">
            <a:normAutofit/>
          </a:bodyPr>
          <a:lstStyle/>
          <a:p>
            <a:r>
              <a:rPr lang="fr-CA" sz="5000" dirty="0">
                <a:solidFill>
                  <a:srgbClr val="FFFFFF"/>
                </a:solidFill>
              </a:rPr>
              <a:t>Conclusion</a:t>
            </a:r>
            <a:endParaRPr lang="en-CA" sz="5000" dirty="0">
              <a:solidFill>
                <a:srgbClr val="FFFFFF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C559AA9-B251-A058-B765-C47FDF34D3B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5421280"/>
              </p:ext>
            </p:extLst>
          </p:nvPr>
        </p:nvGraphicFramePr>
        <p:xfrm>
          <a:off x="5542672" y="541606"/>
          <a:ext cx="5811128" cy="56782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273185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9DBC8166-481C-4473-95F5-9A5B9073B7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A5A5CE6E-90AF-4D43-A014-1F9EC83EB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4512467" cy="6858000"/>
          </a:xfrm>
          <a:custGeom>
            <a:avLst/>
            <a:gdLst>
              <a:gd name="connsiteX0" fmla="*/ 0 w 4512467"/>
              <a:gd name="connsiteY0" fmla="*/ 0 h 6858000"/>
              <a:gd name="connsiteX1" fmla="*/ 2579526 w 4512467"/>
              <a:gd name="connsiteY1" fmla="*/ 0 h 6858000"/>
              <a:gd name="connsiteX2" fmla="*/ 2583267 w 4512467"/>
              <a:gd name="connsiteY2" fmla="*/ 2151 h 6858000"/>
              <a:gd name="connsiteX3" fmla="*/ 4512467 w 4512467"/>
              <a:gd name="connsiteY3" fmla="*/ 3429000 h 6858000"/>
              <a:gd name="connsiteX4" fmla="*/ 2583267 w 4512467"/>
              <a:gd name="connsiteY4" fmla="*/ 6855849 h 6858000"/>
              <a:gd name="connsiteX5" fmla="*/ 2579526 w 4512467"/>
              <a:gd name="connsiteY5" fmla="*/ 6858000 h 6858000"/>
              <a:gd name="connsiteX6" fmla="*/ 0 w 451246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12467" h="6858000">
                <a:moveTo>
                  <a:pt x="0" y="0"/>
                </a:moveTo>
                <a:lnTo>
                  <a:pt x="2579526" y="0"/>
                </a:lnTo>
                <a:lnTo>
                  <a:pt x="2583267" y="2151"/>
                </a:lnTo>
                <a:cubicBezTo>
                  <a:pt x="3739868" y="704919"/>
                  <a:pt x="4512467" y="1976735"/>
                  <a:pt x="4512467" y="3429000"/>
                </a:cubicBezTo>
                <a:cubicBezTo>
                  <a:pt x="4512467" y="4881266"/>
                  <a:pt x="3739868" y="6153081"/>
                  <a:pt x="2583267" y="6855849"/>
                </a:cubicBezTo>
                <a:lnTo>
                  <a:pt x="257952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B709342-CC46-727E-407F-BFD4F3F9C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3467"/>
            <a:ext cx="2951205" cy="5571066"/>
          </a:xfrm>
        </p:spPr>
        <p:txBody>
          <a:bodyPr>
            <a:normAutofit/>
          </a:bodyPr>
          <a:lstStyle/>
          <a:p>
            <a:r>
              <a:rPr lang="fr-CA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  <a:endParaRPr lang="en-CA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7" name="Content Placeholder 2">
            <a:extLst>
              <a:ext uri="{FF2B5EF4-FFF2-40B4-BE49-F238E27FC236}">
                <a16:creationId xmlns:a16="http://schemas.microsoft.com/office/drawing/2014/main" id="{4FF1B488-4E26-67E9-FC80-0F90B4B0737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112785"/>
              </p:ext>
            </p:extLst>
          </p:nvPr>
        </p:nvGraphicFramePr>
        <p:xfrm>
          <a:off x="5207640" y="643466"/>
          <a:ext cx="6291714" cy="55307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051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A2679492-7988-4050-9056-5424444524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44F6EF-D131-332F-23A1-945188497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92583" y="501651"/>
            <a:ext cx="4414848" cy="1716255"/>
          </a:xfrm>
        </p:spPr>
        <p:txBody>
          <a:bodyPr anchor="b">
            <a:normAutofit/>
          </a:bodyPr>
          <a:lstStyle/>
          <a:p>
            <a:r>
              <a:rPr lang="en-US" sz="5600"/>
              <a:t>Introduction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091B163-7D61-4891-ABCF-5C13D9C418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779911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5C3CAE2-A699-3EB0-3C43-95DFA621BCD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927" r="3171" b="-2"/>
          <a:stretch/>
        </p:blipFill>
        <p:spPr>
          <a:xfrm rot="5400000">
            <a:off x="-239536" y="818188"/>
            <a:ext cx="6258983" cy="5221625"/>
          </a:xfrm>
          <a:prstGeom prst="rect">
            <a:avLst/>
          </a:prstGeom>
        </p:spPr>
      </p:pic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D9B863D4-EB6D-FC22-16F1-005C58CEEA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92583" y="2645922"/>
            <a:ext cx="4434721" cy="371042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fr-FR" sz="2000" dirty="0">
                <a:solidFill>
                  <a:srgbClr val="000000">
                    <a:alpha val="80000"/>
                  </a:srgbClr>
                </a:solidFill>
              </a:rPr>
              <a:t>« COURSE AUX PUCES » :</a:t>
            </a:r>
          </a:p>
          <a:p>
            <a:r>
              <a:rPr lang="fr-FR" sz="2000" dirty="0">
                <a:solidFill>
                  <a:srgbClr val="000000">
                    <a:alpha val="80000"/>
                  </a:srgbClr>
                </a:solidFill>
                <a:ea typeface="+mn-lt"/>
                <a:cs typeface="+mn-lt"/>
              </a:rPr>
              <a:t>Diversité </a:t>
            </a:r>
            <a:endParaRPr lang="fr-FR" sz="2000" dirty="0">
              <a:solidFill>
                <a:srgbClr val="000000">
                  <a:alpha val="80000"/>
                </a:srgbClr>
              </a:solidFill>
            </a:endParaRPr>
          </a:p>
          <a:p>
            <a:r>
              <a:rPr lang="fr-FR" sz="2000" dirty="0">
                <a:solidFill>
                  <a:srgbClr val="000000">
                    <a:alpha val="80000"/>
                  </a:srgbClr>
                </a:solidFill>
                <a:ea typeface="+mn-lt"/>
                <a:cs typeface="+mn-lt"/>
              </a:rPr>
              <a:t>Organisation et ponctualité </a:t>
            </a:r>
            <a:endParaRPr lang="fr-FR" sz="2000" dirty="0">
              <a:solidFill>
                <a:srgbClr val="000000">
                  <a:alpha val="80000"/>
                </a:srgbClr>
              </a:solidFill>
            </a:endParaRPr>
          </a:p>
          <a:p>
            <a:r>
              <a:rPr lang="fr-FR" sz="2000" dirty="0">
                <a:solidFill>
                  <a:srgbClr val="000000">
                    <a:alpha val="80000"/>
                  </a:srgbClr>
                </a:solidFill>
                <a:ea typeface="+mn-lt"/>
                <a:cs typeface="+mn-lt"/>
              </a:rPr>
              <a:t>Communication active et continue</a:t>
            </a:r>
            <a:endParaRPr lang="fr-FR" sz="2000" dirty="0">
              <a:solidFill>
                <a:srgbClr val="000000">
                  <a:alpha val="80000"/>
                </a:srgbClr>
              </a:solidFill>
            </a:endParaRPr>
          </a:p>
          <a:p>
            <a:r>
              <a:rPr lang="fr-FR" sz="2000" dirty="0">
                <a:solidFill>
                  <a:srgbClr val="000000">
                    <a:alpha val="80000"/>
                  </a:srgbClr>
                </a:solidFill>
                <a:ea typeface="+mn-lt"/>
                <a:cs typeface="+mn-lt"/>
              </a:rPr>
              <a:t>Respect, soutien mutuel et ouverture d’esprit</a:t>
            </a:r>
            <a:endParaRPr lang="fr-FR" sz="2000" dirty="0">
              <a:solidFill>
                <a:srgbClr val="000000">
                  <a:alpha val="80000"/>
                </a:srgbClr>
              </a:solidFill>
            </a:endParaRPr>
          </a:p>
          <a:p>
            <a:r>
              <a:rPr lang="fr-FR" sz="2000" dirty="0">
                <a:solidFill>
                  <a:srgbClr val="000000">
                    <a:alpha val="80000"/>
                  </a:srgbClr>
                </a:solidFill>
                <a:ea typeface="+mn-lt"/>
                <a:cs typeface="+mn-lt"/>
              </a:rPr>
              <a:t>Enthousiasme </a:t>
            </a:r>
            <a:endParaRPr lang="fr-FR" sz="2000" dirty="0">
              <a:solidFill>
                <a:srgbClr val="000000">
                  <a:alpha val="80000"/>
                </a:srgbClr>
              </a:solidFill>
            </a:endParaRPr>
          </a:p>
          <a:p>
            <a:pPr marL="0" indent="0">
              <a:buNone/>
            </a:pPr>
            <a:endParaRPr lang="fr-FR" sz="2000" dirty="0">
              <a:solidFill>
                <a:srgbClr val="000000">
                  <a:alpha val="80000"/>
                </a:srgbClr>
              </a:solidFill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586162" y="3619272"/>
            <a:ext cx="0" cy="3238728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3103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2554CA6-288E-4202-BC52-2E5A8F0C0A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10BB131-AC8E-4A8E-A5D1-36260F720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9189" y="1119031"/>
            <a:ext cx="4619938" cy="46199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2E2F3F-F832-711C-FC30-DDED0001E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1074" y="1396686"/>
            <a:ext cx="3240506" cy="4064628"/>
          </a:xfrm>
        </p:spPr>
        <p:txBody>
          <a:bodyPr>
            <a:normAutofit/>
          </a:bodyPr>
          <a:lstStyle/>
          <a:p>
            <a:r>
              <a:rPr lang="fr-CA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résumé du projet</a:t>
            </a:r>
            <a:endParaRPr lang="en-CA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5B7778FC-632E-4DCA-A7CB-0D7731CCF9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9809111">
            <a:off x="8683720" y="941148"/>
            <a:ext cx="2987899" cy="2987899"/>
          </a:xfrm>
          <a:prstGeom prst="arc">
            <a:avLst>
              <a:gd name="adj1" fmla="val 15817365"/>
              <a:gd name="adj2" fmla="val 178138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A23A907-97FB-4A8F-880A-DD77401C42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0048" y="4780992"/>
            <a:ext cx="546100" cy="546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D0A4DC-CAE4-423C-EC77-D0029F7968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9127" y="758639"/>
            <a:ext cx="5536397" cy="6099361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CA" dirty="0"/>
          </a:p>
          <a:p>
            <a:r>
              <a:rPr lang="en-CA" dirty="0" err="1"/>
              <a:t>Problème</a:t>
            </a:r>
            <a:r>
              <a:rPr lang="en-CA" dirty="0"/>
              <a:t> :</a:t>
            </a:r>
          </a:p>
          <a:p>
            <a:pPr lvl="1"/>
            <a:r>
              <a:rPr lang="en-CA" dirty="0">
                <a:ea typeface="+mn-lt"/>
                <a:cs typeface="+mn-lt"/>
              </a:rPr>
              <a:t>Système simple, </a:t>
            </a:r>
            <a:r>
              <a:rPr lang="en-CA" dirty="0" err="1">
                <a:ea typeface="+mn-lt"/>
                <a:cs typeface="+mn-lt"/>
              </a:rPr>
              <a:t>fiable</a:t>
            </a:r>
            <a:r>
              <a:rPr lang="en-CA" dirty="0">
                <a:ea typeface="+mn-lt"/>
                <a:cs typeface="+mn-lt"/>
              </a:rPr>
              <a:t> et </a:t>
            </a:r>
            <a:r>
              <a:rPr lang="en-CA" dirty="0" err="1">
                <a:ea typeface="+mn-lt"/>
                <a:cs typeface="+mn-lt"/>
              </a:rPr>
              <a:t>abordable</a:t>
            </a:r>
            <a:endParaRPr lang="en-CA" dirty="0">
              <a:ea typeface="+mn-lt"/>
              <a:cs typeface="+mn-lt"/>
            </a:endParaRPr>
          </a:p>
          <a:p>
            <a:pPr lvl="1"/>
            <a:r>
              <a:rPr lang="en-CA" dirty="0" err="1">
                <a:ea typeface="+mn-lt"/>
                <a:cs typeface="+mn-lt"/>
              </a:rPr>
              <a:t>Détecter</a:t>
            </a:r>
            <a:r>
              <a:rPr lang="en-CA" dirty="0">
                <a:ea typeface="+mn-lt"/>
                <a:cs typeface="+mn-lt"/>
              </a:rPr>
              <a:t> et de </a:t>
            </a:r>
            <a:r>
              <a:rPr lang="en-CA" dirty="0" err="1">
                <a:ea typeface="+mn-lt"/>
                <a:cs typeface="+mn-lt"/>
              </a:rPr>
              <a:t>comptabiliser</a:t>
            </a:r>
            <a:r>
              <a:rPr lang="en-CA" dirty="0">
                <a:ea typeface="+mn-lt"/>
                <a:cs typeface="+mn-lt"/>
              </a:rPr>
              <a:t> le </a:t>
            </a:r>
            <a:r>
              <a:rPr lang="en-CA" dirty="0" err="1">
                <a:ea typeface="+mn-lt"/>
                <a:cs typeface="+mn-lt"/>
              </a:rPr>
              <a:t>nombre</a:t>
            </a:r>
            <a:r>
              <a:rPr lang="en-CA" dirty="0">
                <a:ea typeface="+mn-lt"/>
                <a:cs typeface="+mn-lt"/>
              </a:rPr>
              <a:t> de tours de quatre voitures </a:t>
            </a:r>
            <a:r>
              <a:rPr lang="en-CA" dirty="0" err="1">
                <a:ea typeface="+mn-lt"/>
                <a:cs typeface="+mn-lt"/>
              </a:rPr>
              <a:t>télécommandées</a:t>
            </a:r>
            <a:r>
              <a:rPr lang="en-CA" dirty="0">
                <a:ea typeface="+mn-lt"/>
                <a:cs typeface="+mn-lt"/>
              </a:rPr>
              <a:t> et </a:t>
            </a:r>
            <a:r>
              <a:rPr lang="en-CA" dirty="0" err="1">
                <a:ea typeface="+mn-lt"/>
                <a:cs typeface="+mn-lt"/>
              </a:rPr>
              <a:t>leur</a:t>
            </a:r>
            <a:r>
              <a:rPr lang="en-CA" dirty="0">
                <a:ea typeface="+mn-lt"/>
                <a:cs typeface="+mn-lt"/>
              </a:rPr>
              <a:t> durée.</a:t>
            </a:r>
            <a:endParaRPr lang="en-CA" dirty="0"/>
          </a:p>
          <a:p>
            <a:pPr marL="457200" indent="-457200"/>
            <a:endParaRPr lang="en-CA" dirty="0"/>
          </a:p>
          <a:p>
            <a:pPr marL="457200" indent="-457200"/>
            <a:r>
              <a:rPr lang="en-CA" dirty="0" err="1"/>
              <a:t>Idées</a:t>
            </a:r>
            <a:r>
              <a:rPr lang="en-CA" dirty="0"/>
              <a:t> :</a:t>
            </a:r>
          </a:p>
          <a:p>
            <a:pPr marL="914400" lvl="1" indent="-457200"/>
            <a:r>
              <a:rPr lang="en-CA" dirty="0" err="1">
                <a:ea typeface="+mn-lt"/>
                <a:cs typeface="+mn-lt"/>
              </a:rPr>
              <a:t>Capteur</a:t>
            </a:r>
            <a:r>
              <a:rPr lang="en-CA" dirty="0">
                <a:ea typeface="+mn-lt"/>
                <a:cs typeface="+mn-lt"/>
              </a:rPr>
              <a:t> de </a:t>
            </a:r>
            <a:r>
              <a:rPr lang="en-CA" dirty="0" err="1">
                <a:ea typeface="+mn-lt"/>
                <a:cs typeface="+mn-lt"/>
              </a:rPr>
              <a:t>mouvement</a:t>
            </a:r>
            <a:r>
              <a:rPr lang="en-CA" dirty="0">
                <a:ea typeface="+mn-lt"/>
                <a:cs typeface="+mn-lt"/>
              </a:rPr>
              <a:t> et </a:t>
            </a:r>
            <a:r>
              <a:rPr lang="en-CA" dirty="0" err="1">
                <a:ea typeface="+mn-lt"/>
                <a:cs typeface="+mn-lt"/>
              </a:rPr>
              <a:t>capteur</a:t>
            </a:r>
            <a:r>
              <a:rPr lang="en-CA" dirty="0">
                <a:ea typeface="+mn-lt"/>
                <a:cs typeface="+mn-lt"/>
              </a:rPr>
              <a:t> de couleur</a:t>
            </a:r>
            <a:endParaRPr lang="en-CA" dirty="0"/>
          </a:p>
          <a:p>
            <a:pPr marL="914400" lvl="1" indent="-457200"/>
            <a:r>
              <a:rPr lang="en-CA" dirty="0" err="1">
                <a:ea typeface="+mn-lt"/>
                <a:cs typeface="+mn-lt"/>
              </a:rPr>
              <a:t>Capteur</a:t>
            </a:r>
            <a:r>
              <a:rPr lang="en-CA" dirty="0">
                <a:ea typeface="+mn-lt"/>
                <a:cs typeface="+mn-lt"/>
              </a:rPr>
              <a:t> de couleur</a:t>
            </a:r>
          </a:p>
          <a:p>
            <a:pPr marL="914400" lvl="1" indent="-457200"/>
            <a:r>
              <a:rPr lang="en-CA" dirty="0" err="1">
                <a:ea typeface="+mn-lt"/>
                <a:cs typeface="+mn-lt"/>
              </a:rPr>
              <a:t>Puces</a:t>
            </a:r>
            <a:r>
              <a:rPr lang="en-CA" dirty="0">
                <a:ea typeface="+mn-lt"/>
                <a:cs typeface="+mn-lt"/>
              </a:rPr>
              <a:t> RFID</a:t>
            </a:r>
            <a:endParaRPr lang="en-CA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04807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05CBC3C-2E5A-4839-8B9B-2E5A6ADF0F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DB5B423A-57CC-4C58-AA26-8E2E862B03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"/>
            <a:ext cx="5217023" cy="3994777"/>
          </a:xfrm>
          <a:custGeom>
            <a:avLst/>
            <a:gdLst>
              <a:gd name="connsiteX0" fmla="*/ 1945461 w 5217023"/>
              <a:gd name="connsiteY0" fmla="*/ 3787398 h 3994777"/>
              <a:gd name="connsiteX1" fmla="*/ 1942113 w 5217023"/>
              <a:gd name="connsiteY1" fmla="*/ 3790053 h 3994777"/>
              <a:gd name="connsiteX2" fmla="*/ 1946982 w 5217023"/>
              <a:gd name="connsiteY2" fmla="*/ 3787990 h 3994777"/>
              <a:gd name="connsiteX3" fmla="*/ 1945461 w 5217023"/>
              <a:gd name="connsiteY3" fmla="*/ 3787398 h 3994777"/>
              <a:gd name="connsiteX4" fmla="*/ 0 w 5217023"/>
              <a:gd name="connsiteY4" fmla="*/ 0 h 3994777"/>
              <a:gd name="connsiteX5" fmla="*/ 5030958 w 5217023"/>
              <a:gd name="connsiteY5" fmla="*/ 0 h 3994777"/>
              <a:gd name="connsiteX6" fmla="*/ 5046198 w 5217023"/>
              <a:gd name="connsiteY6" fmla="*/ 153449 h 3994777"/>
              <a:gd name="connsiteX7" fmla="*/ 5055729 w 5217023"/>
              <a:gd name="connsiteY7" fmla="*/ 415828 h 3994777"/>
              <a:gd name="connsiteX8" fmla="*/ 4735242 w 5217023"/>
              <a:gd name="connsiteY8" fmla="*/ 1867130 h 3994777"/>
              <a:gd name="connsiteX9" fmla="*/ 3907395 w 5217023"/>
              <a:gd name="connsiteY9" fmla="*/ 2938441 h 3994777"/>
              <a:gd name="connsiteX10" fmla="*/ 3946497 w 5217023"/>
              <a:gd name="connsiteY10" fmla="*/ 2908567 h 3994777"/>
              <a:gd name="connsiteX11" fmla="*/ 4585421 w 5217023"/>
              <a:gd name="connsiteY11" fmla="*/ 2188401 h 3994777"/>
              <a:gd name="connsiteX12" fmla="*/ 5142585 w 5217023"/>
              <a:gd name="connsiteY12" fmla="*/ 276891 h 3994777"/>
              <a:gd name="connsiteX13" fmla="*/ 5121833 w 5217023"/>
              <a:gd name="connsiteY13" fmla="*/ 30208 h 3994777"/>
              <a:gd name="connsiteX14" fmla="*/ 5116229 w 5217023"/>
              <a:gd name="connsiteY14" fmla="*/ 0 h 3994777"/>
              <a:gd name="connsiteX15" fmla="*/ 5184724 w 5217023"/>
              <a:gd name="connsiteY15" fmla="*/ 0 h 3994777"/>
              <a:gd name="connsiteX16" fmla="*/ 5196265 w 5217023"/>
              <a:gd name="connsiteY16" fmla="*/ 66113 h 3994777"/>
              <a:gd name="connsiteX17" fmla="*/ 5058603 w 5217023"/>
              <a:gd name="connsiteY17" fmla="*/ 1368242 h 3994777"/>
              <a:gd name="connsiteX18" fmla="*/ 4096624 w 5217023"/>
              <a:gd name="connsiteY18" fmla="*/ 2870829 h 3994777"/>
              <a:gd name="connsiteX19" fmla="*/ 3833203 w 5217023"/>
              <a:gd name="connsiteY19" fmla="*/ 3092190 h 3994777"/>
              <a:gd name="connsiteX20" fmla="*/ 3536509 w 5217023"/>
              <a:gd name="connsiteY20" fmla="*/ 3297128 h 3994777"/>
              <a:gd name="connsiteX21" fmla="*/ 3148966 w 5217023"/>
              <a:gd name="connsiteY21" fmla="*/ 3485478 h 3994777"/>
              <a:gd name="connsiteX22" fmla="*/ 1860557 w 5217023"/>
              <a:gd name="connsiteY22" fmla="*/ 3880910 h 3994777"/>
              <a:gd name="connsiteX23" fmla="*/ 573715 w 5217023"/>
              <a:gd name="connsiteY23" fmla="*/ 3983764 h 3994777"/>
              <a:gd name="connsiteX24" fmla="*/ 108410 w 5217023"/>
              <a:gd name="connsiteY24" fmla="*/ 3908816 h 3994777"/>
              <a:gd name="connsiteX25" fmla="*/ 0 w 5217023"/>
              <a:gd name="connsiteY25" fmla="*/ 3876793 h 3994777"/>
              <a:gd name="connsiteX26" fmla="*/ 0 w 5217023"/>
              <a:gd name="connsiteY26" fmla="*/ 3802912 h 3994777"/>
              <a:gd name="connsiteX27" fmla="*/ 36975 w 5217023"/>
              <a:gd name="connsiteY27" fmla="*/ 3815954 h 3994777"/>
              <a:gd name="connsiteX28" fmla="*/ 561628 w 5217023"/>
              <a:gd name="connsiteY28" fmla="*/ 3912655 h 3994777"/>
              <a:gd name="connsiteX29" fmla="*/ 1683086 w 5217023"/>
              <a:gd name="connsiteY29" fmla="*/ 3844334 h 3994777"/>
              <a:gd name="connsiteX30" fmla="*/ 1806023 w 5217023"/>
              <a:gd name="connsiteY30" fmla="*/ 3820992 h 3994777"/>
              <a:gd name="connsiteX31" fmla="*/ 1921817 w 5217023"/>
              <a:gd name="connsiteY31" fmla="*/ 3795747 h 3994777"/>
              <a:gd name="connsiteX32" fmla="*/ 1243689 w 5217023"/>
              <a:gd name="connsiteY32" fmla="*/ 3846539 h 3994777"/>
              <a:gd name="connsiteX33" fmla="*/ 62875 w 5217023"/>
              <a:gd name="connsiteY33" fmla="*/ 3668143 h 3994777"/>
              <a:gd name="connsiteX34" fmla="*/ 0 w 5217023"/>
              <a:gd name="connsiteY34" fmla="*/ 3644185 h 3994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5217023" h="3994777">
                <a:moveTo>
                  <a:pt x="1945461" y="3787398"/>
                </a:moveTo>
                <a:lnTo>
                  <a:pt x="1942113" y="3790053"/>
                </a:lnTo>
                <a:lnTo>
                  <a:pt x="1946982" y="3787990"/>
                </a:lnTo>
                <a:cubicBezTo>
                  <a:pt x="1946982" y="3787990"/>
                  <a:pt x="1946379" y="3787019"/>
                  <a:pt x="1945461" y="3787398"/>
                </a:cubicBezTo>
                <a:close/>
                <a:moveTo>
                  <a:pt x="0" y="0"/>
                </a:moveTo>
                <a:lnTo>
                  <a:pt x="5030958" y="0"/>
                </a:lnTo>
                <a:lnTo>
                  <a:pt x="5046198" y="153449"/>
                </a:lnTo>
                <a:cubicBezTo>
                  <a:pt x="5052189" y="240558"/>
                  <a:pt x="5055458" y="328007"/>
                  <a:pt x="5055729" y="415828"/>
                </a:cubicBezTo>
                <a:cubicBezTo>
                  <a:pt x="5057604" y="923672"/>
                  <a:pt x="4959210" y="1409054"/>
                  <a:pt x="4735242" y="1867130"/>
                </a:cubicBezTo>
                <a:cubicBezTo>
                  <a:pt x="4533284" y="2280198"/>
                  <a:pt x="4248921" y="2629330"/>
                  <a:pt x="3907395" y="2938441"/>
                </a:cubicBezTo>
                <a:cubicBezTo>
                  <a:pt x="3922498" y="2931535"/>
                  <a:pt x="3935859" y="2921330"/>
                  <a:pt x="3946497" y="2908567"/>
                </a:cubicBezTo>
                <a:cubicBezTo>
                  <a:pt x="4193494" y="2700987"/>
                  <a:pt x="4408756" y="2458364"/>
                  <a:pt x="4585421" y="2188401"/>
                </a:cubicBezTo>
                <a:cubicBezTo>
                  <a:pt x="4967641" y="1608533"/>
                  <a:pt x="5169304" y="975361"/>
                  <a:pt x="5142585" y="276891"/>
                </a:cubicBezTo>
                <a:cubicBezTo>
                  <a:pt x="5139764" y="194215"/>
                  <a:pt x="5132824" y="111888"/>
                  <a:pt x="5121833" y="30208"/>
                </a:cubicBezTo>
                <a:lnTo>
                  <a:pt x="5116229" y="0"/>
                </a:lnTo>
                <a:lnTo>
                  <a:pt x="5184724" y="0"/>
                </a:lnTo>
                <a:lnTo>
                  <a:pt x="5196265" y="66113"/>
                </a:lnTo>
                <a:cubicBezTo>
                  <a:pt x="5249921" y="496647"/>
                  <a:pt x="5197997" y="931171"/>
                  <a:pt x="5058603" y="1368242"/>
                </a:cubicBezTo>
                <a:cubicBezTo>
                  <a:pt x="4872414" y="1953929"/>
                  <a:pt x="4544298" y="2451351"/>
                  <a:pt x="4096624" y="2870829"/>
                </a:cubicBezTo>
                <a:cubicBezTo>
                  <a:pt x="4012832" y="2949426"/>
                  <a:pt x="3924415" y="3022439"/>
                  <a:pt x="3833203" y="3092190"/>
                </a:cubicBezTo>
                <a:cubicBezTo>
                  <a:pt x="3741992" y="3161943"/>
                  <a:pt x="3648667" y="3225510"/>
                  <a:pt x="3536509" y="3297128"/>
                </a:cubicBezTo>
                <a:cubicBezTo>
                  <a:pt x="3427215" y="3372735"/>
                  <a:pt x="3288598" y="3430233"/>
                  <a:pt x="3148966" y="3485478"/>
                </a:cubicBezTo>
                <a:cubicBezTo>
                  <a:pt x="2729930" y="3651299"/>
                  <a:pt x="2302194" y="3788890"/>
                  <a:pt x="1860557" y="3880910"/>
                </a:cubicBezTo>
                <a:cubicBezTo>
                  <a:pt x="1435974" y="3969444"/>
                  <a:pt x="1008052" y="4017957"/>
                  <a:pt x="573715" y="3983764"/>
                </a:cubicBezTo>
                <a:cubicBezTo>
                  <a:pt x="415134" y="3971300"/>
                  <a:pt x="259585" y="3947743"/>
                  <a:pt x="108410" y="3908816"/>
                </a:cubicBezTo>
                <a:lnTo>
                  <a:pt x="0" y="3876793"/>
                </a:lnTo>
                <a:lnTo>
                  <a:pt x="0" y="3802912"/>
                </a:lnTo>
                <a:lnTo>
                  <a:pt x="36975" y="3815954"/>
                </a:lnTo>
                <a:cubicBezTo>
                  <a:pt x="206404" y="3867475"/>
                  <a:pt x="382020" y="3897326"/>
                  <a:pt x="561628" y="3912655"/>
                </a:cubicBezTo>
                <a:cubicBezTo>
                  <a:pt x="938583" y="3944832"/>
                  <a:pt x="1311814" y="3910697"/>
                  <a:pt x="1683086" y="3844334"/>
                </a:cubicBezTo>
                <a:cubicBezTo>
                  <a:pt x="1724123" y="3837151"/>
                  <a:pt x="1765097" y="3829374"/>
                  <a:pt x="1806023" y="3820992"/>
                </a:cubicBezTo>
                <a:cubicBezTo>
                  <a:pt x="1844740" y="3813079"/>
                  <a:pt x="1883218" y="3804161"/>
                  <a:pt x="1921817" y="3795747"/>
                </a:cubicBezTo>
                <a:cubicBezTo>
                  <a:pt x="1697011" y="3826435"/>
                  <a:pt x="1470551" y="3843387"/>
                  <a:pt x="1243689" y="3846539"/>
                </a:cubicBezTo>
                <a:cubicBezTo>
                  <a:pt x="839058" y="3849054"/>
                  <a:pt x="443424" y="3800206"/>
                  <a:pt x="62875" y="3668143"/>
                </a:cubicBezTo>
                <a:lnTo>
                  <a:pt x="0" y="364418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560191-97C3-53BC-094D-A5640CC0A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73770"/>
            <a:ext cx="3220329" cy="2027227"/>
          </a:xfrm>
        </p:spPr>
        <p:txBody>
          <a:bodyPr anchor="t">
            <a:normAutofit/>
          </a:bodyPr>
          <a:lstStyle/>
          <a:p>
            <a:r>
              <a:rPr lang="en-US" sz="3800">
                <a:solidFill>
                  <a:srgbClr val="FFFFFF"/>
                </a:solidFill>
              </a:rPr>
              <a:t>Définition : les besoins et les contraintes </a:t>
            </a: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1E3F797B-083D-BF20-6E13-A50C48B4AD9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649917"/>
              </p:ext>
            </p:extLst>
          </p:nvPr>
        </p:nvGraphicFramePr>
        <p:xfrm>
          <a:off x="5542672" y="541606"/>
          <a:ext cx="5811128" cy="56782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795745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5A776AD1-FEB9-621D-C521-A261812D8FAE}"/>
              </a:ext>
            </a:extLst>
          </p:cNvPr>
          <p:cNvSpPr/>
          <p:nvPr/>
        </p:nvSpPr>
        <p:spPr>
          <a:xfrm>
            <a:off x="6890656" y="1027906"/>
            <a:ext cx="5083629" cy="4922045"/>
          </a:xfrm>
          <a:prstGeom prst="ellipse">
            <a:avLst/>
          </a:prstGeom>
          <a:solidFill>
            <a:srgbClr val="FDD5E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5704E3B-23DF-D543-6354-B50B9A9F9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A" dirty="0"/>
              <a:t>Définition : l’énoncé du problème et les considérations principales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2E94EC-FCDE-2D34-A036-7F29C08105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79126" y="1690688"/>
            <a:ext cx="4506687" cy="3897085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lnSpc>
                <a:spcPct val="134000"/>
              </a:lnSpc>
              <a:buNone/>
            </a:pPr>
            <a:r>
              <a:rPr lang="fr-FR" sz="3400" dirty="0">
                <a:solidFill>
                  <a:srgbClr val="00B0F0"/>
                </a:solidFill>
              </a:rPr>
              <a:t>L’Espace de collaboration John </a:t>
            </a:r>
            <a:r>
              <a:rPr lang="fr-FR" sz="3400" dirty="0" err="1">
                <a:solidFill>
                  <a:srgbClr val="00B0F0"/>
                </a:solidFill>
              </a:rPr>
              <a:t>McEntyre</a:t>
            </a:r>
            <a:r>
              <a:rPr lang="fr-FR" sz="3400" dirty="0">
                <a:solidFill>
                  <a:srgbClr val="00B0F0"/>
                </a:solidFill>
              </a:rPr>
              <a:t> (ECJM) de l’Université d’Ottawa </a:t>
            </a:r>
            <a:r>
              <a:rPr lang="fr-FR" sz="3400" dirty="0"/>
              <a:t>cherche un </a:t>
            </a:r>
            <a:r>
              <a:rPr lang="fr-FR" sz="3400" dirty="0">
                <a:solidFill>
                  <a:srgbClr val="FF0000"/>
                </a:solidFill>
              </a:rPr>
              <a:t>système de détection comptabilisant le nombre de tours et leur durée de quatre voitures télécommandées</a:t>
            </a:r>
            <a:r>
              <a:rPr lang="fr-FR" sz="3400" dirty="0"/>
              <a:t>. Ce système </a:t>
            </a:r>
            <a:r>
              <a:rPr lang="fr-FR" sz="3400" dirty="0">
                <a:solidFill>
                  <a:srgbClr val="00B050"/>
                </a:solidFill>
              </a:rPr>
              <a:t>simple, fiable et abordable </a:t>
            </a:r>
            <a:r>
              <a:rPr lang="fr-FR" sz="3400" dirty="0"/>
              <a:t>peut être conçu en utilisant des solutions </a:t>
            </a:r>
            <a:r>
              <a:rPr lang="fr-FR" sz="3400" dirty="0">
                <a:solidFill>
                  <a:srgbClr val="00B050"/>
                </a:solidFill>
              </a:rPr>
              <a:t>mécaniques, numériques ou logicielles. </a:t>
            </a:r>
          </a:p>
          <a:p>
            <a:pPr marL="0" indent="0" algn="just">
              <a:buNone/>
            </a:pPr>
            <a:endParaRPr lang="en-CA" dirty="0"/>
          </a:p>
        </p:txBody>
      </p:sp>
      <p:graphicFrame>
        <p:nvGraphicFramePr>
          <p:cNvPr id="7" name="TextBox 4">
            <a:extLst>
              <a:ext uri="{FF2B5EF4-FFF2-40B4-BE49-F238E27FC236}">
                <a16:creationId xmlns:a16="http://schemas.microsoft.com/office/drawing/2014/main" id="{E174D482-A9D9-3377-4670-16F72A64412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52481490"/>
              </p:ext>
            </p:extLst>
          </p:nvPr>
        </p:nvGraphicFramePr>
        <p:xfrm>
          <a:off x="1654629" y="2057400"/>
          <a:ext cx="4441371" cy="45243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696315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05CBC3C-2E5A-4839-8B9B-2E5A6ADF0F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27FF362-FC97-4BF5-949B-D4ADFA26E4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8888549">
            <a:off x="-1059473" y="-1108988"/>
            <a:ext cx="7179830" cy="5226565"/>
          </a:xfrm>
          <a:custGeom>
            <a:avLst/>
            <a:gdLst>
              <a:gd name="connsiteX0" fmla="*/ 5217841 w 7179830"/>
              <a:gd name="connsiteY0" fmla="*/ 464824 h 5226565"/>
              <a:gd name="connsiteX1" fmla="*/ 5222490 w 7179830"/>
              <a:gd name="connsiteY1" fmla="*/ 464289 h 5226565"/>
              <a:gd name="connsiteX2" fmla="*/ 5216768 w 7179830"/>
              <a:gd name="connsiteY2" fmla="*/ 463394 h 5226565"/>
              <a:gd name="connsiteX3" fmla="*/ 5217841 w 7179830"/>
              <a:gd name="connsiteY3" fmla="*/ 464824 h 5226565"/>
              <a:gd name="connsiteX4" fmla="*/ 4945201 w 7179830"/>
              <a:gd name="connsiteY4" fmla="*/ 5226565 h 5226565"/>
              <a:gd name="connsiteX5" fmla="*/ 140449 w 7179830"/>
              <a:gd name="connsiteY5" fmla="*/ 2240811 h 5226565"/>
              <a:gd name="connsiteX6" fmla="*/ 232913 w 7179830"/>
              <a:gd name="connsiteY6" fmla="*/ 2052782 h 5226565"/>
              <a:gd name="connsiteX7" fmla="*/ 375714 w 7179830"/>
              <a:gd name="connsiteY7" fmla="*/ 1803205 h 5226565"/>
              <a:gd name="connsiteX8" fmla="*/ 1512756 w 7179830"/>
              <a:gd name="connsiteY8" fmla="*/ 638448 h 5226565"/>
              <a:gd name="connsiteX9" fmla="*/ 2902095 w 7179830"/>
              <a:gd name="connsiteY9" fmla="*/ 120440 h 5226565"/>
              <a:gd name="connsiteX10" fmla="*/ 2848453 w 7179830"/>
              <a:gd name="connsiteY10" fmla="*/ 125626 h 5226565"/>
              <a:gd name="connsiteX11" fmla="*/ 1837830 w 7179830"/>
              <a:gd name="connsiteY11" fmla="*/ 426203 h 5226565"/>
              <a:gd name="connsiteX12" fmla="*/ 214608 w 7179830"/>
              <a:gd name="connsiteY12" fmla="*/ 1882239 h 5226565"/>
              <a:gd name="connsiteX13" fmla="*/ 91317 w 7179830"/>
              <a:gd name="connsiteY13" fmla="*/ 2123701 h 5226565"/>
              <a:gd name="connsiteX14" fmla="*/ 64092 w 7179830"/>
              <a:gd name="connsiteY14" fmla="*/ 2193361 h 5226565"/>
              <a:gd name="connsiteX15" fmla="*/ 0 w 7179830"/>
              <a:gd name="connsiteY15" fmla="*/ 2153533 h 5226565"/>
              <a:gd name="connsiteX16" fmla="*/ 42834 w 7179830"/>
              <a:gd name="connsiteY16" fmla="*/ 2047277 h 5226565"/>
              <a:gd name="connsiteX17" fmla="*/ 923582 w 7179830"/>
              <a:gd name="connsiteY17" fmla="*/ 915600 h 5226565"/>
              <a:gd name="connsiteX18" fmla="*/ 2686989 w 7179830"/>
              <a:gd name="connsiteY18" fmla="*/ 73950 h 5226565"/>
              <a:gd name="connsiteX19" fmla="*/ 3059983 w 7179830"/>
              <a:gd name="connsiteY19" fmla="*/ 20308 h 5226565"/>
              <a:gd name="connsiteX20" fmla="*/ 3454435 w 7179830"/>
              <a:gd name="connsiteY20" fmla="*/ 1176 h 5226565"/>
              <a:gd name="connsiteX21" fmla="*/ 3923806 w 7179830"/>
              <a:gd name="connsiteY21" fmla="*/ 49990 h 5226565"/>
              <a:gd name="connsiteX22" fmla="*/ 5350874 w 7179830"/>
              <a:gd name="connsiteY22" fmla="*/ 426917 h 5226565"/>
              <a:gd name="connsiteX23" fmla="*/ 6607360 w 7179830"/>
              <a:gd name="connsiteY23" fmla="*/ 1075097 h 5226565"/>
              <a:gd name="connsiteX24" fmla="*/ 7110534 w 7179830"/>
              <a:gd name="connsiteY24" fmla="*/ 1541421 h 5226565"/>
              <a:gd name="connsiteX25" fmla="*/ 7179830 w 7179830"/>
              <a:gd name="connsiteY25" fmla="*/ 1630542 h 5226565"/>
              <a:gd name="connsiteX26" fmla="*/ 7136295 w 7179830"/>
              <a:gd name="connsiteY26" fmla="*/ 1700600 h 5226565"/>
              <a:gd name="connsiteX27" fmla="*/ 7131140 w 7179830"/>
              <a:gd name="connsiteY27" fmla="*/ 1693045 h 5226565"/>
              <a:gd name="connsiteX28" fmla="*/ 6577499 w 7179830"/>
              <a:gd name="connsiteY28" fmla="*/ 1148230 h 5226565"/>
              <a:gd name="connsiteX29" fmla="*/ 5494816 w 7179830"/>
              <a:gd name="connsiteY29" fmla="*/ 563527 h 5226565"/>
              <a:gd name="connsiteX30" fmla="*/ 5366967 w 7179830"/>
              <a:gd name="connsiteY30" fmla="*/ 514176 h 5226565"/>
              <a:gd name="connsiteX31" fmla="*/ 5244661 w 7179830"/>
              <a:gd name="connsiteY31" fmla="*/ 470725 h 5226565"/>
              <a:gd name="connsiteX32" fmla="*/ 5904822 w 7179830"/>
              <a:gd name="connsiteY32" fmla="*/ 815468 h 5226565"/>
              <a:gd name="connsiteX33" fmla="*/ 7015222 w 7179830"/>
              <a:gd name="connsiteY33" fmla="*/ 1815185 h 5226565"/>
              <a:gd name="connsiteX34" fmla="*/ 7040454 w 7179830"/>
              <a:gd name="connsiteY34" fmla="*/ 1854830 h 5226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7179830" h="5226565">
                <a:moveTo>
                  <a:pt x="5217841" y="464824"/>
                </a:moveTo>
                <a:lnTo>
                  <a:pt x="5222490" y="464289"/>
                </a:lnTo>
                <a:lnTo>
                  <a:pt x="5216768" y="463394"/>
                </a:lnTo>
                <a:cubicBezTo>
                  <a:pt x="5216768" y="463394"/>
                  <a:pt x="5216768" y="464646"/>
                  <a:pt x="5217841" y="464824"/>
                </a:cubicBezTo>
                <a:close/>
                <a:moveTo>
                  <a:pt x="4945201" y="5226565"/>
                </a:moveTo>
                <a:lnTo>
                  <a:pt x="140449" y="2240811"/>
                </a:lnTo>
                <a:lnTo>
                  <a:pt x="232913" y="2052782"/>
                </a:lnTo>
                <a:cubicBezTo>
                  <a:pt x="277693" y="1968290"/>
                  <a:pt x="325201" y="1885054"/>
                  <a:pt x="375714" y="1803205"/>
                </a:cubicBezTo>
                <a:cubicBezTo>
                  <a:pt x="667528" y="1329721"/>
                  <a:pt x="1039629" y="935091"/>
                  <a:pt x="1512756" y="638448"/>
                </a:cubicBezTo>
                <a:cubicBezTo>
                  <a:pt x="1939392" y="370950"/>
                  <a:pt x="2405724" y="210560"/>
                  <a:pt x="2902095" y="120440"/>
                </a:cubicBezTo>
                <a:cubicBezTo>
                  <a:pt x="2884054" y="118134"/>
                  <a:pt x="2865727" y="119904"/>
                  <a:pt x="2848453" y="125626"/>
                </a:cubicBezTo>
                <a:cubicBezTo>
                  <a:pt x="2498704" y="175943"/>
                  <a:pt x="2158217" y="277201"/>
                  <a:pt x="1837830" y="426203"/>
                </a:cubicBezTo>
                <a:cubicBezTo>
                  <a:pt x="1147094" y="744660"/>
                  <a:pt x="593502" y="1217071"/>
                  <a:pt x="214608" y="1882239"/>
                </a:cubicBezTo>
                <a:cubicBezTo>
                  <a:pt x="169441" y="1960776"/>
                  <a:pt x="128308" y="2041369"/>
                  <a:pt x="91317" y="2123701"/>
                </a:cubicBezTo>
                <a:lnTo>
                  <a:pt x="64092" y="2193361"/>
                </a:lnTo>
                <a:lnTo>
                  <a:pt x="0" y="2153533"/>
                </a:lnTo>
                <a:lnTo>
                  <a:pt x="42834" y="2047277"/>
                </a:lnTo>
                <a:cubicBezTo>
                  <a:pt x="241792" y="1615775"/>
                  <a:pt x="541268" y="1241591"/>
                  <a:pt x="923582" y="915600"/>
                </a:cubicBezTo>
                <a:cubicBezTo>
                  <a:pt x="1435331" y="478415"/>
                  <a:pt x="2028081" y="205375"/>
                  <a:pt x="2686989" y="73950"/>
                </a:cubicBezTo>
                <a:cubicBezTo>
                  <a:pt x="2810367" y="49274"/>
                  <a:pt x="2934818" y="32466"/>
                  <a:pt x="3059983" y="20308"/>
                </a:cubicBezTo>
                <a:cubicBezTo>
                  <a:pt x="3185149" y="8148"/>
                  <a:pt x="3308706" y="2963"/>
                  <a:pt x="3454435" y="1176"/>
                </a:cubicBezTo>
                <a:cubicBezTo>
                  <a:pt x="3599805" y="-5977"/>
                  <a:pt x="3761985" y="20665"/>
                  <a:pt x="3923806" y="49990"/>
                </a:cubicBezTo>
                <a:cubicBezTo>
                  <a:pt x="4409449" y="137964"/>
                  <a:pt x="4886867" y="257228"/>
                  <a:pt x="5350874" y="426917"/>
                </a:cubicBezTo>
                <a:cubicBezTo>
                  <a:pt x="5797001" y="589991"/>
                  <a:pt x="6223101" y="792223"/>
                  <a:pt x="6607360" y="1075097"/>
                </a:cubicBezTo>
                <a:cubicBezTo>
                  <a:pt x="6794438" y="1212779"/>
                  <a:pt x="6965102" y="1365689"/>
                  <a:pt x="7110534" y="1541421"/>
                </a:cubicBezTo>
                <a:lnTo>
                  <a:pt x="7179830" y="1630542"/>
                </a:lnTo>
                <a:lnTo>
                  <a:pt x="7136295" y="1700600"/>
                </a:lnTo>
                <a:lnTo>
                  <a:pt x="7131140" y="1693045"/>
                </a:lnTo>
                <a:cubicBezTo>
                  <a:pt x="6977874" y="1483026"/>
                  <a:pt x="6788448" y="1305671"/>
                  <a:pt x="6577499" y="1148230"/>
                </a:cubicBezTo>
                <a:cubicBezTo>
                  <a:pt x="6245452" y="900401"/>
                  <a:pt x="5878538" y="716408"/>
                  <a:pt x="5494816" y="563527"/>
                </a:cubicBezTo>
                <a:cubicBezTo>
                  <a:pt x="5452491" y="546487"/>
                  <a:pt x="5409881" y="530036"/>
                  <a:pt x="5366967" y="514176"/>
                </a:cubicBezTo>
                <a:cubicBezTo>
                  <a:pt x="5326377" y="499156"/>
                  <a:pt x="5285430" y="485210"/>
                  <a:pt x="5244661" y="470725"/>
                </a:cubicBezTo>
                <a:cubicBezTo>
                  <a:pt x="5471517" y="572127"/>
                  <a:pt x="5691970" y="687263"/>
                  <a:pt x="5904822" y="815468"/>
                </a:cubicBezTo>
                <a:cubicBezTo>
                  <a:pt x="6336645" y="1080104"/>
                  <a:pt x="6718758" y="1400351"/>
                  <a:pt x="7015222" y="1815185"/>
                </a:cubicBezTo>
                <a:lnTo>
                  <a:pt x="7040454" y="1854830"/>
                </a:lnTo>
                <a:close/>
              </a:path>
            </a:pathLst>
          </a:custGeom>
          <a:solidFill>
            <a:schemeClr val="accent2"/>
          </a:solidFill>
          <a:ln w="1270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376A55-CC04-3B87-F49D-645250EEA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6" y="673770"/>
            <a:ext cx="3644489" cy="2414488"/>
          </a:xfrm>
        </p:spPr>
        <p:txBody>
          <a:bodyPr anchor="t">
            <a:normAutofit/>
          </a:bodyPr>
          <a:lstStyle/>
          <a:p>
            <a:r>
              <a:rPr lang="fr-CA" sz="5000">
                <a:solidFill>
                  <a:srgbClr val="FFFFFF"/>
                </a:solidFill>
              </a:rPr>
              <a:t>Idéation : les concepts préliminaires</a:t>
            </a:r>
            <a:endParaRPr lang="en-CA" sz="5000">
              <a:solidFill>
                <a:srgbClr val="FFFFFF"/>
              </a:solidFill>
            </a:endParaRP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F4887F71-5C39-F921-8415-681B22DAD9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9" y="882315"/>
            <a:ext cx="5254754" cy="52946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A" sz="1800" dirty="0"/>
              <a:t>1) Système de capteur de </a:t>
            </a:r>
            <a:r>
              <a:rPr lang="fr-CA" sz="1800" b="1" dirty="0"/>
              <a:t>couleur</a:t>
            </a:r>
            <a:r>
              <a:rPr lang="fr-CA" sz="1800" dirty="0"/>
              <a:t> et de capteur de </a:t>
            </a:r>
            <a:r>
              <a:rPr lang="fr-CA" sz="1800" b="1" dirty="0"/>
              <a:t>mouvement</a:t>
            </a:r>
          </a:p>
          <a:p>
            <a:pPr lvl="1"/>
            <a:r>
              <a:rPr lang="fr-CA" sz="1800" dirty="0"/>
              <a:t>Capteurs de couleur et de mouvement dans un cadre de bois au-dessus de la ligne d’arrivée ;</a:t>
            </a:r>
          </a:p>
          <a:p>
            <a:pPr lvl="1"/>
            <a:r>
              <a:rPr lang="fr-CA" sz="1800" dirty="0"/>
              <a:t>Voitures de différentes couleurs.</a:t>
            </a:r>
          </a:p>
          <a:p>
            <a:endParaRPr lang="fr-CA" sz="1800" dirty="0"/>
          </a:p>
          <a:p>
            <a:pPr marL="0" indent="0">
              <a:buNone/>
            </a:pPr>
            <a:r>
              <a:rPr lang="fr-CA" sz="1800" dirty="0"/>
              <a:t>2) Système de capteur de </a:t>
            </a:r>
            <a:r>
              <a:rPr lang="fr-CA" sz="1800" b="1" dirty="0"/>
              <a:t>couleur</a:t>
            </a:r>
          </a:p>
          <a:p>
            <a:pPr lvl="1"/>
            <a:r>
              <a:rPr lang="fr-CA" sz="1800" dirty="0"/>
              <a:t>Capteur de couleur dans un cadre de bois au-dessus de la ligne d’arrivée ;</a:t>
            </a:r>
          </a:p>
          <a:p>
            <a:pPr lvl="1"/>
            <a:r>
              <a:rPr lang="fr-CA" sz="1800" dirty="0"/>
              <a:t>Voitures de couleurs différentes.</a:t>
            </a:r>
          </a:p>
          <a:p>
            <a:endParaRPr lang="fr-CA" sz="1800" dirty="0"/>
          </a:p>
          <a:p>
            <a:pPr marL="0" indent="0">
              <a:buNone/>
            </a:pPr>
            <a:r>
              <a:rPr lang="fr-CA" sz="1800" dirty="0"/>
              <a:t>3) Système à </a:t>
            </a:r>
            <a:r>
              <a:rPr lang="fr-CA" sz="1800" b="1" dirty="0"/>
              <a:t>détection RFID</a:t>
            </a:r>
          </a:p>
          <a:p>
            <a:pPr lvl="1"/>
            <a:r>
              <a:rPr lang="en-CA" sz="1800" dirty="0" err="1"/>
              <a:t>Lecteur</a:t>
            </a:r>
            <a:r>
              <a:rPr lang="en-CA" sz="1800" dirty="0"/>
              <a:t> à la </a:t>
            </a:r>
            <a:r>
              <a:rPr lang="en-CA" sz="1800" dirty="0" err="1"/>
              <a:t>ligne</a:t>
            </a:r>
            <a:r>
              <a:rPr lang="en-CA" sz="1800" dirty="0"/>
              <a:t> </a:t>
            </a:r>
            <a:r>
              <a:rPr lang="en-CA" sz="1800" dirty="0" err="1"/>
              <a:t>d’arrivée</a:t>
            </a:r>
            <a:r>
              <a:rPr lang="en-CA" sz="1800" dirty="0"/>
              <a:t> ;</a:t>
            </a:r>
          </a:p>
          <a:p>
            <a:pPr lvl="1"/>
            <a:r>
              <a:rPr lang="en-CA" sz="1800" dirty="0" err="1"/>
              <a:t>Puces</a:t>
            </a:r>
            <a:r>
              <a:rPr lang="en-CA" sz="1800" dirty="0"/>
              <a:t> sur les voitures ;</a:t>
            </a:r>
          </a:p>
          <a:p>
            <a:pPr lvl="1"/>
            <a:r>
              <a:rPr lang="en-CA" sz="1800" dirty="0"/>
              <a:t>Minimiser la </a:t>
            </a:r>
            <a:r>
              <a:rPr lang="en-CA" sz="1800" dirty="0" err="1"/>
              <a:t>largeur</a:t>
            </a:r>
            <a:r>
              <a:rPr lang="en-CA" sz="1800" dirty="0"/>
              <a:t> de la </a:t>
            </a:r>
            <a:r>
              <a:rPr lang="en-CA" sz="1800" dirty="0" err="1"/>
              <a:t>ligne</a:t>
            </a:r>
            <a:r>
              <a:rPr lang="en-CA" sz="1800" dirty="0"/>
              <a:t> </a:t>
            </a:r>
            <a:r>
              <a:rPr lang="en-CA" sz="1800" dirty="0" err="1"/>
              <a:t>d’arriver</a:t>
            </a:r>
            <a:r>
              <a:rPr lang="en-CA" sz="1800" dirty="0"/>
              <a:t> au </a:t>
            </a:r>
            <a:r>
              <a:rPr lang="en-CA" sz="1800" dirty="0" err="1"/>
              <a:t>besoin</a:t>
            </a:r>
            <a:r>
              <a:rPr lang="en-CA" sz="1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435338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1DB73FE-9A39-15B4-C044-BDC499E4E9A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9433304"/>
              </p:ext>
            </p:extLst>
          </p:nvPr>
        </p:nvGraphicFramePr>
        <p:xfrm>
          <a:off x="621694" y="0"/>
          <a:ext cx="8136275" cy="682938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749952">
                  <a:extLst>
                    <a:ext uri="{9D8B030D-6E8A-4147-A177-3AD203B41FA5}">
                      <a16:colId xmlns:a16="http://schemas.microsoft.com/office/drawing/2014/main" val="3265528971"/>
                    </a:ext>
                  </a:extLst>
                </a:gridCol>
                <a:gridCol w="1541976">
                  <a:extLst>
                    <a:ext uri="{9D8B030D-6E8A-4147-A177-3AD203B41FA5}">
                      <a16:colId xmlns:a16="http://schemas.microsoft.com/office/drawing/2014/main" val="2339975119"/>
                    </a:ext>
                  </a:extLst>
                </a:gridCol>
                <a:gridCol w="1845673">
                  <a:extLst>
                    <a:ext uri="{9D8B030D-6E8A-4147-A177-3AD203B41FA5}">
                      <a16:colId xmlns:a16="http://schemas.microsoft.com/office/drawing/2014/main" val="2420544903"/>
                    </a:ext>
                  </a:extLst>
                </a:gridCol>
                <a:gridCol w="1491505">
                  <a:extLst>
                    <a:ext uri="{9D8B030D-6E8A-4147-A177-3AD203B41FA5}">
                      <a16:colId xmlns:a16="http://schemas.microsoft.com/office/drawing/2014/main" val="3843423404"/>
                    </a:ext>
                  </a:extLst>
                </a:gridCol>
                <a:gridCol w="1507169">
                  <a:extLst>
                    <a:ext uri="{9D8B030D-6E8A-4147-A177-3AD203B41FA5}">
                      <a16:colId xmlns:a16="http://schemas.microsoft.com/office/drawing/2014/main" val="1075320981"/>
                    </a:ext>
                  </a:extLst>
                </a:gridCol>
              </a:tblGrid>
              <a:tr h="155860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800" kern="100" dirty="0">
                          <a:effectLst/>
                        </a:rPr>
                        <a:t>Spécifications</a:t>
                      </a:r>
                      <a:endParaRPr lang="en-CA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165" marR="67165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800" kern="100" dirty="0">
                          <a:effectLst/>
                        </a:rPr>
                        <a:t>Importance</a:t>
                      </a:r>
                      <a:endParaRPr lang="en-CA" sz="1800" kern="100" dirty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800" kern="100" dirty="0">
                          <a:effectLst/>
                        </a:rPr>
                        <a:t>(1 à 5)</a:t>
                      </a:r>
                      <a:endParaRPr lang="en-CA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165" marR="67165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800" kern="100" dirty="0">
                          <a:effectLst/>
                        </a:rPr>
                        <a:t>1) Capteur de mouvement et capteur de couleur </a:t>
                      </a:r>
                      <a:endParaRPr lang="en-CA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165" marR="67165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800" kern="100" dirty="0">
                          <a:effectLst/>
                        </a:rPr>
                        <a:t>2) Capteur de couleur</a:t>
                      </a:r>
                      <a:endParaRPr lang="en-CA" sz="1800" kern="100" dirty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800" kern="100" dirty="0">
                          <a:effectLst/>
                        </a:rPr>
                        <a:t> </a:t>
                      </a:r>
                      <a:endParaRPr lang="en-CA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165" marR="67165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800" kern="100" dirty="0">
                          <a:effectLst/>
                        </a:rPr>
                        <a:t>3) Puces RFID</a:t>
                      </a:r>
                      <a:endParaRPr lang="en-CA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165" marR="67165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0799459"/>
                  </a:ext>
                </a:extLst>
              </a:tr>
              <a:tr h="38965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800" kern="100" dirty="0">
                          <a:effectLst/>
                        </a:rPr>
                        <a:t>Coût</a:t>
                      </a:r>
                      <a:endParaRPr lang="en-CA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165" marR="67165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800" b="1" kern="100">
                          <a:effectLst/>
                        </a:rPr>
                        <a:t>4</a:t>
                      </a:r>
                      <a:endParaRPr lang="en-CA" sz="1800" b="1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165" marR="671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b="1" kern="100">
                          <a:effectLst/>
                        </a:rPr>
                        <a:t>2</a:t>
                      </a:r>
                      <a:endParaRPr lang="en-CA" sz="1800" b="1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165" marR="671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800" b="1" kern="100">
                          <a:effectLst/>
                        </a:rPr>
                        <a:t>3</a:t>
                      </a:r>
                      <a:endParaRPr lang="en-CA" sz="1800" b="1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165" marR="671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800" b="1" kern="100">
                          <a:effectLst/>
                        </a:rPr>
                        <a:t>1</a:t>
                      </a:r>
                      <a:endParaRPr lang="en-CA" sz="1800" b="1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165" marR="67165" marT="0" marB="0"/>
                </a:tc>
                <a:extLst>
                  <a:ext uri="{0D108BD9-81ED-4DB2-BD59-A6C34878D82A}">
                    <a16:rowId xmlns:a16="http://schemas.microsoft.com/office/drawing/2014/main" val="3047515418"/>
                  </a:ext>
                </a:extLst>
              </a:tr>
              <a:tr h="87671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800" kern="100" dirty="0">
                          <a:effectLst/>
                        </a:rPr>
                        <a:t>Sécurité du système</a:t>
                      </a:r>
                      <a:endParaRPr lang="en-CA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165" marR="67165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800" b="1" kern="100">
                          <a:effectLst/>
                        </a:rPr>
                        <a:t>5</a:t>
                      </a:r>
                      <a:endParaRPr lang="en-CA" sz="1800" b="1" kern="10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800" b="1" kern="100">
                          <a:effectLst/>
                        </a:rPr>
                        <a:t> </a:t>
                      </a:r>
                      <a:endParaRPr lang="en-CA" sz="1800" b="1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165" marR="671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800" b="1" kern="100">
                          <a:effectLst/>
                        </a:rPr>
                        <a:t>3</a:t>
                      </a:r>
                      <a:endParaRPr lang="en-CA" sz="1800" b="1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165" marR="671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800" b="1" kern="100" dirty="0">
                          <a:effectLst/>
                        </a:rPr>
                        <a:t>3</a:t>
                      </a:r>
                      <a:endParaRPr lang="en-CA" sz="18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165" marR="671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800" b="1" kern="100">
                          <a:effectLst/>
                        </a:rPr>
                        <a:t>3</a:t>
                      </a:r>
                      <a:endParaRPr lang="en-CA" sz="1800" b="1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165" marR="67165" marT="0" marB="0"/>
                </a:tc>
                <a:extLst>
                  <a:ext uri="{0D108BD9-81ED-4DB2-BD59-A6C34878D82A}">
                    <a16:rowId xmlns:a16="http://schemas.microsoft.com/office/drawing/2014/main" val="1942186179"/>
                  </a:ext>
                </a:extLst>
              </a:tr>
              <a:tr h="116895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800" kern="100" dirty="0">
                          <a:effectLst/>
                        </a:rPr>
                        <a:t>Précision chronométrique</a:t>
                      </a:r>
                      <a:endParaRPr lang="en-CA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165" marR="67165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800" b="1" kern="100">
                          <a:effectLst/>
                        </a:rPr>
                        <a:t>4</a:t>
                      </a:r>
                      <a:endParaRPr lang="en-CA" sz="1800" b="1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165" marR="671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800" b="1" kern="100">
                          <a:effectLst/>
                        </a:rPr>
                        <a:t>2</a:t>
                      </a:r>
                      <a:endParaRPr lang="en-CA" sz="1800" b="1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165" marR="671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800" b="1" kern="100">
                          <a:effectLst/>
                        </a:rPr>
                        <a:t>1</a:t>
                      </a:r>
                      <a:endParaRPr lang="en-CA" sz="1800" b="1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165" marR="671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800" b="1" kern="100">
                          <a:effectLst/>
                        </a:rPr>
                        <a:t>2</a:t>
                      </a:r>
                      <a:endParaRPr lang="en-CA" sz="1800" b="1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165" marR="67165" marT="0" marB="0"/>
                </a:tc>
                <a:extLst>
                  <a:ext uri="{0D108BD9-81ED-4DB2-BD59-A6C34878D82A}">
                    <a16:rowId xmlns:a16="http://schemas.microsoft.com/office/drawing/2014/main" val="2032808346"/>
                  </a:ext>
                </a:extLst>
              </a:tr>
              <a:tr h="38965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800" kern="100" dirty="0">
                          <a:effectLst/>
                        </a:rPr>
                        <a:t>Entreposage</a:t>
                      </a:r>
                      <a:endParaRPr lang="en-CA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165" marR="67165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800" b="1" kern="100">
                          <a:effectLst/>
                        </a:rPr>
                        <a:t>2</a:t>
                      </a:r>
                      <a:endParaRPr lang="en-CA" sz="1800" b="1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165" marR="671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800" b="1" kern="100">
                          <a:effectLst/>
                        </a:rPr>
                        <a:t>3</a:t>
                      </a:r>
                      <a:endParaRPr lang="en-CA" sz="1800" b="1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165" marR="671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800" b="1" kern="100">
                          <a:effectLst/>
                        </a:rPr>
                        <a:t>3</a:t>
                      </a:r>
                      <a:endParaRPr lang="en-CA" sz="1800" b="1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165" marR="671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800" b="1" kern="100">
                          <a:effectLst/>
                        </a:rPr>
                        <a:t>3</a:t>
                      </a:r>
                      <a:endParaRPr lang="en-CA" sz="1800" b="1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165" marR="67165" marT="0" marB="0"/>
                </a:tc>
                <a:extLst>
                  <a:ext uri="{0D108BD9-81ED-4DB2-BD59-A6C34878D82A}">
                    <a16:rowId xmlns:a16="http://schemas.microsoft.com/office/drawing/2014/main" val="3489763187"/>
                  </a:ext>
                </a:extLst>
              </a:tr>
              <a:tr h="116895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800" kern="100" dirty="0">
                          <a:effectLst/>
                        </a:rPr>
                        <a:t>Système électrique (codage)</a:t>
                      </a:r>
                      <a:endParaRPr lang="en-CA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165" marR="67165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800" b="1" kern="100" dirty="0">
                          <a:effectLst/>
                        </a:rPr>
                        <a:t> </a:t>
                      </a:r>
                      <a:endParaRPr lang="en-CA" sz="1800" b="1" kern="100" dirty="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800" b="1" kern="100" dirty="0">
                          <a:effectLst/>
                        </a:rPr>
                        <a:t>4</a:t>
                      </a:r>
                      <a:endParaRPr lang="en-CA" sz="18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165" marR="671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800" b="1" kern="100">
                          <a:effectLst/>
                        </a:rPr>
                        <a:t>3</a:t>
                      </a:r>
                      <a:endParaRPr lang="en-CA" sz="1800" b="1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165" marR="671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800" b="1" kern="100">
                          <a:effectLst/>
                        </a:rPr>
                        <a:t>3</a:t>
                      </a:r>
                      <a:endParaRPr lang="en-CA" sz="1800" b="1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165" marR="671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800" b="1" kern="100">
                          <a:effectLst/>
                        </a:rPr>
                        <a:t>3</a:t>
                      </a:r>
                      <a:endParaRPr lang="en-CA" sz="1800" b="1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165" marR="67165" marT="0" marB="0"/>
                </a:tc>
                <a:extLst>
                  <a:ext uri="{0D108BD9-81ED-4DB2-BD59-A6C34878D82A}">
                    <a16:rowId xmlns:a16="http://schemas.microsoft.com/office/drawing/2014/main" val="1378096548"/>
                  </a:ext>
                </a:extLst>
              </a:tr>
              <a:tr h="38965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800" kern="100">
                          <a:effectLst/>
                        </a:rPr>
                        <a:t>Robustesse</a:t>
                      </a:r>
                      <a:endParaRPr lang="en-CA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165" marR="67165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800" b="1" kern="100">
                          <a:effectLst/>
                        </a:rPr>
                        <a:t>3</a:t>
                      </a:r>
                      <a:endParaRPr lang="en-CA" sz="1800" b="1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165" marR="671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800" b="1" kern="100">
                          <a:effectLst/>
                        </a:rPr>
                        <a:t>2</a:t>
                      </a:r>
                      <a:endParaRPr lang="en-CA" sz="1800" b="1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165" marR="671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800" b="1" kern="100">
                          <a:effectLst/>
                        </a:rPr>
                        <a:t>2</a:t>
                      </a:r>
                      <a:endParaRPr lang="en-CA" sz="1800" b="1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165" marR="671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800" b="1" kern="100">
                          <a:effectLst/>
                        </a:rPr>
                        <a:t>3</a:t>
                      </a:r>
                      <a:endParaRPr lang="en-CA" sz="1800" b="1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165" marR="67165" marT="0" marB="0"/>
                </a:tc>
                <a:extLst>
                  <a:ext uri="{0D108BD9-81ED-4DB2-BD59-A6C34878D82A}">
                    <a16:rowId xmlns:a16="http://schemas.microsoft.com/office/drawing/2014/main" val="3745551540"/>
                  </a:ext>
                </a:extLst>
              </a:tr>
              <a:tr h="38965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800" kern="100" dirty="0">
                          <a:effectLst/>
                        </a:rPr>
                        <a:t>Simplicité</a:t>
                      </a:r>
                      <a:endParaRPr lang="en-CA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165" marR="67165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800" b="1" kern="100">
                          <a:effectLst/>
                        </a:rPr>
                        <a:t>4</a:t>
                      </a:r>
                      <a:endParaRPr lang="en-CA" sz="1800" b="1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165" marR="671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800" b="1" kern="100">
                          <a:effectLst/>
                        </a:rPr>
                        <a:t>1</a:t>
                      </a:r>
                      <a:endParaRPr lang="en-CA" sz="1800" b="1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165" marR="671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800" b="1" kern="100">
                          <a:effectLst/>
                        </a:rPr>
                        <a:t>2</a:t>
                      </a:r>
                      <a:endParaRPr lang="en-CA" sz="1800" b="1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165" marR="671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800" b="1" kern="100" dirty="0">
                          <a:effectLst/>
                        </a:rPr>
                        <a:t>2</a:t>
                      </a:r>
                      <a:endParaRPr lang="en-CA" sz="18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165" marR="67165" marT="0" marB="0"/>
                </a:tc>
                <a:extLst>
                  <a:ext uri="{0D108BD9-81ED-4DB2-BD59-A6C34878D82A}">
                    <a16:rowId xmlns:a16="http://schemas.microsoft.com/office/drawing/2014/main" val="494771514"/>
                  </a:ext>
                </a:extLst>
              </a:tr>
              <a:tr h="389652">
                <a:tc gridSpan="2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800" b="1" kern="100" dirty="0">
                          <a:effectLst/>
                        </a:rPr>
                        <a:t>Total</a:t>
                      </a:r>
                      <a:endParaRPr lang="en-CA" sz="18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165" marR="67165" marT="0" marB="0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800" b="1" kern="100" dirty="0">
                          <a:effectLst/>
                        </a:rPr>
                        <a:t>49</a:t>
                      </a:r>
                      <a:endParaRPr lang="en-CA" sz="18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165" marR="671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800" b="1" kern="100">
                          <a:effectLst/>
                        </a:rPr>
                        <a:t>52</a:t>
                      </a:r>
                      <a:endParaRPr lang="en-CA" sz="1800" b="1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165" marR="671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CA" sz="1800" b="1" kern="100" dirty="0">
                          <a:effectLst/>
                        </a:rPr>
                        <a:t>53</a:t>
                      </a:r>
                      <a:endParaRPr lang="en-CA" sz="1800" b="1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7165" marR="67165" marT="0" marB="0"/>
                </a:tc>
                <a:extLst>
                  <a:ext uri="{0D108BD9-81ED-4DB2-BD59-A6C34878D82A}">
                    <a16:rowId xmlns:a16="http://schemas.microsoft.com/office/drawing/2014/main" val="2720080411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4C083477-19AC-306E-7D10-46E42E6CEA00}"/>
              </a:ext>
            </a:extLst>
          </p:cNvPr>
          <p:cNvSpPr txBox="1"/>
          <p:nvPr/>
        </p:nvSpPr>
        <p:spPr>
          <a:xfrm>
            <a:off x="9529590" y="649995"/>
            <a:ext cx="2456762" cy="544764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A" sz="2000" dirty="0"/>
              <a:t>Le concept retenu est les</a:t>
            </a:r>
            <a:r>
              <a:rPr lang="fr-CA" sz="2000" b="1" dirty="0"/>
              <a:t> RFID </a:t>
            </a:r>
            <a:r>
              <a:rPr lang="fr-CA" sz="2000" dirty="0"/>
              <a:t>grâce à sa simplicité et à sa facilité d’installation.</a:t>
            </a:r>
          </a:p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r-CA" sz="2000" dirty="0"/>
          </a:p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A" sz="2000" dirty="0"/>
              <a:t>La solution 1 est plus complexe.</a:t>
            </a:r>
          </a:p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fr-CA" sz="2000" dirty="0"/>
          </a:p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A" sz="2000" dirty="0"/>
              <a:t>La solution 2 est moins fiable.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854021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B7412B8E-484B-4452-8644-AD263F593B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25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062849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656150"/>
            <a:ext cx="5590787" cy="14315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23E7A3-412A-E2DE-F009-FE893290F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873940"/>
            <a:ext cx="4928291" cy="1035781"/>
          </a:xfrm>
        </p:spPr>
        <p:txBody>
          <a:bodyPr anchor="ctr">
            <a:normAutofit/>
          </a:bodyPr>
          <a:lstStyle/>
          <a:p>
            <a:r>
              <a:rPr lang="en-US" sz="3600"/>
              <a:t>Prototype 1</a:t>
            </a:r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D09E5A5E-FC61-0E61-F665-88721CFE6E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5029" y="2524721"/>
            <a:ext cx="4991629" cy="3677123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1600" b="1" dirty="0" err="1">
                <a:cs typeface="Times New Roman"/>
              </a:rPr>
              <a:t>Résultat</a:t>
            </a:r>
            <a:endParaRPr lang="en-US" sz="1600" b="1" dirty="0">
              <a:cs typeface="Times New Roman"/>
            </a:endParaRPr>
          </a:p>
          <a:p>
            <a:pPr algn="just">
              <a:buFont typeface="Wingdings" panose="020B0604020202020204" pitchFamily="34" charset="0"/>
              <a:buChar char="Ø"/>
            </a:pPr>
            <a:r>
              <a:rPr lang="en-US" sz="1400" dirty="0" err="1">
                <a:cs typeface="Times New Roman"/>
              </a:rPr>
              <a:t>Établir</a:t>
            </a:r>
            <a:r>
              <a:rPr lang="en-US" sz="1400" dirty="0">
                <a:cs typeface="Times New Roman"/>
              </a:rPr>
              <a:t> </a:t>
            </a:r>
            <a:r>
              <a:rPr lang="en-US" sz="1400" dirty="0" err="1">
                <a:cs typeface="Times New Roman"/>
              </a:rPr>
              <a:t>une</a:t>
            </a:r>
            <a:r>
              <a:rPr lang="en-US" sz="1400" dirty="0">
                <a:cs typeface="Times New Roman"/>
              </a:rPr>
              <a:t> variable du maximum de quatre </a:t>
            </a:r>
            <a:r>
              <a:rPr lang="en-US" sz="1400" dirty="0" err="1">
                <a:cs typeface="Times New Roman"/>
              </a:rPr>
              <a:t>puces</a:t>
            </a:r>
            <a:r>
              <a:rPr lang="en-US" sz="1400" dirty="0">
                <a:cs typeface="Times New Roman"/>
              </a:rPr>
              <a:t> </a:t>
            </a:r>
            <a:r>
              <a:rPr lang="en-US" sz="1400" dirty="0" err="1">
                <a:cs typeface="Times New Roman"/>
              </a:rPr>
              <a:t>pouvant</a:t>
            </a:r>
            <a:r>
              <a:rPr lang="en-US" sz="1400" dirty="0">
                <a:cs typeface="Times New Roman"/>
              </a:rPr>
              <a:t> </a:t>
            </a:r>
            <a:r>
              <a:rPr lang="en-US" sz="1400" dirty="0" err="1">
                <a:cs typeface="Times New Roman"/>
              </a:rPr>
              <a:t>être</a:t>
            </a:r>
            <a:r>
              <a:rPr lang="en-US" sz="1400" dirty="0">
                <a:cs typeface="Times New Roman"/>
              </a:rPr>
              <a:t> </a:t>
            </a:r>
            <a:r>
              <a:rPr lang="en-US" sz="1400" dirty="0" err="1">
                <a:cs typeface="Times New Roman"/>
              </a:rPr>
              <a:t>détectées</a:t>
            </a:r>
            <a:r>
              <a:rPr lang="en-US" sz="1400" dirty="0">
                <a:cs typeface="Times New Roman"/>
              </a:rPr>
              <a:t> ;</a:t>
            </a:r>
            <a:endParaRPr lang="en-US" sz="2400" dirty="0"/>
          </a:p>
          <a:p>
            <a:pPr algn="just">
              <a:buFont typeface="Wingdings" panose="020B0604020202020204" pitchFamily="34" charset="0"/>
              <a:buChar char="Ø"/>
            </a:pPr>
            <a:r>
              <a:rPr lang="en-US" sz="1400" dirty="0" err="1">
                <a:cs typeface="Times New Roman"/>
              </a:rPr>
              <a:t>Établir</a:t>
            </a:r>
            <a:r>
              <a:rPr lang="en-US" sz="1400" dirty="0">
                <a:cs typeface="Times New Roman"/>
              </a:rPr>
              <a:t> </a:t>
            </a:r>
            <a:r>
              <a:rPr lang="en-US" sz="1400" dirty="0" err="1">
                <a:cs typeface="Times New Roman"/>
              </a:rPr>
              <a:t>une</a:t>
            </a:r>
            <a:r>
              <a:rPr lang="en-US" sz="1400" dirty="0">
                <a:cs typeface="Times New Roman"/>
              </a:rPr>
              <a:t> variable du maximum de 10 tours que les voitures </a:t>
            </a:r>
            <a:r>
              <a:rPr lang="en-US" sz="1400" dirty="0" err="1">
                <a:cs typeface="Times New Roman"/>
              </a:rPr>
              <a:t>feront</a:t>
            </a:r>
            <a:r>
              <a:rPr lang="en-US" sz="1400" dirty="0">
                <a:cs typeface="Times New Roman"/>
              </a:rPr>
              <a:t> ;</a:t>
            </a:r>
            <a:endParaRPr lang="en-US" sz="3600" dirty="0"/>
          </a:p>
          <a:p>
            <a:pPr algn="just">
              <a:buFont typeface="Wingdings" panose="020B0604020202020204" pitchFamily="34" charset="0"/>
              <a:buChar char="Ø"/>
            </a:pPr>
            <a:r>
              <a:rPr lang="en-US" sz="1400" dirty="0" err="1">
                <a:cs typeface="Times New Roman"/>
              </a:rPr>
              <a:t>Créer</a:t>
            </a:r>
            <a:r>
              <a:rPr lang="en-US" sz="1400" dirty="0">
                <a:cs typeface="Times New Roman"/>
              </a:rPr>
              <a:t> </a:t>
            </a:r>
            <a:r>
              <a:rPr lang="en-US" sz="1400" dirty="0" err="1">
                <a:cs typeface="Times New Roman"/>
              </a:rPr>
              <a:t>une</a:t>
            </a:r>
            <a:r>
              <a:rPr lang="en-US" sz="1400" dirty="0">
                <a:cs typeface="Times New Roman"/>
              </a:rPr>
              <a:t> structure </a:t>
            </a:r>
            <a:r>
              <a:rPr lang="en-US" sz="1400" dirty="0" err="1">
                <a:cs typeface="Times New Roman"/>
              </a:rPr>
              <a:t>emmagasinant</a:t>
            </a:r>
            <a:r>
              <a:rPr lang="en-US" sz="1400" dirty="0">
                <a:cs typeface="Times New Roman"/>
              </a:rPr>
              <a:t> </a:t>
            </a:r>
            <a:r>
              <a:rPr lang="en-US" sz="1400" dirty="0" err="1">
                <a:cs typeface="Times New Roman"/>
              </a:rPr>
              <a:t>l’identité</a:t>
            </a:r>
            <a:r>
              <a:rPr lang="en-US" sz="1400" dirty="0">
                <a:cs typeface="Times New Roman"/>
              </a:rPr>
              <a:t>, le </a:t>
            </a:r>
            <a:r>
              <a:rPr lang="en-US" sz="1400" dirty="0" err="1">
                <a:cs typeface="Times New Roman"/>
              </a:rPr>
              <a:t>nombre</a:t>
            </a:r>
            <a:r>
              <a:rPr lang="en-US" sz="1400" dirty="0">
                <a:cs typeface="Times New Roman"/>
              </a:rPr>
              <a:t> de tours et la durée des tours de </a:t>
            </a:r>
            <a:r>
              <a:rPr lang="en-US" sz="1400" dirty="0" err="1">
                <a:cs typeface="Times New Roman"/>
              </a:rPr>
              <a:t>chaque</a:t>
            </a:r>
            <a:r>
              <a:rPr lang="en-US" sz="1400" dirty="0">
                <a:cs typeface="Times New Roman"/>
              </a:rPr>
              <a:t> voiture ;</a:t>
            </a:r>
            <a:endParaRPr lang="en-US" sz="3600" dirty="0"/>
          </a:p>
          <a:p>
            <a:pPr algn="just">
              <a:buFont typeface="Wingdings" panose="020B0604020202020204" pitchFamily="34" charset="0"/>
              <a:buChar char="Ø"/>
            </a:pPr>
            <a:r>
              <a:rPr lang="en-US" sz="1400" dirty="0" err="1">
                <a:cs typeface="Times New Roman"/>
              </a:rPr>
              <a:t>Créer</a:t>
            </a:r>
            <a:r>
              <a:rPr lang="en-US" sz="1400" dirty="0">
                <a:cs typeface="Times New Roman"/>
              </a:rPr>
              <a:t> un </a:t>
            </a:r>
            <a:r>
              <a:rPr lang="en-US" sz="1400" dirty="0" err="1">
                <a:cs typeface="Times New Roman"/>
              </a:rPr>
              <a:t>dictionnaire</a:t>
            </a:r>
            <a:r>
              <a:rPr lang="en-US" sz="1400" dirty="0">
                <a:cs typeface="Times New Roman"/>
              </a:rPr>
              <a:t> </a:t>
            </a:r>
            <a:r>
              <a:rPr lang="en-US" sz="1400" dirty="0" err="1">
                <a:cs typeface="Times New Roman"/>
              </a:rPr>
              <a:t>enregistrant</a:t>
            </a:r>
            <a:r>
              <a:rPr lang="en-US" sz="1400" dirty="0">
                <a:cs typeface="Times New Roman"/>
              </a:rPr>
              <a:t> </a:t>
            </a:r>
            <a:r>
              <a:rPr lang="en-US" sz="1400" dirty="0" err="1">
                <a:cs typeface="Times New Roman"/>
              </a:rPr>
              <a:t>tous</a:t>
            </a:r>
            <a:r>
              <a:rPr lang="en-US" sz="1400" dirty="0">
                <a:cs typeface="Times New Roman"/>
              </a:rPr>
              <a:t> les </a:t>
            </a:r>
            <a:r>
              <a:rPr lang="en-US" sz="1400" dirty="0" err="1">
                <a:cs typeface="Times New Roman"/>
              </a:rPr>
              <a:t>résultats</a:t>
            </a:r>
            <a:r>
              <a:rPr lang="en-US" sz="1400" dirty="0">
                <a:cs typeface="Times New Roman"/>
              </a:rPr>
              <a:t> ;</a:t>
            </a:r>
            <a:endParaRPr lang="en-US" sz="3600" dirty="0"/>
          </a:p>
          <a:p>
            <a:pPr algn="just">
              <a:buFont typeface="Wingdings" panose="020B0604020202020204" pitchFamily="34" charset="0"/>
              <a:buChar char="Ø"/>
            </a:pPr>
            <a:r>
              <a:rPr lang="en-US" sz="1400" dirty="0" err="1">
                <a:cs typeface="Times New Roman"/>
              </a:rPr>
              <a:t>Arrêter</a:t>
            </a:r>
            <a:r>
              <a:rPr lang="en-US" sz="1400" dirty="0">
                <a:cs typeface="Times New Roman"/>
              </a:rPr>
              <a:t> le </a:t>
            </a:r>
            <a:r>
              <a:rPr lang="en-US" sz="1400" dirty="0" err="1">
                <a:cs typeface="Times New Roman"/>
              </a:rPr>
              <a:t>programme</a:t>
            </a:r>
            <a:r>
              <a:rPr lang="en-US" sz="1400" dirty="0">
                <a:cs typeface="Times New Roman"/>
              </a:rPr>
              <a:t> et </a:t>
            </a:r>
            <a:r>
              <a:rPr lang="en-US" sz="1400" dirty="0" err="1">
                <a:cs typeface="Times New Roman"/>
              </a:rPr>
              <a:t>imprimer</a:t>
            </a:r>
            <a:r>
              <a:rPr lang="en-US" sz="1400" dirty="0">
                <a:cs typeface="Times New Roman"/>
              </a:rPr>
              <a:t> les </a:t>
            </a:r>
            <a:r>
              <a:rPr lang="en-US" sz="1400" dirty="0" err="1">
                <a:cs typeface="Times New Roman"/>
              </a:rPr>
              <a:t>résultats</a:t>
            </a:r>
            <a:r>
              <a:rPr lang="en-US" sz="1400" dirty="0">
                <a:cs typeface="Times New Roman"/>
              </a:rPr>
              <a:t> </a:t>
            </a:r>
            <a:r>
              <a:rPr lang="en-US" sz="1400" dirty="0" err="1">
                <a:cs typeface="Times New Roman"/>
              </a:rPr>
              <a:t>lorsque</a:t>
            </a:r>
            <a:r>
              <a:rPr lang="en-US" sz="1400" dirty="0">
                <a:cs typeface="Times New Roman"/>
              </a:rPr>
              <a:t> la course </a:t>
            </a:r>
            <a:r>
              <a:rPr lang="en-US" sz="1400" dirty="0" err="1">
                <a:cs typeface="Times New Roman"/>
              </a:rPr>
              <a:t>est</a:t>
            </a:r>
            <a:r>
              <a:rPr lang="en-US" sz="1400" dirty="0">
                <a:cs typeface="Times New Roman"/>
              </a:rPr>
              <a:t> </a:t>
            </a:r>
            <a:r>
              <a:rPr lang="en-US" sz="1400" dirty="0" err="1">
                <a:cs typeface="Times New Roman"/>
              </a:rPr>
              <a:t>terminée</a:t>
            </a:r>
            <a:r>
              <a:rPr lang="en-US" sz="1400" dirty="0">
                <a:cs typeface="Times New Roman"/>
              </a:rPr>
              <a:t> ;</a:t>
            </a:r>
            <a:endParaRPr lang="en-US" sz="3600" dirty="0"/>
          </a:p>
          <a:p>
            <a:pPr algn="just">
              <a:buFont typeface="Wingdings" panose="020B0604020202020204" pitchFamily="34" charset="0"/>
              <a:buChar char="Ø"/>
            </a:pPr>
            <a:r>
              <a:rPr lang="en-US" sz="1400" dirty="0" err="1">
                <a:cs typeface="Times New Roman"/>
              </a:rPr>
              <a:t>Initialiser</a:t>
            </a:r>
            <a:r>
              <a:rPr lang="en-US" sz="1400" dirty="0">
                <a:cs typeface="Times New Roman"/>
              </a:rPr>
              <a:t> </a:t>
            </a:r>
            <a:r>
              <a:rPr lang="en-US" sz="1400" dirty="0" err="1">
                <a:cs typeface="Times New Roman"/>
              </a:rPr>
              <a:t>une</a:t>
            </a:r>
            <a:r>
              <a:rPr lang="en-US" sz="1400" dirty="0">
                <a:cs typeface="Times New Roman"/>
              </a:rPr>
              <a:t> boucle </a:t>
            </a:r>
            <a:r>
              <a:rPr lang="en-US" sz="1400" dirty="0" err="1">
                <a:cs typeface="Times New Roman"/>
              </a:rPr>
              <a:t>principale</a:t>
            </a:r>
            <a:r>
              <a:rPr lang="en-US" sz="1400" dirty="0">
                <a:cs typeface="Times New Roman"/>
              </a:rPr>
              <a:t> passant à travers les données de </a:t>
            </a:r>
            <a:r>
              <a:rPr lang="en-US" sz="1400" dirty="0" err="1">
                <a:cs typeface="Times New Roman"/>
              </a:rPr>
              <a:t>chaque</a:t>
            </a:r>
            <a:r>
              <a:rPr lang="en-US" sz="1400" dirty="0">
                <a:cs typeface="Times New Roman"/>
              </a:rPr>
              <a:t> </a:t>
            </a:r>
            <a:r>
              <a:rPr lang="en-US" sz="1400" dirty="0" err="1">
                <a:cs typeface="Times New Roman"/>
              </a:rPr>
              <a:t>capteur</a:t>
            </a:r>
            <a:r>
              <a:rPr lang="en-US" sz="1400" dirty="0">
                <a:cs typeface="Times New Roman"/>
              </a:rPr>
              <a:t>, </a:t>
            </a:r>
            <a:r>
              <a:rPr lang="en-US" sz="1400" dirty="0" err="1">
                <a:cs typeface="Times New Roman"/>
              </a:rPr>
              <a:t>puis</a:t>
            </a:r>
            <a:r>
              <a:rPr lang="en-US" sz="1400" dirty="0">
                <a:cs typeface="Times New Roman"/>
              </a:rPr>
              <a:t> identifier </a:t>
            </a:r>
            <a:r>
              <a:rPr lang="en-US" sz="1400" dirty="0" err="1">
                <a:cs typeface="Times New Roman"/>
              </a:rPr>
              <a:t>si</a:t>
            </a:r>
            <a:r>
              <a:rPr lang="en-US" sz="1400" dirty="0">
                <a:cs typeface="Times New Roman"/>
              </a:rPr>
              <a:t> la puce </a:t>
            </a:r>
            <a:r>
              <a:rPr lang="en-US" sz="1400" dirty="0" err="1">
                <a:cs typeface="Times New Roman"/>
              </a:rPr>
              <a:t>détectée</a:t>
            </a:r>
            <a:r>
              <a:rPr lang="en-US" sz="1400" dirty="0">
                <a:cs typeface="Times New Roman"/>
              </a:rPr>
              <a:t> et </a:t>
            </a:r>
            <a:r>
              <a:rPr lang="en-US" sz="1400" dirty="0" err="1">
                <a:cs typeface="Times New Roman"/>
              </a:rPr>
              <a:t>incrémentant</a:t>
            </a:r>
            <a:r>
              <a:rPr lang="en-US" sz="1400" dirty="0">
                <a:cs typeface="Times New Roman"/>
              </a:rPr>
              <a:t> son </a:t>
            </a:r>
            <a:r>
              <a:rPr lang="en-US" sz="1400" dirty="0" err="1">
                <a:cs typeface="Times New Roman"/>
              </a:rPr>
              <a:t>nombre</a:t>
            </a:r>
            <a:r>
              <a:rPr lang="en-US" sz="1400" dirty="0">
                <a:cs typeface="Times New Roman"/>
              </a:rPr>
              <a:t> de tour </a:t>
            </a:r>
            <a:r>
              <a:rPr lang="en-US" sz="1400" dirty="0" err="1">
                <a:cs typeface="Times New Roman"/>
              </a:rPr>
              <a:t>en</a:t>
            </a:r>
            <a:r>
              <a:rPr lang="en-US" sz="1400" dirty="0">
                <a:cs typeface="Times New Roman"/>
              </a:rPr>
              <a:t> </a:t>
            </a:r>
            <a:r>
              <a:rPr lang="en-US" sz="1400" dirty="0" err="1">
                <a:cs typeface="Times New Roman"/>
              </a:rPr>
              <a:t>enregistrant</a:t>
            </a:r>
            <a:r>
              <a:rPr lang="en-US" sz="1400" dirty="0">
                <a:cs typeface="Times New Roman"/>
              </a:rPr>
              <a:t> la durée du dernier tour dans le </a:t>
            </a:r>
            <a:r>
              <a:rPr lang="en-US" sz="1400" dirty="0" err="1">
                <a:cs typeface="Times New Roman"/>
              </a:rPr>
              <a:t>dictionnaire</a:t>
            </a:r>
            <a:r>
              <a:rPr lang="en-US" sz="1400" dirty="0">
                <a:latin typeface="Times New Roman"/>
                <a:cs typeface="Times New Roman"/>
              </a:rPr>
              <a:t>.</a:t>
            </a:r>
            <a:endParaRPr lang="en-US" sz="3600" dirty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FD95D09-2666-454C-AE57-F5C7D86606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34419" y="650054"/>
            <a:ext cx="4719382" cy="55964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Espace réservé du contenu 4" descr="Une image contenant texte, capture d’écran, Police, document&#10;&#10;Le contenu généré par l’IA peut être incorrect.">
            <a:extLst>
              <a:ext uri="{FF2B5EF4-FFF2-40B4-BE49-F238E27FC236}">
                <a16:creationId xmlns:a16="http://schemas.microsoft.com/office/drawing/2014/main" id="{8E6A9790-E489-900A-BC57-28E3B3B80A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5096" y="3429429"/>
            <a:ext cx="1979938" cy="2265632"/>
          </a:xfrm>
          <a:prstGeom prst="rect">
            <a:avLst/>
          </a:prstGeom>
        </p:spPr>
      </p:pic>
      <p:pic>
        <p:nvPicPr>
          <p:cNvPr id="6" name="Image 5" descr="Une image contenant texte, capture d’écran, Police&#10;&#10;Le contenu généré par l’IA peut être incorrect.">
            <a:extLst>
              <a:ext uri="{FF2B5EF4-FFF2-40B4-BE49-F238E27FC236}">
                <a16:creationId xmlns:a16="http://schemas.microsoft.com/office/drawing/2014/main" id="{5546D479-EA02-3EEB-09CB-62CEA5F50B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08848" y="3429429"/>
            <a:ext cx="2119838" cy="2269827"/>
          </a:xfrm>
          <a:prstGeom prst="rect">
            <a:avLst/>
          </a:prstGeom>
        </p:spPr>
      </p:pic>
      <p:pic>
        <p:nvPicPr>
          <p:cNvPr id="4" name="Espace réservé du contenu 3" descr="Une image contenant texte, capture d’écran, Rectangle, ligne&#10;&#10;Le contenu généré par l’IA peut être incorrect.">
            <a:extLst>
              <a:ext uri="{FF2B5EF4-FFF2-40B4-BE49-F238E27FC236}">
                <a16:creationId xmlns:a16="http://schemas.microsoft.com/office/drawing/2014/main" id="{9FF31833-D8C4-035E-254E-69C5E82A8A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9487" y="1180536"/>
            <a:ext cx="4258492" cy="1820505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92240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 8" descr="Une image contenant clipart&#10;&#10;Le contenu généré par l’IA peut être incorrect.">
            <a:extLst>
              <a:ext uri="{FF2B5EF4-FFF2-40B4-BE49-F238E27FC236}">
                <a16:creationId xmlns:a16="http://schemas.microsoft.com/office/drawing/2014/main" id="{DCA80E9B-46CD-558A-68DA-E25F6FC76F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9766" y="2622233"/>
            <a:ext cx="365125" cy="415925"/>
          </a:xfrm>
          <a:prstGeom prst="rect">
            <a:avLst/>
          </a:prstGeom>
        </p:spPr>
      </p:pic>
      <p:pic>
        <p:nvPicPr>
          <p:cNvPr id="10" name="Image 9" descr="Une image contenant clipart&#10;&#10;Le contenu généré par l’IA peut être incorrect.">
            <a:extLst>
              <a:ext uri="{FF2B5EF4-FFF2-40B4-BE49-F238E27FC236}">
                <a16:creationId xmlns:a16="http://schemas.microsoft.com/office/drawing/2014/main" id="{496B6951-BE77-BB54-AFFE-C21D61847E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6658" y="3168021"/>
            <a:ext cx="365125" cy="415925"/>
          </a:xfrm>
          <a:prstGeom prst="rect">
            <a:avLst/>
          </a:prstGeom>
        </p:spPr>
      </p:pic>
      <p:pic>
        <p:nvPicPr>
          <p:cNvPr id="12" name="Image 11" descr="Une image contenant clipart&#10;&#10;Le contenu généré par l’IA peut être incorrect.">
            <a:extLst>
              <a:ext uri="{FF2B5EF4-FFF2-40B4-BE49-F238E27FC236}">
                <a16:creationId xmlns:a16="http://schemas.microsoft.com/office/drawing/2014/main" id="{20885BEB-9E70-9CF6-507E-35776B6784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87926" y="3725402"/>
            <a:ext cx="374246" cy="415925"/>
          </a:xfrm>
          <a:prstGeom prst="rect">
            <a:avLst/>
          </a:prstGeom>
        </p:spPr>
      </p:pic>
      <p:pic>
        <p:nvPicPr>
          <p:cNvPr id="14" name="Image 13" descr="Une image contenant clipart&#10;&#10;Le contenu généré par l’IA peut être incorrect.">
            <a:extLst>
              <a:ext uri="{FF2B5EF4-FFF2-40B4-BE49-F238E27FC236}">
                <a16:creationId xmlns:a16="http://schemas.microsoft.com/office/drawing/2014/main" id="{BE11C7F1-A96F-60FC-0CB2-321B6EDCB6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8580" y="4105120"/>
            <a:ext cx="365125" cy="415925"/>
          </a:xfrm>
          <a:prstGeom prst="rect">
            <a:avLst/>
          </a:prstGeom>
        </p:spPr>
      </p:pic>
      <p:pic>
        <p:nvPicPr>
          <p:cNvPr id="16" name="Image 15" descr="Une image contenant clipart&#10;&#10;Le contenu généré par l’IA peut être incorrect.">
            <a:extLst>
              <a:ext uri="{FF2B5EF4-FFF2-40B4-BE49-F238E27FC236}">
                <a16:creationId xmlns:a16="http://schemas.microsoft.com/office/drawing/2014/main" id="{7380E523-0F96-C7DC-7AE7-D984B3E3D0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83885" y="4580110"/>
            <a:ext cx="365125" cy="415925"/>
          </a:xfrm>
          <a:prstGeom prst="rect">
            <a:avLst/>
          </a:prstGeom>
        </p:spPr>
      </p:pic>
      <p:pic>
        <p:nvPicPr>
          <p:cNvPr id="18" name="Image 17" descr="Une image contenant clipart&#10;&#10;Le contenu généré par l’IA peut être incorrect.">
            <a:extLst>
              <a:ext uri="{FF2B5EF4-FFF2-40B4-BE49-F238E27FC236}">
                <a16:creationId xmlns:a16="http://schemas.microsoft.com/office/drawing/2014/main" id="{8AB0FCCE-DAD9-BA11-B58A-E2C2BAEAAB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6653" y="5174671"/>
            <a:ext cx="365125" cy="41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9920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FDAEDD94ACA5C46863500813CCAA039" ma:contentTypeVersion="6" ma:contentTypeDescription="Create a new document." ma:contentTypeScope="" ma:versionID="6c329fe16804babbfb1a8e5eae42687b">
  <xsd:schema xmlns:xsd="http://www.w3.org/2001/XMLSchema" xmlns:xs="http://www.w3.org/2001/XMLSchema" xmlns:p="http://schemas.microsoft.com/office/2006/metadata/properties" xmlns:ns3="89a229bc-a551-488e-a1a8-2e8c5607b4b6" targetNamespace="http://schemas.microsoft.com/office/2006/metadata/properties" ma:root="true" ma:fieldsID="af90c3e949c3422a563604c6f54ba7a9" ns3:_="">
    <xsd:import namespace="89a229bc-a551-488e-a1a8-2e8c5607b4b6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a229bc-a551-488e-a1a8-2e8c5607b4b6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3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89a229bc-a551-488e-a1a8-2e8c5607b4b6" xsi:nil="true"/>
  </documentManagement>
</p:properties>
</file>

<file path=customXml/itemProps1.xml><?xml version="1.0" encoding="utf-8"?>
<ds:datastoreItem xmlns:ds="http://schemas.openxmlformats.org/officeDocument/2006/customXml" ds:itemID="{AC1AC736-9EC0-4C00-957C-9742B891D07B}">
  <ds:schemaRefs>
    <ds:schemaRef ds:uri="89a229bc-a551-488e-a1a8-2e8c5607b4b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FD995FF3-35E7-4D11-BF88-A36B8298956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3C3A53E-5303-44B6-8001-3A012472F67C}">
  <ds:schemaRefs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terms/"/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89a229bc-a551-488e-a1a8-2e8c5607b4b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811</Words>
  <Application>Microsoft Office PowerPoint</Application>
  <PresentationFormat>Widescreen</PresentationFormat>
  <Paragraphs>153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Aptos</vt:lpstr>
      <vt:lpstr>Aptos Display</vt:lpstr>
      <vt:lpstr>Arial</vt:lpstr>
      <vt:lpstr>Calibri</vt:lpstr>
      <vt:lpstr>Courier New</vt:lpstr>
      <vt:lpstr>Times New Roman</vt:lpstr>
      <vt:lpstr>Wingdings</vt:lpstr>
      <vt:lpstr>Wingdings,Sans-Serif</vt:lpstr>
      <vt:lpstr>Office Theme</vt:lpstr>
      <vt:lpstr>Conception du système Chrono-Tours : La course aux puces</vt:lpstr>
      <vt:lpstr>Agenda</vt:lpstr>
      <vt:lpstr>Introduction</vt:lpstr>
      <vt:lpstr>Le résumé du projet</vt:lpstr>
      <vt:lpstr>Définition : les besoins et les contraintes </vt:lpstr>
      <vt:lpstr>Définition : l’énoncé du problème et les considérations principales</vt:lpstr>
      <vt:lpstr>Idéation : les concepts préliminaires</vt:lpstr>
      <vt:lpstr>PowerPoint Presentation</vt:lpstr>
      <vt:lpstr>Prototype 1</vt:lpstr>
      <vt:lpstr>Prototype 2</vt:lpstr>
      <vt:lpstr>Prototype 3</vt:lpstr>
      <vt:lpstr>Essais: Les résultats et les ajustements</vt:lpstr>
      <vt:lpstr>Les leçons apprises et les ameliorations possibles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Callista Bélanger</dc:creator>
  <cp:lastModifiedBy>Callista Bélanger</cp:lastModifiedBy>
  <cp:revision>2</cp:revision>
  <dcterms:created xsi:type="dcterms:W3CDTF">2025-03-24T15:44:57Z</dcterms:created>
  <dcterms:modified xsi:type="dcterms:W3CDTF">2025-03-31T02:24:33Z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0x0101007FDAEDD94ACA5C46863500813CCAA039</vt:lpwstr>
  </property>
</Properties>
</file>