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58" r:id="rId4"/>
    <p:sldId id="259" r:id="rId5"/>
    <p:sldId id="268" r:id="rId6"/>
    <p:sldId id="260" r:id="rId7"/>
    <p:sldId id="261" r:id="rId8"/>
    <p:sldId id="270" r:id="rId9"/>
    <p:sldId id="276" r:id="rId10"/>
    <p:sldId id="277" r:id="rId11"/>
    <p:sldId id="274" r:id="rId12"/>
    <p:sldId id="275" r:id="rId13"/>
    <p:sldId id="263" r:id="rId14"/>
    <p:sldId id="266" r:id="rId15"/>
    <p:sldId id="27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B7927A-039A-4D26-B77C-C6C6CE7A1F6F}" v="76" dt="2024-07-18T02:37:12.293"/>
    <p1510:client id="{25B0828C-B8F4-454A-A94E-0A3CFA44FBDC}" v="144" dt="2024-07-18T02:40:08.101"/>
    <p1510:client id="{2C430384-E9E6-45C1-ADA0-2CDA642DD2F0}" v="71" dt="2024-07-18T01:40:28.052"/>
    <p1510:client id="{5E5077FB-1CC7-4128-B834-62C9EC5D0BF3}" v="362" dt="2024-07-18T01:46:57.646"/>
    <p1510:client id="{7F252E54-5D35-46F8-AC72-E1FC78902BBA}" v="377" dt="2024-07-18T02:26:54.229"/>
    <p1510:client id="{E9E4521B-4B60-63E6-3CD9-9E69E88DAD2A}" v="592" dt="2024-07-18T02:18:56.2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hony Abou Fayssal" userId="S::aabou066@uottawa.ca::359c549f-a18d-46b6-8610-433eaee19ded" providerId="AD" clId="Web-{5A50070A-BFF9-493C-AC0C-2DB131605A7D}"/>
    <pc:docChg chg="modSld">
      <pc:chgData name="Anthony Abou Fayssal" userId="S::aabou066@uottawa.ca::359c549f-a18d-46b6-8610-433eaee19ded" providerId="AD" clId="Web-{5A50070A-BFF9-493C-AC0C-2DB131605A7D}" dt="2024-06-07T20:28:25.491" v="56" actId="20577"/>
      <pc:docMkLst>
        <pc:docMk/>
      </pc:docMkLst>
      <pc:sldChg chg="modSp">
        <pc:chgData name="Anthony Abou Fayssal" userId="S::aabou066@uottawa.ca::359c549f-a18d-46b6-8610-433eaee19ded" providerId="AD" clId="Web-{5A50070A-BFF9-493C-AC0C-2DB131605A7D}" dt="2024-06-07T20:28:25.491" v="56" actId="20577"/>
        <pc:sldMkLst>
          <pc:docMk/>
          <pc:sldMk cId="282233067" sldId="261"/>
        </pc:sldMkLst>
        <pc:spChg chg="mod">
          <ac:chgData name="Anthony Abou Fayssal" userId="S::aabou066@uottawa.ca::359c549f-a18d-46b6-8610-433eaee19ded" providerId="AD" clId="Web-{5A50070A-BFF9-493C-AC0C-2DB131605A7D}" dt="2024-06-07T20:28:25.491" v="56" actId="20577"/>
          <ac:spMkLst>
            <pc:docMk/>
            <pc:sldMk cId="282233067" sldId="261"/>
            <ac:spMk id="32" creationId="{7B267EB0-91DB-0E91-22C8-3E28E8E2EDB3}"/>
          </ac:spMkLst>
        </pc:spChg>
      </pc:sldChg>
    </pc:docChg>
  </pc:docChgLst>
  <pc:docChgLst>
    <pc:chgData name="Simon Champagne" userId="S::scham034@uottawa.ca::11b5bab1-8675-4a34-94ff-44be12568e9b" providerId="AD" clId="Web-{E9E4521B-4B60-63E6-3CD9-9E69E88DAD2A}"/>
    <pc:docChg chg="addSld modSld">
      <pc:chgData name="Simon Champagne" userId="S::scham034@uottawa.ca::11b5bab1-8675-4a34-94ff-44be12568e9b" providerId="AD" clId="Web-{E9E4521B-4B60-63E6-3CD9-9E69E88DAD2A}" dt="2024-07-18T02:18:54.742" v="575" actId="20577"/>
      <pc:docMkLst>
        <pc:docMk/>
      </pc:docMkLst>
      <pc:sldChg chg="modSp">
        <pc:chgData name="Simon Champagne" userId="S::scham034@uottawa.ca::11b5bab1-8675-4a34-94ff-44be12568e9b" providerId="AD" clId="Web-{E9E4521B-4B60-63E6-3CD9-9E69E88DAD2A}" dt="2024-07-18T02:18:54.742" v="575" actId="20577"/>
        <pc:sldMkLst>
          <pc:docMk/>
          <pc:sldMk cId="1354866076" sldId="266"/>
        </pc:sldMkLst>
        <pc:spChg chg="mod">
          <ac:chgData name="Simon Champagne" userId="S::scham034@uottawa.ca::11b5bab1-8675-4a34-94ff-44be12568e9b" providerId="AD" clId="Web-{E9E4521B-4B60-63E6-3CD9-9E69E88DAD2A}" dt="2024-07-18T02:18:54.742" v="575" actId="20577"/>
          <ac:spMkLst>
            <pc:docMk/>
            <pc:sldMk cId="1354866076" sldId="266"/>
            <ac:spMk id="2" creationId="{04580C49-BC6C-5CBA-6A6D-EEDFDCDD6B7D}"/>
          </ac:spMkLst>
        </pc:spChg>
      </pc:sldChg>
      <pc:sldChg chg="addSp delSp modSp new">
        <pc:chgData name="Simon Champagne" userId="S::scham034@uottawa.ca::11b5bab1-8675-4a34-94ff-44be12568e9b" providerId="AD" clId="Web-{E9E4521B-4B60-63E6-3CD9-9E69E88DAD2A}" dt="2024-07-18T02:17:47.210" v="571" actId="20577"/>
        <pc:sldMkLst>
          <pc:docMk/>
          <pc:sldMk cId="161646255" sldId="276"/>
        </pc:sldMkLst>
        <pc:spChg chg="mod">
          <ac:chgData name="Simon Champagne" userId="S::scham034@uottawa.ca::11b5bab1-8675-4a34-94ff-44be12568e9b" providerId="AD" clId="Web-{E9E4521B-4B60-63E6-3CD9-9E69E88DAD2A}" dt="2024-07-18T02:17:47.210" v="571" actId="20577"/>
          <ac:spMkLst>
            <pc:docMk/>
            <pc:sldMk cId="161646255" sldId="276"/>
            <ac:spMk id="2" creationId="{4DCCBD2F-97FF-9FCD-1CD3-4B4FE0D93AAC}"/>
          </ac:spMkLst>
        </pc:spChg>
        <pc:spChg chg="mod">
          <ac:chgData name="Simon Champagne" userId="S::scham034@uottawa.ca::11b5bab1-8675-4a34-94ff-44be12568e9b" providerId="AD" clId="Web-{E9E4521B-4B60-63E6-3CD9-9E69E88DAD2A}" dt="2024-07-18T02:17:27.725" v="560" actId="20577"/>
          <ac:spMkLst>
            <pc:docMk/>
            <pc:sldMk cId="161646255" sldId="276"/>
            <ac:spMk id="3" creationId="{9B5F4720-2DF2-CB9F-8D40-4BA545407983}"/>
          </ac:spMkLst>
        </pc:spChg>
        <pc:spChg chg="del mod">
          <ac:chgData name="Simon Champagne" userId="S::scham034@uottawa.ca::11b5bab1-8675-4a34-94ff-44be12568e9b" providerId="AD" clId="Web-{E9E4521B-4B60-63E6-3CD9-9E69E88DAD2A}" dt="2024-07-18T02:01:45.583" v="149"/>
          <ac:spMkLst>
            <pc:docMk/>
            <pc:sldMk cId="161646255" sldId="276"/>
            <ac:spMk id="4" creationId="{CB54686E-2DAF-0342-1CC3-346D8796B528}"/>
          </ac:spMkLst>
        </pc:spChg>
        <pc:spChg chg="mod">
          <ac:chgData name="Simon Champagne" userId="S::scham034@uottawa.ca::11b5bab1-8675-4a34-94ff-44be12568e9b" providerId="AD" clId="Web-{E9E4521B-4B60-63E6-3CD9-9E69E88DAD2A}" dt="2024-07-18T02:15:29.255" v="485"/>
          <ac:spMkLst>
            <pc:docMk/>
            <pc:sldMk cId="161646255" sldId="276"/>
            <ac:spMk id="5" creationId="{B347BB91-966C-5EA3-67DA-3FCBE53F567D}"/>
          </ac:spMkLst>
        </pc:spChg>
        <pc:spChg chg="mod">
          <ac:chgData name="Simon Champagne" userId="S::scham034@uottawa.ca::11b5bab1-8675-4a34-94ff-44be12568e9b" providerId="AD" clId="Web-{E9E4521B-4B60-63E6-3CD9-9E69E88DAD2A}" dt="2024-07-18T02:15:29.255" v="485"/>
          <ac:spMkLst>
            <pc:docMk/>
            <pc:sldMk cId="161646255" sldId="276"/>
            <ac:spMk id="6" creationId="{7B6C7B60-4608-0B93-93C4-B6638D172072}"/>
          </ac:spMkLst>
        </pc:spChg>
        <pc:spChg chg="mod">
          <ac:chgData name="Simon Champagne" userId="S::scham034@uottawa.ca::11b5bab1-8675-4a34-94ff-44be12568e9b" providerId="AD" clId="Web-{E9E4521B-4B60-63E6-3CD9-9E69E88DAD2A}" dt="2024-07-18T02:15:29.255" v="485"/>
          <ac:spMkLst>
            <pc:docMk/>
            <pc:sldMk cId="161646255" sldId="276"/>
            <ac:spMk id="7" creationId="{90D8D697-93C9-E712-066B-DDBAD0D44B66}"/>
          </ac:spMkLst>
        </pc:spChg>
        <pc:spChg chg="add del mod">
          <ac:chgData name="Simon Champagne" userId="S::scham034@uottawa.ca::11b5bab1-8675-4a34-94ff-44be12568e9b" providerId="AD" clId="Web-{E9E4521B-4B60-63E6-3CD9-9E69E88DAD2A}" dt="2024-07-18T02:01:51.599" v="151"/>
          <ac:spMkLst>
            <pc:docMk/>
            <pc:sldMk cId="161646255" sldId="276"/>
            <ac:spMk id="9" creationId="{58551424-2A73-F20D-ADBE-856A71D8E1C8}"/>
          </ac:spMkLst>
        </pc:spChg>
        <pc:picChg chg="add del mod">
          <ac:chgData name="Simon Champagne" userId="S::scham034@uottawa.ca::11b5bab1-8675-4a34-94ff-44be12568e9b" providerId="AD" clId="Web-{E9E4521B-4B60-63E6-3CD9-9E69E88DAD2A}" dt="2024-07-18T02:15:23.224" v="480"/>
          <ac:picMkLst>
            <pc:docMk/>
            <pc:sldMk cId="161646255" sldId="276"/>
            <ac:picMk id="10" creationId="{6EE31192-BC5B-095D-FE0D-A3B92932A8AD}"/>
          </ac:picMkLst>
        </pc:picChg>
        <pc:picChg chg="add mod ord">
          <ac:chgData name="Simon Champagne" userId="S::scham034@uottawa.ca::11b5bab1-8675-4a34-94ff-44be12568e9b" providerId="AD" clId="Web-{E9E4521B-4B60-63E6-3CD9-9E69E88DAD2A}" dt="2024-07-18T02:15:29.255" v="485"/>
          <ac:picMkLst>
            <pc:docMk/>
            <pc:sldMk cId="161646255" sldId="276"/>
            <ac:picMk id="11" creationId="{51313C7A-2813-FB3B-EF7D-8DD7C8AF14A9}"/>
          </ac:picMkLst>
        </pc:picChg>
        <pc:picChg chg="add del mod">
          <ac:chgData name="Simon Champagne" userId="S::scham034@uottawa.ca::11b5bab1-8675-4a34-94ff-44be12568e9b" providerId="AD" clId="Web-{E9E4521B-4B60-63E6-3CD9-9E69E88DAD2A}" dt="2024-07-18T02:16:27.225" v="507"/>
          <ac:picMkLst>
            <pc:docMk/>
            <pc:sldMk cId="161646255" sldId="276"/>
            <ac:picMk id="12" creationId="{AA535E3D-367C-352C-DD11-4B3A61A43EEE}"/>
          </ac:picMkLst>
        </pc:picChg>
      </pc:sldChg>
      <pc:sldChg chg="addSp delSp modSp new">
        <pc:chgData name="Simon Champagne" userId="S::scham034@uottawa.ca::11b5bab1-8675-4a34-94ff-44be12568e9b" providerId="AD" clId="Web-{E9E4521B-4B60-63E6-3CD9-9E69E88DAD2A}" dt="2024-07-18T02:18:19.195" v="574" actId="20577"/>
        <pc:sldMkLst>
          <pc:docMk/>
          <pc:sldMk cId="1347399765" sldId="277"/>
        </pc:sldMkLst>
        <pc:spChg chg="mod">
          <ac:chgData name="Simon Champagne" userId="S::scham034@uottawa.ca::11b5bab1-8675-4a34-94ff-44be12568e9b" providerId="AD" clId="Web-{E9E4521B-4B60-63E6-3CD9-9E69E88DAD2A}" dt="2024-07-18T02:18:19.195" v="574" actId="20577"/>
          <ac:spMkLst>
            <pc:docMk/>
            <pc:sldMk cId="1347399765" sldId="277"/>
            <ac:spMk id="2" creationId="{50E54B5F-B898-3AD7-9890-18AE080E856B}"/>
          </ac:spMkLst>
        </pc:spChg>
        <pc:spChg chg="mod">
          <ac:chgData name="Simon Champagne" userId="S::scham034@uottawa.ca::11b5bab1-8675-4a34-94ff-44be12568e9b" providerId="AD" clId="Web-{E9E4521B-4B60-63E6-3CD9-9E69E88DAD2A}" dt="2024-07-18T02:17:40.038" v="569" actId="20577"/>
          <ac:spMkLst>
            <pc:docMk/>
            <pc:sldMk cId="1347399765" sldId="277"/>
            <ac:spMk id="3" creationId="{FC9F85D9-2F1F-53DF-8CAC-08C637198750}"/>
          </ac:spMkLst>
        </pc:spChg>
        <pc:spChg chg="del">
          <ac:chgData name="Simon Champagne" userId="S::scham034@uottawa.ca::11b5bab1-8675-4a34-94ff-44be12568e9b" providerId="AD" clId="Web-{E9E4521B-4B60-63E6-3CD9-9E69E88DAD2A}" dt="2024-07-18T02:02:24.412" v="208"/>
          <ac:spMkLst>
            <pc:docMk/>
            <pc:sldMk cId="1347399765" sldId="277"/>
            <ac:spMk id="4" creationId="{16A86672-F93F-A213-FED6-5A091A517B98}"/>
          </ac:spMkLst>
        </pc:spChg>
        <pc:picChg chg="add mod">
          <ac:chgData name="Simon Champagne" userId="S::scham034@uottawa.ca::11b5bab1-8675-4a34-94ff-44be12568e9b" providerId="AD" clId="Web-{E9E4521B-4B60-63E6-3CD9-9E69E88DAD2A}" dt="2024-07-18T02:02:37.631" v="211" actId="1076"/>
          <ac:picMkLst>
            <pc:docMk/>
            <pc:sldMk cId="1347399765" sldId="277"/>
            <ac:picMk id="8" creationId="{C4FF8367-E35A-77CF-C3FA-0380C149CD19}"/>
          </ac:picMkLst>
        </pc:picChg>
      </pc:sldChg>
    </pc:docChg>
  </pc:docChgLst>
  <pc:docChgLst>
    <pc:chgData name="Louis-Philippe Simard" userId="cf3a47cc-66cc-47ff-9466-10e8a7a7c03c" providerId="ADAL" clId="{7F252E54-5D35-46F8-AC72-E1FC78902BBA}"/>
    <pc:docChg chg="undo custSel modSld">
      <pc:chgData name="Louis-Philippe Simard" userId="cf3a47cc-66cc-47ff-9466-10e8a7a7c03c" providerId="ADAL" clId="{7F252E54-5D35-46F8-AC72-E1FC78902BBA}" dt="2024-07-18T02:26:54.229" v="373" actId="1076"/>
      <pc:docMkLst>
        <pc:docMk/>
      </pc:docMkLst>
      <pc:sldChg chg="addSp delSp modSp mod delAnim">
        <pc:chgData name="Louis-Philippe Simard" userId="cf3a47cc-66cc-47ff-9466-10e8a7a7c03c" providerId="ADAL" clId="{7F252E54-5D35-46F8-AC72-E1FC78902BBA}" dt="2024-07-18T02:17:29.025" v="358" actId="14100"/>
        <pc:sldMkLst>
          <pc:docMk/>
          <pc:sldMk cId="3325932710" sldId="263"/>
        </pc:sldMkLst>
        <pc:spChg chg="mod">
          <ac:chgData name="Louis-Philippe Simard" userId="cf3a47cc-66cc-47ff-9466-10e8a7a7c03c" providerId="ADAL" clId="{7F252E54-5D35-46F8-AC72-E1FC78902BBA}" dt="2024-07-18T02:17:29.025" v="358" actId="14100"/>
          <ac:spMkLst>
            <pc:docMk/>
            <pc:sldMk cId="3325932710" sldId="263"/>
            <ac:spMk id="2" creationId="{CAE1195D-5F53-ED47-5443-86D10D4BB09C}"/>
          </ac:spMkLst>
        </pc:spChg>
        <pc:spChg chg="add del mod">
          <ac:chgData name="Louis-Philippe Simard" userId="cf3a47cc-66cc-47ff-9466-10e8a7a7c03c" providerId="ADAL" clId="{7F252E54-5D35-46F8-AC72-E1FC78902BBA}" dt="2024-07-18T02:00:58.063" v="83" actId="931"/>
          <ac:spMkLst>
            <pc:docMk/>
            <pc:sldMk cId="3325932710" sldId="263"/>
            <ac:spMk id="4" creationId="{918D3780-48C8-B664-5AC3-23E418CFE957}"/>
          </ac:spMkLst>
        </pc:spChg>
        <pc:spChg chg="add mod">
          <ac:chgData name="Louis-Philippe Simard" userId="cf3a47cc-66cc-47ff-9466-10e8a7a7c03c" providerId="ADAL" clId="{7F252E54-5D35-46F8-AC72-E1FC78902BBA}" dt="2024-07-18T02:11:07.673" v="288" actId="15"/>
          <ac:spMkLst>
            <pc:docMk/>
            <pc:sldMk cId="3325932710" sldId="263"/>
            <ac:spMk id="8" creationId="{56B632A8-C3ED-B2CE-356C-D6E8A0DD3E2E}"/>
          </ac:spMkLst>
        </pc:spChg>
        <pc:spChg chg="add mod">
          <ac:chgData name="Louis-Philippe Simard" userId="cf3a47cc-66cc-47ff-9466-10e8a7a7c03c" providerId="ADAL" clId="{7F252E54-5D35-46F8-AC72-E1FC78902BBA}" dt="2024-07-18T02:16:25.095" v="354" actId="313"/>
          <ac:spMkLst>
            <pc:docMk/>
            <pc:sldMk cId="3325932710" sldId="263"/>
            <ac:spMk id="10" creationId="{F22AC90E-E461-54B0-7BC0-445DBC926194}"/>
          </ac:spMkLst>
        </pc:spChg>
        <pc:graphicFrameChg chg="del mod">
          <ac:chgData name="Louis-Philippe Simard" userId="cf3a47cc-66cc-47ff-9466-10e8a7a7c03c" providerId="ADAL" clId="{7F252E54-5D35-46F8-AC72-E1FC78902BBA}" dt="2024-07-18T01:45:59.361" v="32" actId="478"/>
          <ac:graphicFrameMkLst>
            <pc:docMk/>
            <pc:sldMk cId="3325932710" sldId="263"/>
            <ac:graphicFrameMk id="5" creationId="{E110FC21-398E-C73F-C448-230060548BE1}"/>
          </ac:graphicFrameMkLst>
        </pc:graphicFrameChg>
        <pc:picChg chg="add mod">
          <ac:chgData name="Louis-Philippe Simard" userId="cf3a47cc-66cc-47ff-9466-10e8a7a7c03c" providerId="ADAL" clId="{7F252E54-5D35-46F8-AC72-E1FC78902BBA}" dt="2024-07-18T02:17:03.242" v="357" actId="207"/>
          <ac:picMkLst>
            <pc:docMk/>
            <pc:sldMk cId="3325932710" sldId="263"/>
            <ac:picMk id="7" creationId="{AB6E0368-483E-BE20-4DE4-CF9AE44E0FD8}"/>
          </ac:picMkLst>
        </pc:picChg>
        <pc:picChg chg="add mod">
          <ac:chgData name="Louis-Philippe Simard" userId="cf3a47cc-66cc-47ff-9466-10e8a7a7c03c" providerId="ADAL" clId="{7F252E54-5D35-46F8-AC72-E1FC78902BBA}" dt="2024-07-18T02:16:48.221" v="355" actId="207"/>
          <ac:picMkLst>
            <pc:docMk/>
            <pc:sldMk cId="3325932710" sldId="263"/>
            <ac:picMk id="9" creationId="{83E0931A-0D4E-569C-CF15-83421135D49E}"/>
          </ac:picMkLst>
        </pc:picChg>
      </pc:sldChg>
      <pc:sldChg chg="modSp mod">
        <pc:chgData name="Louis-Philippe Simard" userId="cf3a47cc-66cc-47ff-9466-10e8a7a7c03c" providerId="ADAL" clId="{7F252E54-5D35-46F8-AC72-E1FC78902BBA}" dt="2024-07-18T01:51:30.835" v="77" actId="1076"/>
        <pc:sldMkLst>
          <pc:docMk/>
          <pc:sldMk cId="1354866076" sldId="266"/>
        </pc:sldMkLst>
        <pc:spChg chg="mod">
          <ac:chgData name="Louis-Philippe Simard" userId="cf3a47cc-66cc-47ff-9466-10e8a7a7c03c" providerId="ADAL" clId="{7F252E54-5D35-46F8-AC72-E1FC78902BBA}" dt="2024-07-18T01:51:30.835" v="77" actId="1076"/>
          <ac:spMkLst>
            <pc:docMk/>
            <pc:sldMk cId="1354866076" sldId="266"/>
            <ac:spMk id="2" creationId="{04580C49-BC6C-5CBA-6A6D-EEDFDCDD6B7D}"/>
          </ac:spMkLst>
        </pc:spChg>
      </pc:sldChg>
      <pc:sldChg chg="delSp mod">
        <pc:chgData name="Louis-Philippe Simard" userId="cf3a47cc-66cc-47ff-9466-10e8a7a7c03c" providerId="ADAL" clId="{7F252E54-5D35-46F8-AC72-E1FC78902BBA}" dt="2024-07-18T01:51:37.358" v="78" actId="478"/>
        <pc:sldMkLst>
          <pc:docMk/>
          <pc:sldMk cId="2129090243" sldId="273"/>
        </pc:sldMkLst>
        <pc:spChg chg="del">
          <ac:chgData name="Louis-Philippe Simard" userId="cf3a47cc-66cc-47ff-9466-10e8a7a7c03c" providerId="ADAL" clId="{7F252E54-5D35-46F8-AC72-E1FC78902BBA}" dt="2024-07-18T01:51:37.358" v="78" actId="478"/>
          <ac:spMkLst>
            <pc:docMk/>
            <pc:sldMk cId="2129090243" sldId="273"/>
            <ac:spMk id="15" creationId="{20C408E3-327C-CF6C-4953-400B828F4128}"/>
          </ac:spMkLst>
        </pc:spChg>
      </pc:sldChg>
      <pc:sldChg chg="modSp mod">
        <pc:chgData name="Louis-Philippe Simard" userId="cf3a47cc-66cc-47ff-9466-10e8a7a7c03c" providerId="ADAL" clId="{7F252E54-5D35-46F8-AC72-E1FC78902BBA}" dt="2024-07-18T01:51:10.516" v="74" actId="14100"/>
        <pc:sldMkLst>
          <pc:docMk/>
          <pc:sldMk cId="1132282749" sldId="274"/>
        </pc:sldMkLst>
        <pc:spChg chg="mod">
          <ac:chgData name="Louis-Philippe Simard" userId="cf3a47cc-66cc-47ff-9466-10e8a7a7c03c" providerId="ADAL" clId="{7F252E54-5D35-46F8-AC72-E1FC78902BBA}" dt="2024-07-18T01:51:10.516" v="74" actId="14100"/>
          <ac:spMkLst>
            <pc:docMk/>
            <pc:sldMk cId="1132282749" sldId="274"/>
            <ac:spMk id="3" creationId="{F33914E4-897F-3E8D-99BB-577AC2DC87E8}"/>
          </ac:spMkLst>
        </pc:spChg>
      </pc:sldChg>
      <pc:sldChg chg="addSp delSp modSp mod">
        <pc:chgData name="Louis-Philippe Simard" userId="cf3a47cc-66cc-47ff-9466-10e8a7a7c03c" providerId="ADAL" clId="{7F252E54-5D35-46F8-AC72-E1FC78902BBA}" dt="2024-07-18T02:26:54.229" v="373" actId="1076"/>
        <pc:sldMkLst>
          <pc:docMk/>
          <pc:sldMk cId="4191605855" sldId="275"/>
        </pc:sldMkLst>
        <pc:spChg chg="mod">
          <ac:chgData name="Louis-Philippe Simard" userId="cf3a47cc-66cc-47ff-9466-10e8a7a7c03c" providerId="ADAL" clId="{7F252E54-5D35-46F8-AC72-E1FC78902BBA}" dt="2024-07-18T01:47:41.224" v="46" actId="313"/>
          <ac:spMkLst>
            <pc:docMk/>
            <pc:sldMk cId="4191605855" sldId="275"/>
            <ac:spMk id="2" creationId="{FF728B11-CD44-0F53-8DFF-76419F1CE0F2}"/>
          </ac:spMkLst>
        </pc:spChg>
        <pc:spChg chg="mod">
          <ac:chgData name="Louis-Philippe Simard" userId="cf3a47cc-66cc-47ff-9466-10e8a7a7c03c" providerId="ADAL" clId="{7F252E54-5D35-46F8-AC72-E1FC78902BBA}" dt="2024-07-18T01:51:47.803" v="79" actId="1076"/>
          <ac:spMkLst>
            <pc:docMk/>
            <pc:sldMk cId="4191605855" sldId="275"/>
            <ac:spMk id="3" creationId="{0CFCC5DC-1BA7-4325-35B1-DFB3A9E2DE79}"/>
          </ac:spMkLst>
        </pc:spChg>
        <pc:spChg chg="mod">
          <ac:chgData name="Louis-Philippe Simard" userId="cf3a47cc-66cc-47ff-9466-10e8a7a7c03c" providerId="ADAL" clId="{7F252E54-5D35-46F8-AC72-E1FC78902BBA}" dt="2024-07-18T01:56:50.060" v="82" actId="1076"/>
          <ac:spMkLst>
            <pc:docMk/>
            <pc:sldMk cId="4191605855" sldId="275"/>
            <ac:spMk id="4" creationId="{5CC7942B-9AF9-C961-761F-4837BDD6C4FF}"/>
          </ac:spMkLst>
        </pc:spChg>
        <pc:spChg chg="add del">
          <ac:chgData name="Louis-Philippe Simard" userId="cf3a47cc-66cc-47ff-9466-10e8a7a7c03c" providerId="ADAL" clId="{7F252E54-5D35-46F8-AC72-E1FC78902BBA}" dt="2024-07-18T01:49:45.161" v="60" actId="478"/>
          <ac:spMkLst>
            <pc:docMk/>
            <pc:sldMk cId="4191605855" sldId="275"/>
            <ac:spMk id="9" creationId="{FDD15077-659E-E138-74B3-B7EAD456C43D}"/>
          </ac:spMkLst>
        </pc:spChg>
        <pc:spChg chg="add del mod">
          <ac:chgData name="Louis-Philippe Simard" userId="cf3a47cc-66cc-47ff-9466-10e8a7a7c03c" providerId="ADAL" clId="{7F252E54-5D35-46F8-AC72-E1FC78902BBA}" dt="2024-07-18T02:25:43.565" v="366" actId="478"/>
          <ac:spMkLst>
            <pc:docMk/>
            <pc:sldMk cId="4191605855" sldId="275"/>
            <ac:spMk id="10" creationId="{2EDC2438-6B44-D5BE-FB78-993FF8A79030}"/>
          </ac:spMkLst>
        </pc:spChg>
        <pc:spChg chg="add del mod">
          <ac:chgData name="Louis-Philippe Simard" userId="cf3a47cc-66cc-47ff-9466-10e8a7a7c03c" providerId="ADAL" clId="{7F252E54-5D35-46F8-AC72-E1FC78902BBA}" dt="2024-07-18T02:25:45.500" v="367" actId="478"/>
          <ac:spMkLst>
            <pc:docMk/>
            <pc:sldMk cId="4191605855" sldId="275"/>
            <ac:spMk id="11" creationId="{53371A62-703A-7A16-E5D5-81459EB58360}"/>
          </ac:spMkLst>
        </pc:spChg>
        <pc:picChg chg="add del mod modCrop">
          <ac:chgData name="Louis-Philippe Simard" userId="cf3a47cc-66cc-47ff-9466-10e8a7a7c03c" providerId="ADAL" clId="{7F252E54-5D35-46F8-AC72-E1FC78902BBA}" dt="2024-07-18T02:25:41.738" v="365" actId="478"/>
          <ac:picMkLst>
            <pc:docMk/>
            <pc:sldMk cId="4191605855" sldId="275"/>
            <ac:picMk id="8" creationId="{80925581-AE34-DA12-B57E-0F19E9B6C35F}"/>
          </ac:picMkLst>
        </pc:picChg>
        <pc:picChg chg="add mod">
          <ac:chgData name="Louis-Philippe Simard" userId="cf3a47cc-66cc-47ff-9466-10e8a7a7c03c" providerId="ADAL" clId="{7F252E54-5D35-46F8-AC72-E1FC78902BBA}" dt="2024-07-18T02:26:26.908" v="371" actId="1076"/>
          <ac:picMkLst>
            <pc:docMk/>
            <pc:sldMk cId="4191605855" sldId="275"/>
            <ac:picMk id="12" creationId="{214B6AB3-E574-251C-9300-E4830852F22D}"/>
          </ac:picMkLst>
        </pc:picChg>
        <pc:picChg chg="add mod">
          <ac:chgData name="Louis-Philippe Simard" userId="cf3a47cc-66cc-47ff-9466-10e8a7a7c03c" providerId="ADAL" clId="{7F252E54-5D35-46F8-AC72-E1FC78902BBA}" dt="2024-07-18T02:26:24.272" v="370" actId="1076"/>
          <ac:picMkLst>
            <pc:docMk/>
            <pc:sldMk cId="4191605855" sldId="275"/>
            <ac:picMk id="13" creationId="{6A64EEBB-D323-EAEB-7C24-2EAF455AFB6B}"/>
          </ac:picMkLst>
        </pc:picChg>
        <pc:picChg chg="add mod">
          <ac:chgData name="Louis-Philippe Simard" userId="cf3a47cc-66cc-47ff-9466-10e8a7a7c03c" providerId="ADAL" clId="{7F252E54-5D35-46F8-AC72-E1FC78902BBA}" dt="2024-07-18T02:26:54.229" v="373" actId="1076"/>
          <ac:picMkLst>
            <pc:docMk/>
            <pc:sldMk cId="4191605855" sldId="275"/>
            <ac:picMk id="14" creationId="{453ED5B6-D685-9E0A-961B-AF8DE841D909}"/>
          </ac:picMkLst>
        </pc:picChg>
      </pc:sldChg>
      <pc:sldChg chg="modSp mod">
        <pc:chgData name="Louis-Philippe Simard" userId="cf3a47cc-66cc-47ff-9466-10e8a7a7c03c" providerId="ADAL" clId="{7F252E54-5D35-46F8-AC72-E1FC78902BBA}" dt="2024-07-18T02:18:21.193" v="360" actId="20577"/>
        <pc:sldMkLst>
          <pc:docMk/>
          <pc:sldMk cId="161646255" sldId="276"/>
        </pc:sldMkLst>
        <pc:spChg chg="mod">
          <ac:chgData name="Louis-Philippe Simard" userId="cf3a47cc-66cc-47ff-9466-10e8a7a7c03c" providerId="ADAL" clId="{7F252E54-5D35-46F8-AC72-E1FC78902BBA}" dt="2024-07-18T02:18:21.193" v="360" actId="20577"/>
          <ac:spMkLst>
            <pc:docMk/>
            <pc:sldMk cId="161646255" sldId="276"/>
            <ac:spMk id="2" creationId="{4DCCBD2F-97FF-9FCD-1CD3-4B4FE0D93AAC}"/>
          </ac:spMkLst>
        </pc:spChg>
      </pc:sldChg>
    </pc:docChg>
  </pc:docChgLst>
  <pc:docChgLst>
    <pc:chgData name="Simon Champagne" userId="S::scham034@uottawa.ca::11b5bab1-8675-4a34-94ff-44be12568e9b" providerId="AD" clId="Web-{2C430384-E9E6-45C1-ADA0-2CDA642DD2F0}"/>
    <pc:docChg chg="modSld">
      <pc:chgData name="Simon Champagne" userId="S::scham034@uottawa.ca::11b5bab1-8675-4a34-94ff-44be12568e9b" providerId="AD" clId="Web-{2C430384-E9E6-45C1-ADA0-2CDA642DD2F0}" dt="2024-07-18T01:40:28.052" v="38" actId="20577"/>
      <pc:docMkLst>
        <pc:docMk/>
      </pc:docMkLst>
      <pc:sldChg chg="modSp">
        <pc:chgData name="Simon Champagne" userId="S::scham034@uottawa.ca::11b5bab1-8675-4a34-94ff-44be12568e9b" providerId="AD" clId="Web-{2C430384-E9E6-45C1-ADA0-2CDA642DD2F0}" dt="2024-07-18T01:40:28.052" v="38" actId="20577"/>
        <pc:sldMkLst>
          <pc:docMk/>
          <pc:sldMk cId="873200803" sldId="270"/>
        </pc:sldMkLst>
        <pc:spChg chg="mod">
          <ac:chgData name="Simon Champagne" userId="S::scham034@uottawa.ca::11b5bab1-8675-4a34-94ff-44be12568e9b" providerId="AD" clId="Web-{2C430384-E9E6-45C1-ADA0-2CDA642DD2F0}" dt="2024-07-18T01:39:46.645" v="3" actId="20577"/>
          <ac:spMkLst>
            <pc:docMk/>
            <pc:sldMk cId="873200803" sldId="270"/>
            <ac:spMk id="2" creationId="{6803158A-D786-0F84-C407-B6477A7C40FF}"/>
          </ac:spMkLst>
        </pc:spChg>
        <pc:spChg chg="mod">
          <ac:chgData name="Simon Champagne" userId="S::scham034@uottawa.ca::11b5bab1-8675-4a34-94ff-44be12568e9b" providerId="AD" clId="Web-{2C430384-E9E6-45C1-ADA0-2CDA642DD2F0}" dt="2024-07-18T01:40:28.052" v="38" actId="20577"/>
          <ac:spMkLst>
            <pc:docMk/>
            <pc:sldMk cId="873200803" sldId="270"/>
            <ac:spMk id="9" creationId="{F8976C14-0CD1-5648-5CEE-F34E7C186C4D}"/>
          </ac:spMkLst>
        </pc:spChg>
      </pc:sldChg>
    </pc:docChg>
  </pc:docChgLst>
  <pc:docChgLst>
    <pc:chgData name="Ramtin Tizfahm" userId="S::rtizf073@uottawa.ca::78fc1d93-714b-47f1-afdf-8d31303546bb" providerId="AD" clId="Web-{F79115A5-9DCE-002B-73A0-07AED4F4C4E9}"/>
    <pc:docChg chg="addSld delSld modSld">
      <pc:chgData name="Ramtin Tizfahm" userId="S::rtizf073@uottawa.ca::78fc1d93-714b-47f1-afdf-8d31303546bb" providerId="AD" clId="Web-{F79115A5-9DCE-002B-73A0-07AED4F4C4E9}" dt="2024-06-07T01:26:28.534" v="97"/>
      <pc:docMkLst>
        <pc:docMk/>
      </pc:docMkLst>
      <pc:sldChg chg="modTransition">
        <pc:chgData name="Ramtin Tizfahm" userId="S::rtizf073@uottawa.ca::78fc1d93-714b-47f1-afdf-8d31303546bb" providerId="AD" clId="Web-{F79115A5-9DCE-002B-73A0-07AED4F4C4E9}" dt="2024-06-07T01:12:09.828" v="2"/>
        <pc:sldMkLst>
          <pc:docMk/>
          <pc:sldMk cId="109857222" sldId="256"/>
        </pc:sldMkLst>
      </pc:sldChg>
      <pc:sldChg chg="modTransition">
        <pc:chgData name="Ramtin Tizfahm" userId="S::rtizf073@uottawa.ca::78fc1d93-714b-47f1-afdf-8d31303546bb" providerId="AD" clId="Web-{F79115A5-9DCE-002B-73A0-07AED4F4C4E9}" dt="2024-06-07T01:11:51.484" v="0"/>
        <pc:sldMkLst>
          <pc:docMk/>
          <pc:sldMk cId="1724291327" sldId="258"/>
        </pc:sldMkLst>
      </pc:sldChg>
      <pc:sldChg chg="modTransition">
        <pc:chgData name="Ramtin Tizfahm" userId="S::rtizf073@uottawa.ca::78fc1d93-714b-47f1-afdf-8d31303546bb" providerId="AD" clId="Web-{F79115A5-9DCE-002B-73A0-07AED4F4C4E9}" dt="2024-06-07T01:12:12.719" v="3"/>
        <pc:sldMkLst>
          <pc:docMk/>
          <pc:sldMk cId="3405157520" sldId="259"/>
        </pc:sldMkLst>
      </pc:sldChg>
      <pc:sldChg chg="modTransition">
        <pc:chgData name="Ramtin Tizfahm" userId="S::rtizf073@uottawa.ca::78fc1d93-714b-47f1-afdf-8d31303546bb" providerId="AD" clId="Web-{F79115A5-9DCE-002B-73A0-07AED4F4C4E9}" dt="2024-06-07T01:12:18.281" v="6"/>
        <pc:sldMkLst>
          <pc:docMk/>
          <pc:sldMk cId="506466262" sldId="260"/>
        </pc:sldMkLst>
      </pc:sldChg>
      <pc:sldChg chg="modTransition">
        <pc:chgData name="Ramtin Tizfahm" userId="S::rtizf073@uottawa.ca::78fc1d93-714b-47f1-afdf-8d31303546bb" providerId="AD" clId="Web-{F79115A5-9DCE-002B-73A0-07AED4F4C4E9}" dt="2024-06-07T01:12:21.516" v="7"/>
        <pc:sldMkLst>
          <pc:docMk/>
          <pc:sldMk cId="282233067" sldId="261"/>
        </pc:sldMkLst>
      </pc:sldChg>
      <pc:sldChg chg="del">
        <pc:chgData name="Ramtin Tizfahm" userId="S::rtizf073@uottawa.ca::78fc1d93-714b-47f1-afdf-8d31303546bb" providerId="AD" clId="Web-{F79115A5-9DCE-002B-73A0-07AED4F4C4E9}" dt="2024-06-07T01:26:28.534" v="97"/>
        <pc:sldMkLst>
          <pc:docMk/>
          <pc:sldMk cId="1071595289" sldId="262"/>
        </pc:sldMkLst>
      </pc:sldChg>
      <pc:sldChg chg="modTransition">
        <pc:chgData name="Ramtin Tizfahm" userId="S::rtizf073@uottawa.ca::78fc1d93-714b-47f1-afdf-8d31303546bb" providerId="AD" clId="Web-{F79115A5-9DCE-002B-73A0-07AED4F4C4E9}" dt="2024-06-07T01:12:27.079" v="11"/>
        <pc:sldMkLst>
          <pc:docMk/>
          <pc:sldMk cId="3325932710" sldId="263"/>
        </pc:sldMkLst>
      </pc:sldChg>
      <pc:sldChg chg="modSp">
        <pc:chgData name="Ramtin Tizfahm" userId="S::rtizf073@uottawa.ca::78fc1d93-714b-47f1-afdf-8d31303546bb" providerId="AD" clId="Web-{F79115A5-9DCE-002B-73A0-07AED4F4C4E9}" dt="2024-06-07T01:12:49.751" v="13" actId="20577"/>
        <pc:sldMkLst>
          <pc:docMk/>
          <pc:sldMk cId="1354866076" sldId="266"/>
        </pc:sldMkLst>
        <pc:spChg chg="mod">
          <ac:chgData name="Ramtin Tizfahm" userId="S::rtizf073@uottawa.ca::78fc1d93-714b-47f1-afdf-8d31303546bb" providerId="AD" clId="Web-{F79115A5-9DCE-002B-73A0-07AED4F4C4E9}" dt="2024-06-07T01:12:49.751" v="13" actId="20577"/>
          <ac:spMkLst>
            <pc:docMk/>
            <pc:sldMk cId="1354866076" sldId="266"/>
            <ac:spMk id="2" creationId="{04580C49-BC6C-5CBA-6A6D-EEDFDCDD6B7D}"/>
          </ac:spMkLst>
        </pc:spChg>
      </pc:sldChg>
      <pc:sldChg chg="modTransition">
        <pc:chgData name="Ramtin Tizfahm" userId="S::rtizf073@uottawa.ca::78fc1d93-714b-47f1-afdf-8d31303546bb" providerId="AD" clId="Web-{F79115A5-9DCE-002B-73A0-07AED4F4C4E9}" dt="2024-06-07T01:12:07.328" v="1"/>
        <pc:sldMkLst>
          <pc:docMk/>
          <pc:sldMk cId="2589316458" sldId="267"/>
        </pc:sldMkLst>
      </pc:sldChg>
      <pc:sldChg chg="modTransition">
        <pc:chgData name="Ramtin Tizfahm" userId="S::rtizf073@uottawa.ca::78fc1d93-714b-47f1-afdf-8d31303546bb" providerId="AD" clId="Web-{F79115A5-9DCE-002B-73A0-07AED4F4C4E9}" dt="2024-06-07T01:12:15.297" v="4"/>
        <pc:sldMkLst>
          <pc:docMk/>
          <pc:sldMk cId="3330759322" sldId="268"/>
        </pc:sldMkLst>
      </pc:sldChg>
      <pc:sldChg chg="modTransition">
        <pc:chgData name="Ramtin Tizfahm" userId="S::rtizf073@uottawa.ca::78fc1d93-714b-47f1-afdf-8d31303546bb" providerId="AD" clId="Web-{F79115A5-9DCE-002B-73A0-07AED4F4C4E9}" dt="2024-06-07T01:12:16.922" v="5"/>
        <pc:sldMkLst>
          <pc:docMk/>
          <pc:sldMk cId="1342480906" sldId="269"/>
        </pc:sldMkLst>
      </pc:sldChg>
      <pc:sldChg chg="modTransition">
        <pc:chgData name="Ramtin Tizfahm" userId="S::rtizf073@uottawa.ca::78fc1d93-714b-47f1-afdf-8d31303546bb" providerId="AD" clId="Web-{F79115A5-9DCE-002B-73A0-07AED4F4C4E9}" dt="2024-06-07T01:12:23.016" v="8"/>
        <pc:sldMkLst>
          <pc:docMk/>
          <pc:sldMk cId="873200803" sldId="270"/>
        </pc:sldMkLst>
      </pc:sldChg>
      <pc:sldChg chg="modTransition">
        <pc:chgData name="Ramtin Tizfahm" userId="S::rtizf073@uottawa.ca::78fc1d93-714b-47f1-afdf-8d31303546bb" providerId="AD" clId="Web-{F79115A5-9DCE-002B-73A0-07AED4F4C4E9}" dt="2024-06-07T01:12:24.313" v="9"/>
        <pc:sldMkLst>
          <pc:docMk/>
          <pc:sldMk cId="3990050172" sldId="271"/>
        </pc:sldMkLst>
      </pc:sldChg>
      <pc:sldChg chg="modTransition">
        <pc:chgData name="Ramtin Tizfahm" userId="S::rtizf073@uottawa.ca::78fc1d93-714b-47f1-afdf-8d31303546bb" providerId="AD" clId="Web-{F79115A5-9DCE-002B-73A0-07AED4F4C4E9}" dt="2024-06-07T01:12:25.703" v="10"/>
        <pc:sldMkLst>
          <pc:docMk/>
          <pc:sldMk cId="297387483" sldId="272"/>
        </pc:sldMkLst>
      </pc:sldChg>
      <pc:sldChg chg="addSp delSp modSp new">
        <pc:chgData name="Ramtin Tizfahm" userId="S::rtizf073@uottawa.ca::78fc1d93-714b-47f1-afdf-8d31303546bb" providerId="AD" clId="Web-{F79115A5-9DCE-002B-73A0-07AED4F4C4E9}" dt="2024-06-07T01:17:20.897" v="41" actId="14100"/>
        <pc:sldMkLst>
          <pc:docMk/>
          <pc:sldMk cId="2129090243" sldId="273"/>
        </pc:sldMkLst>
        <pc:spChg chg="del mod">
          <ac:chgData name="Ramtin Tizfahm" userId="S::rtizf073@uottawa.ca::78fc1d93-714b-47f1-afdf-8d31303546bb" providerId="AD" clId="Web-{F79115A5-9DCE-002B-73A0-07AED4F4C4E9}" dt="2024-06-07T01:17:13.913" v="40"/>
          <ac:spMkLst>
            <pc:docMk/>
            <pc:sldMk cId="2129090243" sldId="273"/>
            <ac:spMk id="2" creationId="{1A43741A-C75F-6381-D600-0284A99BD876}"/>
          </ac:spMkLst>
        </pc:spChg>
        <pc:spChg chg="del mod">
          <ac:chgData name="Ramtin Tizfahm" userId="S::rtizf073@uottawa.ca::78fc1d93-714b-47f1-afdf-8d31303546bb" providerId="AD" clId="Web-{F79115A5-9DCE-002B-73A0-07AED4F4C4E9}" dt="2024-06-07T01:15:04.394" v="30"/>
          <ac:spMkLst>
            <pc:docMk/>
            <pc:sldMk cId="2129090243" sldId="273"/>
            <ac:spMk id="3" creationId="{5E748B32-099C-989E-FBE7-57C1D783016B}"/>
          </ac:spMkLst>
        </pc:spChg>
        <pc:spChg chg="mod">
          <ac:chgData name="Ramtin Tizfahm" userId="S::rtizf073@uottawa.ca::78fc1d93-714b-47f1-afdf-8d31303546bb" providerId="AD" clId="Web-{F79115A5-9DCE-002B-73A0-07AED4F4C4E9}" dt="2024-06-07T01:17:13.913" v="40"/>
          <ac:spMkLst>
            <pc:docMk/>
            <pc:sldMk cId="2129090243" sldId="273"/>
            <ac:spMk id="4" creationId="{52E15081-9C23-C584-0438-EA4FC8F4073B}"/>
          </ac:spMkLst>
        </pc:spChg>
        <pc:spChg chg="mod">
          <ac:chgData name="Ramtin Tizfahm" userId="S::rtizf073@uottawa.ca::78fc1d93-714b-47f1-afdf-8d31303546bb" providerId="AD" clId="Web-{F79115A5-9DCE-002B-73A0-07AED4F4C4E9}" dt="2024-06-07T01:17:13.913" v="40"/>
          <ac:spMkLst>
            <pc:docMk/>
            <pc:sldMk cId="2129090243" sldId="273"/>
            <ac:spMk id="5" creationId="{870B36BC-1480-553D-2B52-BA5CACFA7D0A}"/>
          </ac:spMkLst>
        </pc:spChg>
        <pc:spChg chg="mod">
          <ac:chgData name="Ramtin Tizfahm" userId="S::rtizf073@uottawa.ca::78fc1d93-714b-47f1-afdf-8d31303546bb" providerId="AD" clId="Web-{F79115A5-9DCE-002B-73A0-07AED4F4C4E9}" dt="2024-06-07T01:17:13.913" v="40"/>
          <ac:spMkLst>
            <pc:docMk/>
            <pc:sldMk cId="2129090243" sldId="273"/>
            <ac:spMk id="6" creationId="{3FB5F22F-C133-3E42-8717-07748F36CDFA}"/>
          </ac:spMkLst>
        </pc:spChg>
        <pc:spChg chg="add del mod">
          <ac:chgData name="Ramtin Tizfahm" userId="S::rtizf073@uottawa.ca::78fc1d93-714b-47f1-afdf-8d31303546bb" providerId="AD" clId="Web-{F79115A5-9DCE-002B-73A0-07AED4F4C4E9}" dt="2024-06-07T01:17:11.569" v="39"/>
          <ac:spMkLst>
            <pc:docMk/>
            <pc:sldMk cId="2129090243" sldId="273"/>
            <ac:spMk id="9" creationId="{FAE078DD-17A7-E753-DE59-97EAA1BB8F94}"/>
          </ac:spMkLst>
        </pc:spChg>
        <pc:spChg chg="add">
          <ac:chgData name="Ramtin Tizfahm" userId="S::rtizf073@uottawa.ca::78fc1d93-714b-47f1-afdf-8d31303546bb" providerId="AD" clId="Web-{F79115A5-9DCE-002B-73A0-07AED4F4C4E9}" dt="2024-06-07T01:17:13.913" v="40"/>
          <ac:spMkLst>
            <pc:docMk/>
            <pc:sldMk cId="2129090243" sldId="273"/>
            <ac:spMk id="15" creationId="{20C408E3-327C-CF6C-4953-400B828F4128}"/>
          </ac:spMkLst>
        </pc:spChg>
        <pc:picChg chg="add del mod ord">
          <ac:chgData name="Ramtin Tizfahm" userId="S::rtizf073@uottawa.ca::78fc1d93-714b-47f1-afdf-8d31303546bb" providerId="AD" clId="Web-{F79115A5-9DCE-002B-73A0-07AED4F4C4E9}" dt="2024-06-07T01:15:20.645" v="37"/>
          <ac:picMkLst>
            <pc:docMk/>
            <pc:sldMk cId="2129090243" sldId="273"/>
            <ac:picMk id="7" creationId="{C793AB0C-2C2F-E7F3-06DB-181EE9229919}"/>
          </ac:picMkLst>
        </pc:picChg>
        <pc:picChg chg="add mod ord">
          <ac:chgData name="Ramtin Tizfahm" userId="S::rtizf073@uottawa.ca::78fc1d93-714b-47f1-afdf-8d31303546bb" providerId="AD" clId="Web-{F79115A5-9DCE-002B-73A0-07AED4F4C4E9}" dt="2024-06-07T01:17:20.897" v="41" actId="14100"/>
          <ac:picMkLst>
            <pc:docMk/>
            <pc:sldMk cId="2129090243" sldId="273"/>
            <ac:picMk id="10" creationId="{29E7A4ED-CDC7-E75B-A5BE-FA2202874FE4}"/>
          </ac:picMkLst>
        </pc:picChg>
      </pc:sldChg>
      <pc:sldChg chg="modSp new del">
        <pc:chgData name="Ramtin Tizfahm" userId="S::rtizf073@uottawa.ca::78fc1d93-714b-47f1-afdf-8d31303546bb" providerId="AD" clId="Web-{F79115A5-9DCE-002B-73A0-07AED4F4C4E9}" dt="2024-06-07T01:25:46.268" v="96"/>
        <pc:sldMkLst>
          <pc:docMk/>
          <pc:sldMk cId="2833821913" sldId="274"/>
        </pc:sldMkLst>
        <pc:spChg chg="mod">
          <ac:chgData name="Ramtin Tizfahm" userId="S::rtizf073@uottawa.ca::78fc1d93-714b-47f1-afdf-8d31303546bb" providerId="AD" clId="Web-{F79115A5-9DCE-002B-73A0-07AED4F4C4E9}" dt="2024-06-07T01:25:44.439" v="95" actId="20577"/>
          <ac:spMkLst>
            <pc:docMk/>
            <pc:sldMk cId="2833821913" sldId="274"/>
            <ac:spMk id="2" creationId="{029C431C-5E13-A739-022D-BAC32988887C}"/>
          </ac:spMkLst>
        </pc:spChg>
        <pc:spChg chg="mod">
          <ac:chgData name="Ramtin Tizfahm" userId="S::rtizf073@uottawa.ca::78fc1d93-714b-47f1-afdf-8d31303546bb" providerId="AD" clId="Web-{F79115A5-9DCE-002B-73A0-07AED4F4C4E9}" dt="2024-06-07T01:25:30.252" v="90" actId="20577"/>
          <ac:spMkLst>
            <pc:docMk/>
            <pc:sldMk cId="2833821913" sldId="274"/>
            <ac:spMk id="3" creationId="{EEEF3B59-0B22-6F52-07B4-95D440134F90}"/>
          </ac:spMkLst>
        </pc:spChg>
      </pc:sldChg>
    </pc:docChg>
  </pc:docChgLst>
  <pc:docChgLst>
    <pc:chgData name="Simon Champagne" userId="S::scham034@uottawa.ca::11b5bab1-8675-4a34-94ff-44be12568e9b" providerId="AD" clId="Web-{A71C7359-9C69-4BDE-84E8-452391108973}"/>
    <pc:docChg chg="addSld delSld modSld">
      <pc:chgData name="Simon Champagne" userId="S::scham034@uottawa.ca::11b5bab1-8675-4a34-94ff-44be12568e9b" providerId="AD" clId="Web-{A71C7359-9C69-4BDE-84E8-452391108973}" dt="2024-06-07T00:01:36.709" v="847" actId="20577"/>
      <pc:docMkLst>
        <pc:docMk/>
      </pc:docMkLst>
      <pc:sldChg chg="addSp delSp modSp new mod modClrScheme chgLayout">
        <pc:chgData name="Simon Champagne" userId="S::scham034@uottawa.ca::11b5bab1-8675-4a34-94ff-44be12568e9b" providerId="AD" clId="Web-{A71C7359-9C69-4BDE-84E8-452391108973}" dt="2024-06-06T23:32:14.977" v="213" actId="20577"/>
        <pc:sldMkLst>
          <pc:docMk/>
          <pc:sldMk cId="873200803" sldId="270"/>
        </pc:sldMkLst>
        <pc:spChg chg="mod">
          <ac:chgData name="Simon Champagne" userId="S::scham034@uottawa.ca::11b5bab1-8675-4a34-94ff-44be12568e9b" providerId="AD" clId="Web-{A71C7359-9C69-4BDE-84E8-452391108973}" dt="2024-06-06T23:23:57.388" v="22" actId="1076"/>
          <ac:spMkLst>
            <pc:docMk/>
            <pc:sldMk cId="873200803" sldId="270"/>
            <ac:spMk id="2" creationId="{6803158A-D786-0F84-C407-B6477A7C40FF}"/>
          </ac:spMkLst>
        </pc:spChg>
        <pc:spChg chg="del mod">
          <ac:chgData name="Simon Champagne" userId="S::scham034@uottawa.ca::11b5bab1-8675-4a34-94ff-44be12568e9b" providerId="AD" clId="Web-{A71C7359-9C69-4BDE-84E8-452391108973}" dt="2024-06-06T23:23:04.668" v="13"/>
          <ac:spMkLst>
            <pc:docMk/>
            <pc:sldMk cId="873200803" sldId="270"/>
            <ac:spMk id="3" creationId="{97F66508-37B3-7396-19DA-6E3A5A4FCC04}"/>
          </ac:spMkLst>
        </pc:spChg>
        <pc:spChg chg="mod">
          <ac:chgData name="Simon Champagne" userId="S::scham034@uottawa.ca::11b5bab1-8675-4a34-94ff-44be12568e9b" providerId="AD" clId="Web-{A71C7359-9C69-4BDE-84E8-452391108973}" dt="2024-06-06T23:23:18.215" v="17"/>
          <ac:spMkLst>
            <pc:docMk/>
            <pc:sldMk cId="873200803" sldId="270"/>
            <ac:spMk id="4" creationId="{3879C30B-2A28-FFE6-3F16-90099E053F9E}"/>
          </ac:spMkLst>
        </pc:spChg>
        <pc:spChg chg="mod">
          <ac:chgData name="Simon Champagne" userId="S::scham034@uottawa.ca::11b5bab1-8675-4a34-94ff-44be12568e9b" providerId="AD" clId="Web-{A71C7359-9C69-4BDE-84E8-452391108973}" dt="2024-06-06T23:23:18.215" v="17"/>
          <ac:spMkLst>
            <pc:docMk/>
            <pc:sldMk cId="873200803" sldId="270"/>
            <ac:spMk id="5" creationId="{4AA72259-0CB1-361F-4AA5-0B1C4980E7F2}"/>
          </ac:spMkLst>
        </pc:spChg>
        <pc:spChg chg="mod">
          <ac:chgData name="Simon Champagne" userId="S::scham034@uottawa.ca::11b5bab1-8675-4a34-94ff-44be12568e9b" providerId="AD" clId="Web-{A71C7359-9C69-4BDE-84E8-452391108973}" dt="2024-06-06T23:23:18.215" v="17"/>
          <ac:spMkLst>
            <pc:docMk/>
            <pc:sldMk cId="873200803" sldId="270"/>
            <ac:spMk id="6" creationId="{673FA004-5BE6-24A0-B874-97F186E49347}"/>
          </ac:spMkLst>
        </pc:spChg>
        <pc:spChg chg="add mod">
          <ac:chgData name="Simon Champagne" userId="S::scham034@uottawa.ca::11b5bab1-8675-4a34-94ff-44be12568e9b" providerId="AD" clId="Web-{A71C7359-9C69-4BDE-84E8-452391108973}" dt="2024-06-06T23:32:14.977" v="213" actId="20577"/>
          <ac:spMkLst>
            <pc:docMk/>
            <pc:sldMk cId="873200803" sldId="270"/>
            <ac:spMk id="9" creationId="{F8976C14-0CD1-5648-5CEE-F34E7C186C4D}"/>
          </ac:spMkLst>
        </pc:spChg>
        <pc:spChg chg="add del mod">
          <ac:chgData name="Simon Champagne" userId="S::scham034@uottawa.ca::11b5bab1-8675-4a34-94ff-44be12568e9b" providerId="AD" clId="Web-{A71C7359-9C69-4BDE-84E8-452391108973}" dt="2024-06-06T23:26:02.766" v="24"/>
          <ac:spMkLst>
            <pc:docMk/>
            <pc:sldMk cId="873200803" sldId="270"/>
            <ac:spMk id="12" creationId="{E967B300-208B-499F-8941-01EA605FE10D}"/>
          </ac:spMkLst>
        </pc:spChg>
        <pc:picChg chg="add mod ord modCrop">
          <ac:chgData name="Simon Champagne" userId="S::scham034@uottawa.ca::11b5bab1-8675-4a34-94ff-44be12568e9b" providerId="AD" clId="Web-{A71C7359-9C69-4BDE-84E8-452391108973}" dt="2024-06-06T23:24:01.778" v="23" actId="1076"/>
          <ac:picMkLst>
            <pc:docMk/>
            <pc:sldMk cId="873200803" sldId="270"/>
            <ac:picMk id="7" creationId="{2A80B75C-98EC-0328-8BE6-BCC3387899D1}"/>
          </ac:picMkLst>
        </pc:picChg>
        <pc:picChg chg="add mod ord">
          <ac:chgData name="Simon Champagne" userId="S::scham034@uottawa.ca::11b5bab1-8675-4a34-94ff-44be12568e9b" providerId="AD" clId="Web-{A71C7359-9C69-4BDE-84E8-452391108973}" dt="2024-06-06T23:26:15.985" v="27" actId="1076"/>
          <ac:picMkLst>
            <pc:docMk/>
            <pc:sldMk cId="873200803" sldId="270"/>
            <ac:picMk id="8" creationId="{732BC256-5750-6BF1-301A-1ACC1F36A01D}"/>
          </ac:picMkLst>
        </pc:picChg>
      </pc:sldChg>
      <pc:sldChg chg="new del">
        <pc:chgData name="Simon Champagne" userId="S::scham034@uottawa.ca::11b5bab1-8675-4a34-94ff-44be12568e9b" providerId="AD" clId="Web-{A71C7359-9C69-4BDE-84E8-452391108973}" dt="2024-06-06T23:27:00.970" v="29"/>
        <pc:sldMkLst>
          <pc:docMk/>
          <pc:sldMk cId="2921527951" sldId="271"/>
        </pc:sldMkLst>
      </pc:sldChg>
      <pc:sldChg chg="addSp delSp modSp new">
        <pc:chgData name="Simon Champagne" userId="S::scham034@uottawa.ca::11b5bab1-8675-4a34-94ff-44be12568e9b" providerId="AD" clId="Web-{A71C7359-9C69-4BDE-84E8-452391108973}" dt="2024-06-06T23:59:54.644" v="684" actId="1076"/>
        <pc:sldMkLst>
          <pc:docMk/>
          <pc:sldMk cId="3990050172" sldId="271"/>
        </pc:sldMkLst>
        <pc:spChg chg="mod">
          <ac:chgData name="Simon Champagne" userId="S::scham034@uottawa.ca::11b5bab1-8675-4a34-94ff-44be12568e9b" providerId="AD" clId="Web-{A71C7359-9C69-4BDE-84E8-452391108973}" dt="2024-06-06T23:33:17.484" v="234" actId="20577"/>
          <ac:spMkLst>
            <pc:docMk/>
            <pc:sldMk cId="3990050172" sldId="271"/>
            <ac:spMk id="2" creationId="{6F2DEB29-9274-3228-82DC-1DDE4BED161C}"/>
          </ac:spMkLst>
        </pc:spChg>
        <pc:spChg chg="del">
          <ac:chgData name="Simon Champagne" userId="S::scham034@uottawa.ca::11b5bab1-8675-4a34-94ff-44be12568e9b" providerId="AD" clId="Web-{A71C7359-9C69-4BDE-84E8-452391108973}" dt="2024-06-06T23:33:21.563" v="235"/>
          <ac:spMkLst>
            <pc:docMk/>
            <pc:sldMk cId="3990050172" sldId="271"/>
            <ac:spMk id="3" creationId="{6D74BE5D-EDC6-A5BB-EF21-62CD550F2568}"/>
          </ac:spMkLst>
        </pc:spChg>
        <pc:spChg chg="del">
          <ac:chgData name="Simon Champagne" userId="S::scham034@uottawa.ca::11b5bab1-8675-4a34-94ff-44be12568e9b" providerId="AD" clId="Web-{A71C7359-9C69-4BDE-84E8-452391108973}" dt="2024-06-06T23:33:25.313" v="236"/>
          <ac:spMkLst>
            <pc:docMk/>
            <pc:sldMk cId="3990050172" sldId="271"/>
            <ac:spMk id="4" creationId="{8B848163-97A7-EAAD-7182-BFE679E0A6C9}"/>
          </ac:spMkLst>
        </pc:spChg>
        <pc:spChg chg="add mod">
          <ac:chgData name="Simon Champagne" userId="S::scham034@uottawa.ca::11b5bab1-8675-4a34-94ff-44be12568e9b" providerId="AD" clId="Web-{A71C7359-9C69-4BDE-84E8-452391108973}" dt="2024-06-06T23:56:37.640" v="590" actId="20577"/>
          <ac:spMkLst>
            <pc:docMk/>
            <pc:sldMk cId="3990050172" sldId="271"/>
            <ac:spMk id="10" creationId="{EC6223EE-940C-B3FF-C687-41F176CC7418}"/>
          </ac:spMkLst>
        </pc:spChg>
        <pc:graphicFrameChg chg="add mod modGraphic">
          <ac:chgData name="Simon Champagne" userId="S::scham034@uottawa.ca::11b5bab1-8675-4a34-94ff-44be12568e9b" providerId="AD" clId="Web-{A71C7359-9C69-4BDE-84E8-452391108973}" dt="2024-06-06T23:47:58.957" v="484"/>
          <ac:graphicFrameMkLst>
            <pc:docMk/>
            <pc:sldMk cId="3990050172" sldId="271"/>
            <ac:graphicFrameMk id="9" creationId="{F33523FC-CE05-5C5E-A382-BD5BDE2BB27B}"/>
          </ac:graphicFrameMkLst>
        </pc:graphicFrameChg>
        <pc:picChg chg="add del mod modCrop">
          <ac:chgData name="Simon Champagne" userId="S::scham034@uottawa.ca::11b5bab1-8675-4a34-94ff-44be12568e9b" providerId="AD" clId="Web-{A71C7359-9C69-4BDE-84E8-452391108973}" dt="2024-06-06T23:56:12.999" v="585"/>
          <ac:picMkLst>
            <pc:docMk/>
            <pc:sldMk cId="3990050172" sldId="271"/>
            <ac:picMk id="8" creationId="{E5137E2E-267B-8708-926F-120D8DF784D7}"/>
          </ac:picMkLst>
        </pc:picChg>
        <pc:picChg chg="add del mod">
          <ac:chgData name="Simon Champagne" userId="S::scham034@uottawa.ca::11b5bab1-8675-4a34-94ff-44be12568e9b" providerId="AD" clId="Web-{A71C7359-9C69-4BDE-84E8-452391108973}" dt="2024-06-06T23:58:19.751" v="675"/>
          <ac:picMkLst>
            <pc:docMk/>
            <pc:sldMk cId="3990050172" sldId="271"/>
            <ac:picMk id="11" creationId="{F84906CE-6C55-2590-44D2-91E5BB46B427}"/>
          </ac:picMkLst>
        </pc:picChg>
        <pc:picChg chg="add del mod">
          <ac:chgData name="Simon Champagne" userId="S::scham034@uottawa.ca::11b5bab1-8675-4a34-94ff-44be12568e9b" providerId="AD" clId="Web-{A71C7359-9C69-4BDE-84E8-452391108973}" dt="2024-06-06T23:59:40.222" v="678"/>
          <ac:picMkLst>
            <pc:docMk/>
            <pc:sldMk cId="3990050172" sldId="271"/>
            <ac:picMk id="12" creationId="{EE28BC62-DD78-C6B5-1CA2-9F751218208F}"/>
          </ac:picMkLst>
        </pc:picChg>
        <pc:picChg chg="add mod modCrop">
          <ac:chgData name="Simon Champagne" userId="S::scham034@uottawa.ca::11b5bab1-8675-4a34-94ff-44be12568e9b" providerId="AD" clId="Web-{A71C7359-9C69-4BDE-84E8-452391108973}" dt="2024-06-06T23:59:54.644" v="684" actId="1076"/>
          <ac:picMkLst>
            <pc:docMk/>
            <pc:sldMk cId="3990050172" sldId="271"/>
            <ac:picMk id="13" creationId="{93057E04-7A2F-7C67-5137-04F0CB2C1DCC}"/>
          </ac:picMkLst>
        </pc:picChg>
      </pc:sldChg>
      <pc:sldChg chg="addSp delSp modSp add replId">
        <pc:chgData name="Simon Champagne" userId="S::scham034@uottawa.ca::11b5bab1-8675-4a34-94ff-44be12568e9b" providerId="AD" clId="Web-{A71C7359-9C69-4BDE-84E8-452391108973}" dt="2024-06-07T00:01:36.709" v="847" actId="20577"/>
        <pc:sldMkLst>
          <pc:docMk/>
          <pc:sldMk cId="297387483" sldId="272"/>
        </pc:sldMkLst>
        <pc:spChg chg="mod">
          <ac:chgData name="Simon Champagne" userId="S::scham034@uottawa.ca::11b5bab1-8675-4a34-94ff-44be12568e9b" providerId="AD" clId="Web-{A71C7359-9C69-4BDE-84E8-452391108973}" dt="2024-06-07T00:01:36.709" v="847" actId="20577"/>
          <ac:spMkLst>
            <pc:docMk/>
            <pc:sldMk cId="297387483" sldId="272"/>
            <ac:spMk id="10" creationId="{EC6223EE-940C-B3FF-C687-41F176CC7418}"/>
          </ac:spMkLst>
        </pc:spChg>
        <pc:graphicFrameChg chg="add mod modGraphic">
          <ac:chgData name="Simon Champagne" userId="S::scham034@uottawa.ca::11b5bab1-8675-4a34-94ff-44be12568e9b" providerId="AD" clId="Web-{A71C7359-9C69-4BDE-84E8-452391108973}" dt="2024-06-07T00:01:29.927" v="846"/>
          <ac:graphicFrameMkLst>
            <pc:docMk/>
            <pc:sldMk cId="297387483" sldId="272"/>
            <ac:graphicFrameMk id="3" creationId="{27AD86FF-35F9-A1E7-1CCE-98C0CC3793BE}"/>
          </ac:graphicFrameMkLst>
        </pc:graphicFrameChg>
        <pc:graphicFrameChg chg="del mod modGraphic">
          <ac:chgData name="Simon Champagne" userId="S::scham034@uottawa.ca::11b5bab1-8675-4a34-94ff-44be12568e9b" providerId="AD" clId="Web-{A71C7359-9C69-4BDE-84E8-452391108973}" dt="2024-06-07T00:00:32.410" v="707"/>
          <ac:graphicFrameMkLst>
            <pc:docMk/>
            <pc:sldMk cId="297387483" sldId="272"/>
            <ac:graphicFrameMk id="9" creationId="{F33523FC-CE05-5C5E-A382-BD5BDE2BB27B}"/>
          </ac:graphicFrameMkLst>
        </pc:graphicFrameChg>
      </pc:sldChg>
    </pc:docChg>
  </pc:docChgLst>
  <pc:docChgLst>
    <pc:chgData name="Daniel Goulet" userId="S::dgoul059@uottawa.ca::32fa651f-8002-407d-be8d-fc8a3dabf4bf" providerId="AD" clId="Web-{45887939-8FCE-F4C7-C007-0058911D5BC5}"/>
    <pc:docChg chg="addSld delSld">
      <pc:chgData name="Daniel Goulet" userId="S::dgoul059@uottawa.ca::32fa651f-8002-407d-be8d-fc8a3dabf4bf" providerId="AD" clId="Web-{45887939-8FCE-F4C7-C007-0058911D5BC5}" dt="2024-06-07T19:37:32.074" v="1"/>
      <pc:docMkLst>
        <pc:docMk/>
      </pc:docMkLst>
      <pc:sldChg chg="new del">
        <pc:chgData name="Daniel Goulet" userId="S::dgoul059@uottawa.ca::32fa651f-8002-407d-be8d-fc8a3dabf4bf" providerId="AD" clId="Web-{45887939-8FCE-F4C7-C007-0058911D5BC5}" dt="2024-06-07T19:37:32.074" v="1"/>
        <pc:sldMkLst>
          <pc:docMk/>
          <pc:sldMk cId="3047964601" sldId="274"/>
        </pc:sldMkLst>
      </pc:sldChg>
    </pc:docChg>
  </pc:docChgLst>
  <pc:docChgLst>
    <pc:chgData name="Alexandre Beaudette" userId="db6554b1-78bd-4388-99a7-682805f4cb74" providerId="ADAL" clId="{25B0828C-B8F4-454A-A94E-0A3CFA44FBDC}"/>
    <pc:docChg chg="undo custSel delSld modSld">
      <pc:chgData name="Alexandre Beaudette" userId="db6554b1-78bd-4388-99a7-682805f4cb74" providerId="ADAL" clId="{25B0828C-B8F4-454A-A94E-0A3CFA44FBDC}" dt="2024-07-18T02:40:08.101" v="216" actId="20577"/>
      <pc:docMkLst>
        <pc:docMk/>
      </pc:docMkLst>
      <pc:sldChg chg="modSp mod">
        <pc:chgData name="Alexandre Beaudette" userId="db6554b1-78bd-4388-99a7-682805f4cb74" providerId="ADAL" clId="{25B0828C-B8F4-454A-A94E-0A3CFA44FBDC}" dt="2024-06-07T01:38:20.331" v="66" actId="1076"/>
        <pc:sldMkLst>
          <pc:docMk/>
          <pc:sldMk cId="109857222" sldId="256"/>
        </pc:sldMkLst>
        <pc:spChg chg="mod">
          <ac:chgData name="Alexandre Beaudette" userId="db6554b1-78bd-4388-99a7-682805f4cb74" providerId="ADAL" clId="{25B0828C-B8F4-454A-A94E-0A3CFA44FBDC}" dt="2024-06-07T01:38:16.381" v="65" actId="403"/>
          <ac:spMkLst>
            <pc:docMk/>
            <pc:sldMk cId="109857222" sldId="256"/>
            <ac:spMk id="2" creationId="{00000000-0000-0000-0000-000000000000}"/>
          </ac:spMkLst>
        </pc:spChg>
        <pc:picChg chg="mod">
          <ac:chgData name="Alexandre Beaudette" userId="db6554b1-78bd-4388-99a7-682805f4cb74" providerId="ADAL" clId="{25B0828C-B8F4-454A-A94E-0A3CFA44FBDC}" dt="2024-06-07T01:38:20.331" v="66" actId="1076"/>
          <ac:picMkLst>
            <pc:docMk/>
            <pc:sldMk cId="109857222" sldId="256"/>
            <ac:picMk id="4" creationId="{0B037655-B554-D3E4-440B-A9D6241FD2A4}"/>
          </ac:picMkLst>
        </pc:picChg>
      </pc:sldChg>
      <pc:sldChg chg="modSp mod">
        <pc:chgData name="Alexandre Beaudette" userId="db6554b1-78bd-4388-99a7-682805f4cb74" providerId="ADAL" clId="{25B0828C-B8F4-454A-A94E-0A3CFA44FBDC}" dt="2024-06-07T01:30:48.353" v="18" actId="20577"/>
        <pc:sldMkLst>
          <pc:docMk/>
          <pc:sldMk cId="1724291327" sldId="258"/>
        </pc:sldMkLst>
        <pc:spChg chg="mod">
          <ac:chgData name="Alexandre Beaudette" userId="db6554b1-78bd-4388-99a7-682805f4cb74" providerId="ADAL" clId="{25B0828C-B8F4-454A-A94E-0A3CFA44FBDC}" dt="2024-06-07T01:30:48.353" v="18" actId="20577"/>
          <ac:spMkLst>
            <pc:docMk/>
            <pc:sldMk cId="1724291327" sldId="258"/>
            <ac:spMk id="7" creationId="{496452E7-1948-497C-9D1D-2AEBD286D1A0}"/>
          </ac:spMkLst>
        </pc:spChg>
      </pc:sldChg>
      <pc:sldChg chg="modSp">
        <pc:chgData name="Alexandre Beaudette" userId="db6554b1-78bd-4388-99a7-682805f4cb74" providerId="ADAL" clId="{25B0828C-B8F4-454A-A94E-0A3CFA44FBDC}" dt="2024-06-07T01:36:17.189" v="43" actId="2711"/>
        <pc:sldMkLst>
          <pc:docMk/>
          <pc:sldMk cId="3405157520" sldId="259"/>
        </pc:sldMkLst>
        <pc:graphicFrameChg chg="mod">
          <ac:chgData name="Alexandre Beaudette" userId="db6554b1-78bd-4388-99a7-682805f4cb74" providerId="ADAL" clId="{25B0828C-B8F4-454A-A94E-0A3CFA44FBDC}" dt="2024-06-07T01:36:17.189" v="43" actId="2711"/>
          <ac:graphicFrameMkLst>
            <pc:docMk/>
            <pc:sldMk cId="3405157520" sldId="259"/>
            <ac:graphicFrameMk id="5" creationId="{954E47C7-7690-1C75-6100-4FACC2046BF7}"/>
          </ac:graphicFrameMkLst>
        </pc:graphicFrameChg>
      </pc:sldChg>
      <pc:sldChg chg="modSp mod">
        <pc:chgData name="Alexandre Beaudette" userId="db6554b1-78bd-4388-99a7-682805f4cb74" providerId="ADAL" clId="{25B0828C-B8F4-454A-A94E-0A3CFA44FBDC}" dt="2024-06-07T01:36:48.584" v="49" actId="14100"/>
        <pc:sldMkLst>
          <pc:docMk/>
          <pc:sldMk cId="282233067" sldId="261"/>
        </pc:sldMkLst>
        <pc:spChg chg="mod">
          <ac:chgData name="Alexandre Beaudette" userId="db6554b1-78bd-4388-99a7-682805f4cb74" providerId="ADAL" clId="{25B0828C-B8F4-454A-A94E-0A3CFA44FBDC}" dt="2024-06-07T01:36:48.584" v="49" actId="14100"/>
          <ac:spMkLst>
            <pc:docMk/>
            <pc:sldMk cId="282233067" sldId="261"/>
            <ac:spMk id="32" creationId="{7B267EB0-91DB-0E91-22C8-3E28E8E2EDB3}"/>
          </ac:spMkLst>
        </pc:spChg>
      </pc:sldChg>
      <pc:sldChg chg="addSp delSp modSp mod">
        <pc:chgData name="Alexandre Beaudette" userId="db6554b1-78bd-4388-99a7-682805f4cb74" providerId="ADAL" clId="{25B0828C-B8F4-454A-A94E-0A3CFA44FBDC}" dt="2024-07-18T01:57:46.459" v="169" actId="1076"/>
        <pc:sldMkLst>
          <pc:docMk/>
          <pc:sldMk cId="3330759322" sldId="268"/>
        </pc:sldMkLst>
        <pc:spChg chg="mod">
          <ac:chgData name="Alexandre Beaudette" userId="db6554b1-78bd-4388-99a7-682805f4cb74" providerId="ADAL" clId="{25B0828C-B8F4-454A-A94E-0A3CFA44FBDC}" dt="2024-07-18T01:57:20.030" v="157" actId="1076"/>
          <ac:spMkLst>
            <pc:docMk/>
            <pc:sldMk cId="3330759322" sldId="268"/>
            <ac:spMk id="2" creationId="{F5315155-3ACA-D9CB-890C-C66CEEC0D7EC}"/>
          </ac:spMkLst>
        </pc:spChg>
        <pc:spChg chg="mod">
          <ac:chgData name="Alexandre Beaudette" userId="db6554b1-78bd-4388-99a7-682805f4cb74" providerId="ADAL" clId="{25B0828C-B8F4-454A-A94E-0A3CFA44FBDC}" dt="2024-07-18T01:57:41.651" v="167" actId="1076"/>
          <ac:spMkLst>
            <pc:docMk/>
            <pc:sldMk cId="3330759322" sldId="268"/>
            <ac:spMk id="11" creationId="{34A8EA49-5D30-C852-FA74-61CAFC0CD5B7}"/>
          </ac:spMkLst>
        </pc:spChg>
        <pc:spChg chg="mod">
          <ac:chgData name="Alexandre Beaudette" userId="db6554b1-78bd-4388-99a7-682805f4cb74" providerId="ADAL" clId="{25B0828C-B8F4-454A-A94E-0A3CFA44FBDC}" dt="2024-07-18T01:57:37.563" v="165" actId="1076"/>
          <ac:spMkLst>
            <pc:docMk/>
            <pc:sldMk cId="3330759322" sldId="268"/>
            <ac:spMk id="12" creationId="{CE5D7992-8A52-7538-CD4A-8E89EF756F94}"/>
          </ac:spMkLst>
        </pc:spChg>
        <pc:spChg chg="mod">
          <ac:chgData name="Alexandre Beaudette" userId="db6554b1-78bd-4388-99a7-682805f4cb74" providerId="ADAL" clId="{25B0828C-B8F4-454A-A94E-0A3CFA44FBDC}" dt="2024-07-18T01:57:46.459" v="169" actId="1076"/>
          <ac:spMkLst>
            <pc:docMk/>
            <pc:sldMk cId="3330759322" sldId="268"/>
            <ac:spMk id="13" creationId="{005ABBFD-8A9E-2B73-AAAE-860650C6D6A7}"/>
          </ac:spMkLst>
        </pc:spChg>
        <pc:spChg chg="add mod topLvl">
          <ac:chgData name="Alexandre Beaudette" userId="db6554b1-78bd-4388-99a7-682805f4cb74" providerId="ADAL" clId="{25B0828C-B8F4-454A-A94E-0A3CFA44FBDC}" dt="2024-07-18T01:57:27.777" v="160" actId="164"/>
          <ac:spMkLst>
            <pc:docMk/>
            <pc:sldMk cId="3330759322" sldId="268"/>
            <ac:spMk id="14" creationId="{12FC0727-41D4-FC33-F567-718977084593}"/>
          </ac:spMkLst>
        </pc:spChg>
        <pc:grpChg chg="add del mod">
          <ac:chgData name="Alexandre Beaudette" userId="db6554b1-78bd-4388-99a7-682805f4cb74" providerId="ADAL" clId="{25B0828C-B8F4-454A-A94E-0A3CFA44FBDC}" dt="2024-07-18T01:57:08.881" v="154" actId="165"/>
          <ac:grpSpMkLst>
            <pc:docMk/>
            <pc:sldMk cId="3330759322" sldId="268"/>
            <ac:grpSpMk id="15" creationId="{E19B15F6-873B-AC24-B827-50811AC24C4D}"/>
          </ac:grpSpMkLst>
        </pc:grpChg>
        <pc:grpChg chg="add mod">
          <ac:chgData name="Alexandre Beaudette" userId="db6554b1-78bd-4388-99a7-682805f4cb74" providerId="ADAL" clId="{25B0828C-B8F4-454A-A94E-0A3CFA44FBDC}" dt="2024-07-18T01:57:31.947" v="163" actId="1076"/>
          <ac:grpSpMkLst>
            <pc:docMk/>
            <pc:sldMk cId="3330759322" sldId="268"/>
            <ac:grpSpMk id="16" creationId="{07D9280A-AE2B-4D6B-558D-8D2DD209BCD6}"/>
          </ac:grpSpMkLst>
        </pc:grpChg>
        <pc:picChg chg="add mod topLvl modCrop">
          <ac:chgData name="Alexandre Beaudette" userId="db6554b1-78bd-4388-99a7-682805f4cb74" providerId="ADAL" clId="{25B0828C-B8F4-454A-A94E-0A3CFA44FBDC}" dt="2024-07-18T01:57:27.777" v="160" actId="164"/>
          <ac:picMkLst>
            <pc:docMk/>
            <pc:sldMk cId="3330759322" sldId="268"/>
            <ac:picMk id="3" creationId="{A725A507-5CA0-86E0-22CB-6D4143C19939}"/>
          </ac:picMkLst>
        </pc:picChg>
        <pc:picChg chg="del mod modCrop">
          <ac:chgData name="Alexandre Beaudette" userId="db6554b1-78bd-4388-99a7-682805f4cb74" providerId="ADAL" clId="{25B0828C-B8F4-454A-A94E-0A3CFA44FBDC}" dt="2024-07-18T01:55:54.498" v="126" actId="478"/>
          <ac:picMkLst>
            <pc:docMk/>
            <pc:sldMk cId="3330759322" sldId="268"/>
            <ac:picMk id="7" creationId="{63D40674-9669-1D9F-FAB4-D95175E06579}"/>
          </ac:picMkLst>
        </pc:picChg>
        <pc:picChg chg="mod">
          <ac:chgData name="Alexandre Beaudette" userId="db6554b1-78bd-4388-99a7-682805f4cb74" providerId="ADAL" clId="{25B0828C-B8F4-454A-A94E-0A3CFA44FBDC}" dt="2024-07-18T01:57:34.987" v="164" actId="1076"/>
          <ac:picMkLst>
            <pc:docMk/>
            <pc:sldMk cId="3330759322" sldId="268"/>
            <ac:picMk id="8" creationId="{ACAB3231-AE5E-13FB-7D4C-BA83A5DE34F5}"/>
          </ac:picMkLst>
        </pc:picChg>
        <pc:picChg chg="mod ord modCrop">
          <ac:chgData name="Alexandre Beaudette" userId="db6554b1-78bd-4388-99a7-682805f4cb74" providerId="ADAL" clId="{25B0828C-B8F4-454A-A94E-0A3CFA44FBDC}" dt="2024-07-18T01:57:43.731" v="168" actId="1076"/>
          <ac:picMkLst>
            <pc:docMk/>
            <pc:sldMk cId="3330759322" sldId="268"/>
            <ac:picMk id="9" creationId="{15024E40-F95F-6DB3-2935-3D00DFCE7017}"/>
          </ac:picMkLst>
        </pc:picChg>
        <pc:picChg chg="mod">
          <ac:chgData name="Alexandre Beaudette" userId="db6554b1-78bd-4388-99a7-682805f4cb74" providerId="ADAL" clId="{25B0828C-B8F4-454A-A94E-0A3CFA44FBDC}" dt="2024-07-18T01:57:39.275" v="166" actId="1076"/>
          <ac:picMkLst>
            <pc:docMk/>
            <pc:sldMk cId="3330759322" sldId="268"/>
            <ac:picMk id="10" creationId="{41CA5220-E9CF-376F-B15A-0430433ABBA1}"/>
          </ac:picMkLst>
        </pc:picChg>
      </pc:sldChg>
      <pc:sldChg chg="addSp modSp del mod">
        <pc:chgData name="Alexandre Beaudette" userId="db6554b1-78bd-4388-99a7-682805f4cb74" providerId="ADAL" clId="{25B0828C-B8F4-454A-A94E-0A3CFA44FBDC}" dt="2024-07-18T02:01:01.032" v="171" actId="2696"/>
        <pc:sldMkLst>
          <pc:docMk/>
          <pc:sldMk cId="1342480906" sldId="269"/>
        </pc:sldMkLst>
        <pc:spChg chg="add mod">
          <ac:chgData name="Alexandre Beaudette" userId="db6554b1-78bd-4388-99a7-682805f4cb74" providerId="ADAL" clId="{25B0828C-B8F4-454A-A94E-0A3CFA44FBDC}" dt="2024-06-07T01:32:29.644" v="26" actId="1582"/>
          <ac:spMkLst>
            <pc:docMk/>
            <pc:sldMk cId="1342480906" sldId="269"/>
            <ac:spMk id="3" creationId="{49115480-ADFA-6065-CC36-7D60A1640E81}"/>
          </ac:spMkLst>
        </pc:spChg>
      </pc:sldChg>
      <pc:sldChg chg="modSp mod">
        <pc:chgData name="Alexandre Beaudette" userId="db6554b1-78bd-4388-99a7-682805f4cb74" providerId="ADAL" clId="{25B0828C-B8F4-454A-A94E-0A3CFA44FBDC}" dt="2024-06-07T01:37:19.012" v="59" actId="404"/>
        <pc:sldMkLst>
          <pc:docMk/>
          <pc:sldMk cId="873200803" sldId="270"/>
        </pc:sldMkLst>
        <pc:spChg chg="mod">
          <ac:chgData name="Alexandre Beaudette" userId="db6554b1-78bd-4388-99a7-682805f4cb74" providerId="ADAL" clId="{25B0828C-B8F4-454A-A94E-0A3CFA44FBDC}" dt="2024-06-07T01:37:19.012" v="59" actId="404"/>
          <ac:spMkLst>
            <pc:docMk/>
            <pc:sldMk cId="873200803" sldId="270"/>
            <ac:spMk id="9" creationId="{F8976C14-0CD1-5648-5CEE-F34E7C186C4D}"/>
          </ac:spMkLst>
        </pc:spChg>
      </pc:sldChg>
      <pc:sldChg chg="modSp mod">
        <pc:chgData name="Alexandre Beaudette" userId="db6554b1-78bd-4388-99a7-682805f4cb74" providerId="ADAL" clId="{25B0828C-B8F4-454A-A94E-0A3CFA44FBDC}" dt="2024-06-07T01:37:34.272" v="60" actId="2711"/>
        <pc:sldMkLst>
          <pc:docMk/>
          <pc:sldMk cId="3990050172" sldId="271"/>
        </pc:sldMkLst>
        <pc:spChg chg="mod">
          <ac:chgData name="Alexandre Beaudette" userId="db6554b1-78bd-4388-99a7-682805f4cb74" providerId="ADAL" clId="{25B0828C-B8F4-454A-A94E-0A3CFA44FBDC}" dt="2024-06-07T01:37:13.743" v="58" actId="404"/>
          <ac:spMkLst>
            <pc:docMk/>
            <pc:sldMk cId="3990050172" sldId="271"/>
            <ac:spMk id="10" creationId="{EC6223EE-940C-B3FF-C687-41F176CC7418}"/>
          </ac:spMkLst>
        </pc:spChg>
        <pc:graphicFrameChg chg="modGraphic">
          <ac:chgData name="Alexandre Beaudette" userId="db6554b1-78bd-4388-99a7-682805f4cb74" providerId="ADAL" clId="{25B0828C-B8F4-454A-A94E-0A3CFA44FBDC}" dt="2024-06-07T01:37:34.272" v="60" actId="2711"/>
          <ac:graphicFrameMkLst>
            <pc:docMk/>
            <pc:sldMk cId="3990050172" sldId="271"/>
            <ac:graphicFrameMk id="9" creationId="{F33523FC-CE05-5C5E-A382-BD5BDE2BB27B}"/>
          </ac:graphicFrameMkLst>
        </pc:graphicFrameChg>
      </pc:sldChg>
      <pc:sldChg chg="modSp mod">
        <pc:chgData name="Alexandre Beaudette" userId="db6554b1-78bd-4388-99a7-682805f4cb74" providerId="ADAL" clId="{25B0828C-B8F4-454A-A94E-0A3CFA44FBDC}" dt="2024-06-07T01:37:46.667" v="63" actId="403"/>
        <pc:sldMkLst>
          <pc:docMk/>
          <pc:sldMk cId="297387483" sldId="272"/>
        </pc:sldMkLst>
        <pc:spChg chg="mod">
          <ac:chgData name="Alexandre Beaudette" userId="db6554b1-78bd-4388-99a7-682805f4cb74" providerId="ADAL" clId="{25B0828C-B8F4-454A-A94E-0A3CFA44FBDC}" dt="2024-06-07T01:37:46.667" v="63" actId="403"/>
          <ac:spMkLst>
            <pc:docMk/>
            <pc:sldMk cId="297387483" sldId="272"/>
            <ac:spMk id="10" creationId="{EC6223EE-940C-B3FF-C687-41F176CC7418}"/>
          </ac:spMkLst>
        </pc:spChg>
        <pc:graphicFrameChg chg="modGraphic">
          <ac:chgData name="Alexandre Beaudette" userId="db6554b1-78bd-4388-99a7-682805f4cb74" providerId="ADAL" clId="{25B0828C-B8F4-454A-A94E-0A3CFA44FBDC}" dt="2024-06-07T01:37:40.733" v="61" actId="2711"/>
          <ac:graphicFrameMkLst>
            <pc:docMk/>
            <pc:sldMk cId="297387483" sldId="272"/>
            <ac:graphicFrameMk id="3" creationId="{27AD86FF-35F9-A1E7-1CCE-98C0CC3793BE}"/>
          </ac:graphicFrameMkLst>
        </pc:graphicFrameChg>
      </pc:sldChg>
      <pc:sldChg chg="modSp mod">
        <pc:chgData name="Alexandre Beaudette" userId="db6554b1-78bd-4388-99a7-682805f4cb74" providerId="ADAL" clId="{25B0828C-B8F4-454A-A94E-0A3CFA44FBDC}" dt="2024-07-18T02:38:27.703" v="195" actId="1076"/>
        <pc:sldMkLst>
          <pc:docMk/>
          <pc:sldMk cId="1132282749" sldId="274"/>
        </pc:sldMkLst>
        <pc:spChg chg="mod">
          <ac:chgData name="Alexandre Beaudette" userId="db6554b1-78bd-4388-99a7-682805f4cb74" providerId="ADAL" clId="{25B0828C-B8F4-454A-A94E-0A3CFA44FBDC}" dt="2024-07-18T02:38:25.383" v="194" actId="1076"/>
          <ac:spMkLst>
            <pc:docMk/>
            <pc:sldMk cId="1132282749" sldId="274"/>
            <ac:spMk id="3" creationId="{F33914E4-897F-3E8D-99BB-577AC2DC87E8}"/>
          </ac:spMkLst>
        </pc:spChg>
        <pc:picChg chg="mod">
          <ac:chgData name="Alexandre Beaudette" userId="db6554b1-78bd-4388-99a7-682805f4cb74" providerId="ADAL" clId="{25B0828C-B8F4-454A-A94E-0A3CFA44FBDC}" dt="2024-07-18T02:38:27.703" v="195" actId="1076"/>
          <ac:picMkLst>
            <pc:docMk/>
            <pc:sldMk cId="1132282749" sldId="274"/>
            <ac:picMk id="8" creationId="{FCD799E6-BF7C-2437-DDA5-AA8057B7FBC6}"/>
          </ac:picMkLst>
        </pc:picChg>
      </pc:sldChg>
      <pc:sldChg chg="modSp mod">
        <pc:chgData name="Alexandre Beaudette" userId="db6554b1-78bd-4388-99a7-682805f4cb74" providerId="ADAL" clId="{25B0828C-B8F4-454A-A94E-0A3CFA44FBDC}" dt="2024-07-18T02:38:20.095" v="193" actId="1076"/>
        <pc:sldMkLst>
          <pc:docMk/>
          <pc:sldMk cId="161646255" sldId="276"/>
        </pc:sldMkLst>
        <pc:spChg chg="mod">
          <ac:chgData name="Alexandre Beaudette" userId="db6554b1-78bd-4388-99a7-682805f4cb74" providerId="ADAL" clId="{25B0828C-B8F4-454A-A94E-0A3CFA44FBDC}" dt="2024-07-18T02:33:23.627" v="172" actId="313"/>
          <ac:spMkLst>
            <pc:docMk/>
            <pc:sldMk cId="161646255" sldId="276"/>
            <ac:spMk id="2" creationId="{4DCCBD2F-97FF-9FCD-1CD3-4B4FE0D93AAC}"/>
          </ac:spMkLst>
        </pc:spChg>
        <pc:spChg chg="mod">
          <ac:chgData name="Alexandre Beaudette" userId="db6554b1-78bd-4388-99a7-682805f4cb74" providerId="ADAL" clId="{25B0828C-B8F4-454A-A94E-0A3CFA44FBDC}" dt="2024-07-18T02:38:17.367" v="192" actId="1076"/>
          <ac:spMkLst>
            <pc:docMk/>
            <pc:sldMk cId="161646255" sldId="276"/>
            <ac:spMk id="3" creationId="{9B5F4720-2DF2-CB9F-8D40-4BA545407983}"/>
          </ac:spMkLst>
        </pc:spChg>
        <pc:picChg chg="mod">
          <ac:chgData name="Alexandre Beaudette" userId="db6554b1-78bd-4388-99a7-682805f4cb74" providerId="ADAL" clId="{25B0828C-B8F4-454A-A94E-0A3CFA44FBDC}" dt="2024-07-18T02:38:20.095" v="193" actId="1076"/>
          <ac:picMkLst>
            <pc:docMk/>
            <pc:sldMk cId="161646255" sldId="276"/>
            <ac:picMk id="11" creationId="{51313C7A-2813-FB3B-EF7D-8DD7C8AF14A9}"/>
          </ac:picMkLst>
        </pc:picChg>
      </pc:sldChg>
      <pc:sldChg chg="addSp modSp mod">
        <pc:chgData name="Alexandre Beaudette" userId="db6554b1-78bd-4388-99a7-682805f4cb74" providerId="ADAL" clId="{25B0828C-B8F4-454A-A94E-0A3CFA44FBDC}" dt="2024-07-18T02:40:08.101" v="216" actId="20577"/>
        <pc:sldMkLst>
          <pc:docMk/>
          <pc:sldMk cId="1347399765" sldId="277"/>
        </pc:sldMkLst>
        <pc:spChg chg="mod">
          <ac:chgData name="Alexandre Beaudette" userId="db6554b1-78bd-4388-99a7-682805f4cb74" providerId="ADAL" clId="{25B0828C-B8F4-454A-A94E-0A3CFA44FBDC}" dt="2024-07-18T02:34:03.127" v="175" actId="1076"/>
          <ac:spMkLst>
            <pc:docMk/>
            <pc:sldMk cId="1347399765" sldId="277"/>
            <ac:spMk id="2" creationId="{50E54B5F-B898-3AD7-9890-18AE080E856B}"/>
          </ac:spMkLst>
        </pc:spChg>
        <pc:spChg chg="mod">
          <ac:chgData name="Alexandre Beaudette" userId="db6554b1-78bd-4388-99a7-682805f4cb74" providerId="ADAL" clId="{25B0828C-B8F4-454A-A94E-0A3CFA44FBDC}" dt="2024-07-18T02:40:08.101" v="216" actId="20577"/>
          <ac:spMkLst>
            <pc:docMk/>
            <pc:sldMk cId="1347399765" sldId="277"/>
            <ac:spMk id="3" creationId="{FC9F85D9-2F1F-53DF-8CAC-08C637198750}"/>
          </ac:spMkLst>
        </pc:spChg>
        <pc:picChg chg="mod">
          <ac:chgData name="Alexandre Beaudette" userId="db6554b1-78bd-4388-99a7-682805f4cb74" providerId="ADAL" clId="{25B0828C-B8F4-454A-A94E-0A3CFA44FBDC}" dt="2024-07-18T02:39:53.959" v="206" actId="1076"/>
          <ac:picMkLst>
            <pc:docMk/>
            <pc:sldMk cId="1347399765" sldId="277"/>
            <ac:picMk id="8" creationId="{C4FF8367-E35A-77CF-C3FA-0380C149CD19}"/>
          </ac:picMkLst>
        </pc:picChg>
        <pc:picChg chg="add mod">
          <ac:chgData name="Alexandre Beaudette" userId="db6554b1-78bd-4388-99a7-682805f4cb74" providerId="ADAL" clId="{25B0828C-B8F4-454A-A94E-0A3CFA44FBDC}" dt="2024-07-18T02:39:03.152" v="196" actId="1076"/>
          <ac:picMkLst>
            <pc:docMk/>
            <pc:sldMk cId="1347399765" sldId="277"/>
            <ac:picMk id="1026" creationId="{0301D95A-1B3C-6F87-33D8-5E3B7C3D7BE2}"/>
          </ac:picMkLst>
        </pc:picChg>
      </pc:sldChg>
    </pc:docChg>
  </pc:docChgLst>
  <pc:docChgLst>
    <pc:chgData name="Ramtin Tizfahm" userId="S::rtizf073@uottawa.ca::78fc1d93-714b-47f1-afdf-8d31303546bb" providerId="AD" clId="Web-{DBF62CF3-C58D-B0BE-25B4-B86DFF01BC49}"/>
    <pc:docChg chg="addSld modSld">
      <pc:chgData name="Ramtin Tizfahm" userId="S::rtizf073@uottawa.ca::78fc1d93-714b-47f1-afdf-8d31303546bb" providerId="AD" clId="Web-{DBF62CF3-C58D-B0BE-25B4-B86DFF01BC49}" dt="2024-06-06T00:45:39.861" v="159"/>
      <pc:docMkLst>
        <pc:docMk/>
      </pc:docMkLst>
      <pc:sldChg chg="addSp delSp modSp mod setBg setClrOvrMap">
        <pc:chgData name="Ramtin Tizfahm" userId="S::rtizf073@uottawa.ca::78fc1d93-714b-47f1-afdf-8d31303546bb" providerId="AD" clId="Web-{DBF62CF3-C58D-B0BE-25B4-B86DFF01BC49}" dt="2024-06-06T00:45:11.299" v="157" actId="20577"/>
        <pc:sldMkLst>
          <pc:docMk/>
          <pc:sldMk cId="109857222" sldId="256"/>
        </pc:sldMkLst>
        <pc:spChg chg="mod">
          <ac:chgData name="Ramtin Tizfahm" userId="S::rtizf073@uottawa.ca::78fc1d93-714b-47f1-afdf-8d31303546bb" providerId="AD" clId="Web-{DBF62CF3-C58D-B0BE-25B4-B86DFF01BC49}" dt="2024-06-06T00:45:11.299" v="157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Ramtin Tizfahm" userId="S::rtizf073@uottawa.ca::78fc1d93-714b-47f1-afdf-8d31303546bb" providerId="AD" clId="Web-{DBF62CF3-C58D-B0BE-25B4-B86DFF01BC49}" dt="2024-06-06T00:44:56.189" v="148"/>
          <ac:spMkLst>
            <pc:docMk/>
            <pc:sldMk cId="109857222" sldId="256"/>
            <ac:spMk id="3" creationId="{00000000-0000-0000-0000-000000000000}"/>
          </ac:spMkLst>
        </pc:spChg>
        <pc:spChg chg="add del">
          <ac:chgData name="Ramtin Tizfahm" userId="S::rtizf073@uottawa.ca::78fc1d93-714b-47f1-afdf-8d31303546bb" providerId="AD" clId="Web-{DBF62CF3-C58D-B0BE-25B4-B86DFF01BC49}" dt="2024-06-06T00:44:56.173" v="147"/>
          <ac:spMkLst>
            <pc:docMk/>
            <pc:sldMk cId="109857222" sldId="256"/>
            <ac:spMk id="9" creationId="{0671A8AE-40A1-4631-A6B8-581AFF065482}"/>
          </ac:spMkLst>
        </pc:spChg>
        <pc:spChg chg="add del">
          <ac:chgData name="Ramtin Tizfahm" userId="S::rtizf073@uottawa.ca::78fc1d93-714b-47f1-afdf-8d31303546bb" providerId="AD" clId="Web-{DBF62CF3-C58D-B0BE-25B4-B86DFF01BC49}" dt="2024-06-06T00:44:56.173" v="147"/>
          <ac:spMkLst>
            <pc:docMk/>
            <pc:sldMk cId="109857222" sldId="256"/>
            <ac:spMk id="11" creationId="{AB58EF07-17C2-48CF-ABB0-EEF1F17CB8F0}"/>
          </ac:spMkLst>
        </pc:spChg>
        <pc:spChg chg="add del">
          <ac:chgData name="Ramtin Tizfahm" userId="S::rtizf073@uottawa.ca::78fc1d93-714b-47f1-afdf-8d31303546bb" providerId="AD" clId="Web-{DBF62CF3-C58D-B0BE-25B4-B86DFF01BC49}" dt="2024-06-06T00:44:56.173" v="147"/>
          <ac:spMkLst>
            <pc:docMk/>
            <pc:sldMk cId="109857222" sldId="256"/>
            <ac:spMk id="13" creationId="{AF2F604E-43BE-4DC3-B983-E071523364F8}"/>
          </ac:spMkLst>
        </pc:spChg>
        <pc:spChg chg="add del">
          <ac:chgData name="Ramtin Tizfahm" userId="S::rtizf073@uottawa.ca::78fc1d93-714b-47f1-afdf-8d31303546bb" providerId="AD" clId="Web-{DBF62CF3-C58D-B0BE-25B4-B86DFF01BC49}" dt="2024-06-06T00:44:56.173" v="147"/>
          <ac:spMkLst>
            <pc:docMk/>
            <pc:sldMk cId="109857222" sldId="256"/>
            <ac:spMk id="15" creationId="{08C9B587-E65E-4B52-B37C-ABEBB6E87928}"/>
          </ac:spMkLst>
        </pc:spChg>
        <pc:spChg chg="add">
          <ac:chgData name="Ramtin Tizfahm" userId="S::rtizf073@uottawa.ca::78fc1d93-714b-47f1-afdf-8d31303546bb" providerId="AD" clId="Web-{DBF62CF3-C58D-B0BE-25B4-B86DFF01BC49}" dt="2024-06-06T00:44:56.189" v="148"/>
          <ac:spMkLst>
            <pc:docMk/>
            <pc:sldMk cId="109857222" sldId="256"/>
            <ac:spMk id="17" creationId="{71B2258F-86CA-4D4D-8270-BC05FCDEBFB3}"/>
          </ac:spMkLst>
        </pc:spChg>
        <pc:picChg chg="add mod ord">
          <ac:chgData name="Ramtin Tizfahm" userId="S::rtizf073@uottawa.ca::78fc1d93-714b-47f1-afdf-8d31303546bb" providerId="AD" clId="Web-{DBF62CF3-C58D-B0BE-25B4-B86DFF01BC49}" dt="2024-06-06T00:44:56.189" v="148"/>
          <ac:picMkLst>
            <pc:docMk/>
            <pc:sldMk cId="109857222" sldId="256"/>
            <ac:picMk id="4" creationId="{0B037655-B554-D3E4-440B-A9D6241FD2A4}"/>
          </ac:picMkLst>
        </pc:picChg>
      </pc:sldChg>
      <pc:sldChg chg="addSp delSp modSp new mod setBg">
        <pc:chgData name="Ramtin Tizfahm" userId="S::rtizf073@uottawa.ca::78fc1d93-714b-47f1-afdf-8d31303546bb" providerId="AD" clId="Web-{DBF62CF3-C58D-B0BE-25B4-B86DFF01BC49}" dt="2024-06-06T00:45:39.861" v="159"/>
        <pc:sldMkLst>
          <pc:docMk/>
          <pc:sldMk cId="3967901217" sldId="257"/>
        </pc:sldMkLst>
        <pc:spChg chg="mod">
          <ac:chgData name="Ramtin Tizfahm" userId="S::rtizf073@uottawa.ca::78fc1d93-714b-47f1-afdf-8d31303546bb" providerId="AD" clId="Web-{DBF62CF3-C58D-B0BE-25B4-B86DFF01BC49}" dt="2024-06-06T00:45:39.861" v="159"/>
          <ac:spMkLst>
            <pc:docMk/>
            <pc:sldMk cId="3967901217" sldId="257"/>
            <ac:spMk id="2" creationId="{702966F5-D4CB-3F9A-AC32-8990DA8F75ED}"/>
          </ac:spMkLst>
        </pc:spChg>
        <pc:spChg chg="del">
          <ac:chgData name="Ramtin Tizfahm" userId="S::rtizf073@uottawa.ca::78fc1d93-714b-47f1-afdf-8d31303546bb" providerId="AD" clId="Web-{DBF62CF3-C58D-B0BE-25B4-B86DFF01BC49}" dt="2024-06-06T00:45:37.221" v="158"/>
          <ac:spMkLst>
            <pc:docMk/>
            <pc:sldMk cId="3967901217" sldId="257"/>
            <ac:spMk id="3" creationId="{C3901B2C-BF3E-A8E6-9345-A97FB7C28984}"/>
          </ac:spMkLst>
        </pc:spChg>
        <pc:spChg chg="add">
          <ac:chgData name="Ramtin Tizfahm" userId="S::rtizf073@uottawa.ca::78fc1d93-714b-47f1-afdf-8d31303546bb" providerId="AD" clId="Web-{DBF62CF3-C58D-B0BE-25B4-B86DFF01BC49}" dt="2024-06-06T00:45:39.861" v="159"/>
          <ac:spMkLst>
            <pc:docMk/>
            <pc:sldMk cId="3967901217" sldId="257"/>
            <ac:spMk id="8" creationId="{DCB9DFBF-A6F8-9B7F-28BD-869E860DE636}"/>
          </ac:spMkLst>
        </pc:spChg>
        <pc:spChg chg="add">
          <ac:chgData name="Ramtin Tizfahm" userId="S::rtizf073@uottawa.ca::78fc1d93-714b-47f1-afdf-8d31303546bb" providerId="AD" clId="Web-{DBF62CF3-C58D-B0BE-25B4-B86DFF01BC49}" dt="2024-06-06T00:45:39.861" v="159"/>
          <ac:spMkLst>
            <pc:docMk/>
            <pc:sldMk cId="3967901217" sldId="257"/>
            <ac:spMk id="11" creationId="{B95B9BA8-1D69-4796-85F5-B6D0BD52354B}"/>
          </ac:spMkLst>
        </pc:spChg>
        <pc:grpChg chg="add">
          <ac:chgData name="Ramtin Tizfahm" userId="S::rtizf073@uottawa.ca::78fc1d93-714b-47f1-afdf-8d31303546bb" providerId="AD" clId="Web-{DBF62CF3-C58D-B0BE-25B4-B86DFF01BC49}" dt="2024-06-06T00:45:39.861" v="159"/>
          <ac:grpSpMkLst>
            <pc:docMk/>
            <pc:sldMk cId="3967901217" sldId="257"/>
            <ac:grpSpMk id="13" creationId="{D44E3F87-3D58-4B03-86B2-15A5C5B9C964}"/>
          </ac:grpSpMkLst>
        </pc:grpChg>
        <pc:picChg chg="add mod ord">
          <ac:chgData name="Ramtin Tizfahm" userId="S::rtizf073@uottawa.ca::78fc1d93-714b-47f1-afdf-8d31303546bb" providerId="AD" clId="Web-{DBF62CF3-C58D-B0BE-25B4-B86DFF01BC49}" dt="2024-06-06T00:45:39.861" v="159"/>
          <ac:picMkLst>
            <pc:docMk/>
            <pc:sldMk cId="3967901217" sldId="257"/>
            <ac:picMk id="4" creationId="{8940EFE6-EE91-3171-17E0-F1A4C266A016}"/>
          </ac:picMkLst>
        </pc:picChg>
      </pc:sldChg>
      <pc:sldChg chg="modSp new">
        <pc:chgData name="Ramtin Tizfahm" userId="S::rtizf073@uottawa.ca::78fc1d93-714b-47f1-afdf-8d31303546bb" providerId="AD" clId="Web-{DBF62CF3-C58D-B0BE-25B4-B86DFF01BC49}" dt="2024-06-06T00:27:11.471" v="54" actId="20577"/>
        <pc:sldMkLst>
          <pc:docMk/>
          <pc:sldMk cId="1724291327" sldId="258"/>
        </pc:sldMkLst>
        <pc:spChg chg="mod">
          <ac:chgData name="Ramtin Tizfahm" userId="S::rtizf073@uottawa.ca::78fc1d93-714b-47f1-afdf-8d31303546bb" providerId="AD" clId="Web-{DBF62CF3-C58D-B0BE-25B4-B86DFF01BC49}" dt="2024-06-06T00:27:11.471" v="54" actId="20577"/>
          <ac:spMkLst>
            <pc:docMk/>
            <pc:sldMk cId="1724291327" sldId="258"/>
            <ac:spMk id="2" creationId="{E23D0BBB-4908-5CA4-36FF-02F099C2CD0F}"/>
          </ac:spMkLst>
        </pc:spChg>
      </pc:sldChg>
      <pc:sldChg chg="modSp new">
        <pc:chgData name="Ramtin Tizfahm" userId="S::rtizf073@uottawa.ca::78fc1d93-714b-47f1-afdf-8d31303546bb" providerId="AD" clId="Web-{DBF62CF3-C58D-B0BE-25B4-B86DFF01BC49}" dt="2024-06-06T00:31:17.756" v="91" actId="20577"/>
        <pc:sldMkLst>
          <pc:docMk/>
          <pc:sldMk cId="3405157520" sldId="259"/>
        </pc:sldMkLst>
        <pc:spChg chg="mod">
          <ac:chgData name="Ramtin Tizfahm" userId="S::rtizf073@uottawa.ca::78fc1d93-714b-47f1-afdf-8d31303546bb" providerId="AD" clId="Web-{DBF62CF3-C58D-B0BE-25B4-B86DFF01BC49}" dt="2024-06-06T00:27:25.158" v="60" actId="20577"/>
          <ac:spMkLst>
            <pc:docMk/>
            <pc:sldMk cId="3405157520" sldId="259"/>
            <ac:spMk id="2" creationId="{4C1CB996-27F2-E840-B0FA-EAD4D8CD5C5E}"/>
          </ac:spMkLst>
        </pc:spChg>
        <pc:spChg chg="mod">
          <ac:chgData name="Ramtin Tizfahm" userId="S::rtizf073@uottawa.ca::78fc1d93-714b-47f1-afdf-8d31303546bb" providerId="AD" clId="Web-{DBF62CF3-C58D-B0BE-25B4-B86DFF01BC49}" dt="2024-06-06T00:31:17.756" v="91" actId="20577"/>
          <ac:spMkLst>
            <pc:docMk/>
            <pc:sldMk cId="3405157520" sldId="259"/>
            <ac:spMk id="3" creationId="{BCC2101D-20EB-B3C5-8E87-11AE8C458352}"/>
          </ac:spMkLst>
        </pc:spChg>
      </pc:sldChg>
      <pc:sldChg chg="modSp new">
        <pc:chgData name="Ramtin Tizfahm" userId="S::rtizf073@uottawa.ca::78fc1d93-714b-47f1-afdf-8d31303546bb" providerId="AD" clId="Web-{DBF62CF3-C58D-B0BE-25B4-B86DFF01BC49}" dt="2024-06-06T00:28:03.518" v="76" actId="20577"/>
        <pc:sldMkLst>
          <pc:docMk/>
          <pc:sldMk cId="506466262" sldId="260"/>
        </pc:sldMkLst>
        <pc:spChg chg="mod">
          <ac:chgData name="Ramtin Tizfahm" userId="S::rtizf073@uottawa.ca::78fc1d93-714b-47f1-afdf-8d31303546bb" providerId="AD" clId="Web-{DBF62CF3-C58D-B0BE-25B4-B86DFF01BC49}" dt="2024-06-06T00:28:03.518" v="76" actId="20577"/>
          <ac:spMkLst>
            <pc:docMk/>
            <pc:sldMk cId="506466262" sldId="260"/>
            <ac:spMk id="2" creationId="{08F9F7F5-3875-DE2F-7643-9ED921D990BE}"/>
          </ac:spMkLst>
        </pc:spChg>
      </pc:sldChg>
      <pc:sldChg chg="modSp new">
        <pc:chgData name="Ramtin Tizfahm" userId="S::rtizf073@uottawa.ca::78fc1d93-714b-47f1-afdf-8d31303546bb" providerId="AD" clId="Web-{DBF62CF3-C58D-B0BE-25B4-B86DFF01BC49}" dt="2024-06-06T00:28:13.112" v="82" actId="20577"/>
        <pc:sldMkLst>
          <pc:docMk/>
          <pc:sldMk cId="282233067" sldId="261"/>
        </pc:sldMkLst>
        <pc:spChg chg="mod">
          <ac:chgData name="Ramtin Tizfahm" userId="S::rtizf073@uottawa.ca::78fc1d93-714b-47f1-afdf-8d31303546bb" providerId="AD" clId="Web-{DBF62CF3-C58D-B0BE-25B4-B86DFF01BC49}" dt="2024-06-06T00:28:13.112" v="82" actId="20577"/>
          <ac:spMkLst>
            <pc:docMk/>
            <pc:sldMk cId="282233067" sldId="261"/>
            <ac:spMk id="2" creationId="{77911BE5-79F4-AE36-3945-BFDEAF64A9B6}"/>
          </ac:spMkLst>
        </pc:spChg>
      </pc:sldChg>
      <pc:sldChg chg="modSp new">
        <pc:chgData name="Ramtin Tizfahm" userId="S::rtizf073@uottawa.ca::78fc1d93-714b-47f1-afdf-8d31303546bb" providerId="AD" clId="Web-{DBF62CF3-C58D-B0BE-25B4-B86DFF01BC49}" dt="2024-06-06T00:34:37.415" v="99" actId="20577"/>
        <pc:sldMkLst>
          <pc:docMk/>
          <pc:sldMk cId="1071595289" sldId="262"/>
        </pc:sldMkLst>
        <pc:spChg chg="mod">
          <ac:chgData name="Ramtin Tizfahm" userId="S::rtizf073@uottawa.ca::78fc1d93-714b-47f1-afdf-8d31303546bb" providerId="AD" clId="Web-{DBF62CF3-C58D-B0BE-25B4-B86DFF01BC49}" dt="2024-06-06T00:34:37.415" v="99" actId="20577"/>
          <ac:spMkLst>
            <pc:docMk/>
            <pc:sldMk cId="1071595289" sldId="262"/>
            <ac:spMk id="2" creationId="{C36701D7-EDED-1E6E-637D-C4E6F0F5ECFC}"/>
          </ac:spMkLst>
        </pc:spChg>
      </pc:sldChg>
      <pc:sldChg chg="modSp new">
        <pc:chgData name="Ramtin Tizfahm" userId="S::rtizf073@uottawa.ca::78fc1d93-714b-47f1-afdf-8d31303546bb" providerId="AD" clId="Web-{DBF62CF3-C58D-B0BE-25B4-B86DFF01BC49}" dt="2024-06-06T00:35:58.806" v="105" actId="20577"/>
        <pc:sldMkLst>
          <pc:docMk/>
          <pc:sldMk cId="3325932710" sldId="263"/>
        </pc:sldMkLst>
        <pc:spChg chg="mod">
          <ac:chgData name="Ramtin Tizfahm" userId="S::rtizf073@uottawa.ca::78fc1d93-714b-47f1-afdf-8d31303546bb" providerId="AD" clId="Web-{DBF62CF3-C58D-B0BE-25B4-B86DFF01BC49}" dt="2024-06-06T00:35:58.806" v="105" actId="20577"/>
          <ac:spMkLst>
            <pc:docMk/>
            <pc:sldMk cId="3325932710" sldId="263"/>
            <ac:spMk id="2" creationId="{CAE1195D-5F53-ED47-5443-86D10D4BB09C}"/>
          </ac:spMkLst>
        </pc:spChg>
      </pc:sldChg>
      <pc:sldChg chg="modSp new">
        <pc:chgData name="Ramtin Tizfahm" userId="S::rtizf073@uottawa.ca::78fc1d93-714b-47f1-afdf-8d31303546bb" providerId="AD" clId="Web-{DBF62CF3-C58D-B0BE-25B4-B86DFF01BC49}" dt="2024-06-06T00:36:05.666" v="109" actId="20577"/>
        <pc:sldMkLst>
          <pc:docMk/>
          <pc:sldMk cId="3582998251" sldId="264"/>
        </pc:sldMkLst>
        <pc:spChg chg="mod">
          <ac:chgData name="Ramtin Tizfahm" userId="S::rtizf073@uottawa.ca::78fc1d93-714b-47f1-afdf-8d31303546bb" providerId="AD" clId="Web-{DBF62CF3-C58D-B0BE-25B4-B86DFF01BC49}" dt="2024-06-06T00:36:05.666" v="109" actId="20577"/>
          <ac:spMkLst>
            <pc:docMk/>
            <pc:sldMk cId="3582998251" sldId="264"/>
            <ac:spMk id="2" creationId="{1271EA83-5B0C-CDD9-C9CE-91D575A1AD64}"/>
          </ac:spMkLst>
        </pc:spChg>
      </pc:sldChg>
      <pc:sldChg chg="modSp new">
        <pc:chgData name="Ramtin Tizfahm" userId="S::rtizf073@uottawa.ca::78fc1d93-714b-47f1-afdf-8d31303546bb" providerId="AD" clId="Web-{DBF62CF3-C58D-B0BE-25B4-B86DFF01BC49}" dt="2024-06-06T00:37:11.292" v="134" actId="20577"/>
        <pc:sldMkLst>
          <pc:docMk/>
          <pc:sldMk cId="2057758982" sldId="265"/>
        </pc:sldMkLst>
        <pc:spChg chg="mod">
          <ac:chgData name="Ramtin Tizfahm" userId="S::rtizf073@uottawa.ca::78fc1d93-714b-47f1-afdf-8d31303546bb" providerId="AD" clId="Web-{DBF62CF3-C58D-B0BE-25B4-B86DFF01BC49}" dt="2024-06-06T00:37:11.292" v="134" actId="20577"/>
          <ac:spMkLst>
            <pc:docMk/>
            <pc:sldMk cId="2057758982" sldId="265"/>
            <ac:spMk id="2" creationId="{CEA2D40D-C5DA-5540-2621-E79CE5920FF1}"/>
          </ac:spMkLst>
        </pc:spChg>
      </pc:sldChg>
      <pc:sldChg chg="modSp new">
        <pc:chgData name="Ramtin Tizfahm" userId="S::rtizf073@uottawa.ca::78fc1d93-714b-47f1-afdf-8d31303546bb" providerId="AD" clId="Web-{DBF62CF3-C58D-B0BE-25B4-B86DFF01BC49}" dt="2024-06-06T00:38:36.309" v="144" actId="20577"/>
        <pc:sldMkLst>
          <pc:docMk/>
          <pc:sldMk cId="1354866076" sldId="266"/>
        </pc:sldMkLst>
        <pc:spChg chg="mod">
          <ac:chgData name="Ramtin Tizfahm" userId="S::rtizf073@uottawa.ca::78fc1d93-714b-47f1-afdf-8d31303546bb" providerId="AD" clId="Web-{DBF62CF3-C58D-B0BE-25B4-B86DFF01BC49}" dt="2024-06-06T00:38:36.309" v="144" actId="20577"/>
          <ac:spMkLst>
            <pc:docMk/>
            <pc:sldMk cId="1354866076" sldId="266"/>
            <ac:spMk id="2" creationId="{04580C49-BC6C-5CBA-6A6D-EEDFDCDD6B7D}"/>
          </ac:spMkLst>
        </pc:spChg>
      </pc:sldChg>
    </pc:docChg>
  </pc:docChgLst>
  <pc:docChgLst>
    <pc:chgData name="Simon Champagne" userId="S::scham034@uottawa.ca::11b5bab1-8675-4a34-94ff-44be12568e9b" providerId="AD" clId="Web-{5E5077FB-1CC7-4128-B834-62C9EC5D0BF3}"/>
    <pc:docChg chg="addSld delSld modSld">
      <pc:chgData name="Simon Champagne" userId="S::scham034@uottawa.ca::11b5bab1-8675-4a34-94ff-44be12568e9b" providerId="AD" clId="Web-{5E5077FB-1CC7-4128-B834-62C9EC5D0BF3}" dt="2024-07-18T01:46:57.646" v="300" actId="1076"/>
      <pc:docMkLst>
        <pc:docMk/>
      </pc:docMkLst>
      <pc:sldChg chg="modSp">
        <pc:chgData name="Simon Champagne" userId="S::scham034@uottawa.ca::11b5bab1-8675-4a34-94ff-44be12568e9b" providerId="AD" clId="Web-{5E5077FB-1CC7-4128-B834-62C9EC5D0BF3}" dt="2024-07-18T01:46:57.646" v="300" actId="1076"/>
        <pc:sldMkLst>
          <pc:docMk/>
          <pc:sldMk cId="873200803" sldId="270"/>
        </pc:sldMkLst>
        <pc:spChg chg="mod">
          <ac:chgData name="Simon Champagne" userId="S::scham034@uottawa.ca::11b5bab1-8675-4a34-94ff-44be12568e9b" providerId="AD" clId="Web-{5E5077FB-1CC7-4128-B834-62C9EC5D0BF3}" dt="2024-07-18T01:41:31.884" v="57" actId="20577"/>
          <ac:spMkLst>
            <pc:docMk/>
            <pc:sldMk cId="873200803" sldId="270"/>
            <ac:spMk id="9" creationId="{F8976C14-0CD1-5648-5CEE-F34E7C186C4D}"/>
          </ac:spMkLst>
        </pc:spChg>
        <pc:picChg chg="mod">
          <ac:chgData name="Simon Champagne" userId="S::scham034@uottawa.ca::11b5bab1-8675-4a34-94ff-44be12568e9b" providerId="AD" clId="Web-{5E5077FB-1CC7-4128-B834-62C9EC5D0BF3}" dt="2024-07-18T01:46:57.646" v="300" actId="1076"/>
          <ac:picMkLst>
            <pc:docMk/>
            <pc:sldMk cId="873200803" sldId="270"/>
            <ac:picMk id="7" creationId="{2A80B75C-98EC-0328-8BE6-BCC3387899D1}"/>
          </ac:picMkLst>
        </pc:picChg>
      </pc:sldChg>
      <pc:sldChg chg="del">
        <pc:chgData name="Simon Champagne" userId="S::scham034@uottawa.ca::11b5bab1-8675-4a34-94ff-44be12568e9b" providerId="AD" clId="Web-{5E5077FB-1CC7-4128-B834-62C9EC5D0BF3}" dt="2024-07-18T01:41:55.838" v="58"/>
        <pc:sldMkLst>
          <pc:docMk/>
          <pc:sldMk cId="3990050172" sldId="271"/>
        </pc:sldMkLst>
      </pc:sldChg>
      <pc:sldChg chg="del">
        <pc:chgData name="Simon Champagne" userId="S::scham034@uottawa.ca::11b5bab1-8675-4a34-94ff-44be12568e9b" providerId="AD" clId="Web-{5E5077FB-1CC7-4128-B834-62C9EC5D0BF3}" dt="2024-07-18T01:41:59.072" v="59"/>
        <pc:sldMkLst>
          <pc:docMk/>
          <pc:sldMk cId="297387483" sldId="272"/>
        </pc:sldMkLst>
      </pc:sldChg>
      <pc:sldChg chg="addSp delSp modSp new">
        <pc:chgData name="Simon Champagne" userId="S::scham034@uottawa.ca::11b5bab1-8675-4a34-94ff-44be12568e9b" providerId="AD" clId="Web-{5E5077FB-1CC7-4128-B834-62C9EC5D0BF3}" dt="2024-07-18T01:45:52.018" v="287" actId="14100"/>
        <pc:sldMkLst>
          <pc:docMk/>
          <pc:sldMk cId="1132282749" sldId="274"/>
        </pc:sldMkLst>
        <pc:spChg chg="mod">
          <ac:chgData name="Simon Champagne" userId="S::scham034@uottawa.ca::11b5bab1-8675-4a34-94ff-44be12568e9b" providerId="AD" clId="Web-{5E5077FB-1CC7-4128-B834-62C9EC5D0BF3}" dt="2024-07-18T01:45:47.659" v="286"/>
          <ac:spMkLst>
            <pc:docMk/>
            <pc:sldMk cId="1132282749" sldId="274"/>
            <ac:spMk id="2" creationId="{21EF4B7B-5365-BABC-0C06-A9909469B719}"/>
          </ac:spMkLst>
        </pc:spChg>
        <pc:spChg chg="mod">
          <ac:chgData name="Simon Champagne" userId="S::scham034@uottawa.ca::11b5bab1-8675-4a34-94ff-44be12568e9b" providerId="AD" clId="Web-{5E5077FB-1CC7-4128-B834-62C9EC5D0BF3}" dt="2024-07-18T01:45:52.018" v="287" actId="14100"/>
          <ac:spMkLst>
            <pc:docMk/>
            <pc:sldMk cId="1132282749" sldId="274"/>
            <ac:spMk id="3" creationId="{F33914E4-897F-3E8D-99BB-577AC2DC87E8}"/>
          </ac:spMkLst>
        </pc:spChg>
        <pc:spChg chg="del">
          <ac:chgData name="Simon Champagne" userId="S::scham034@uottawa.ca::11b5bab1-8675-4a34-94ff-44be12568e9b" providerId="AD" clId="Web-{5E5077FB-1CC7-4128-B834-62C9EC5D0BF3}" dt="2024-07-18T01:42:14.823" v="69"/>
          <ac:spMkLst>
            <pc:docMk/>
            <pc:sldMk cId="1132282749" sldId="274"/>
            <ac:spMk id="4" creationId="{2EA1ED49-759D-0205-FF20-1FAF4C2B943D}"/>
          </ac:spMkLst>
        </pc:spChg>
        <pc:spChg chg="mod">
          <ac:chgData name="Simon Champagne" userId="S::scham034@uottawa.ca::11b5bab1-8675-4a34-94ff-44be12568e9b" providerId="AD" clId="Web-{5E5077FB-1CC7-4128-B834-62C9EC5D0BF3}" dt="2024-07-18T01:45:47.659" v="286"/>
          <ac:spMkLst>
            <pc:docMk/>
            <pc:sldMk cId="1132282749" sldId="274"/>
            <ac:spMk id="5" creationId="{A06BD934-3DE2-144D-B1A4-235DCFE5C90B}"/>
          </ac:spMkLst>
        </pc:spChg>
        <pc:spChg chg="mod">
          <ac:chgData name="Simon Champagne" userId="S::scham034@uottawa.ca::11b5bab1-8675-4a34-94ff-44be12568e9b" providerId="AD" clId="Web-{5E5077FB-1CC7-4128-B834-62C9EC5D0BF3}" dt="2024-07-18T01:45:47.659" v="286"/>
          <ac:spMkLst>
            <pc:docMk/>
            <pc:sldMk cId="1132282749" sldId="274"/>
            <ac:spMk id="6" creationId="{F1342667-19F0-1DB3-5509-4156CA0EBFAF}"/>
          </ac:spMkLst>
        </pc:spChg>
        <pc:spChg chg="mod">
          <ac:chgData name="Simon Champagne" userId="S::scham034@uottawa.ca::11b5bab1-8675-4a34-94ff-44be12568e9b" providerId="AD" clId="Web-{5E5077FB-1CC7-4128-B834-62C9EC5D0BF3}" dt="2024-07-18T01:45:47.659" v="286"/>
          <ac:spMkLst>
            <pc:docMk/>
            <pc:sldMk cId="1132282749" sldId="274"/>
            <ac:spMk id="7" creationId="{14A8ECAD-327D-2296-D72C-740D0DF24958}"/>
          </ac:spMkLst>
        </pc:spChg>
        <pc:picChg chg="add mod ord">
          <ac:chgData name="Simon Champagne" userId="S::scham034@uottawa.ca::11b5bab1-8675-4a34-94ff-44be12568e9b" providerId="AD" clId="Web-{5E5077FB-1CC7-4128-B834-62C9EC5D0BF3}" dt="2024-07-18T01:45:47.659" v="286"/>
          <ac:picMkLst>
            <pc:docMk/>
            <pc:sldMk cId="1132282749" sldId="274"/>
            <ac:picMk id="8" creationId="{FCD799E6-BF7C-2437-DDA5-AA8057B7FBC6}"/>
          </ac:picMkLst>
        </pc:picChg>
      </pc:sldChg>
      <pc:sldChg chg="modSp new">
        <pc:chgData name="Simon Champagne" userId="S::scham034@uottawa.ca::11b5bab1-8675-4a34-94ff-44be12568e9b" providerId="AD" clId="Web-{5E5077FB-1CC7-4128-B834-62C9EC5D0BF3}" dt="2024-07-18T01:46:39.583" v="299" actId="20577"/>
        <pc:sldMkLst>
          <pc:docMk/>
          <pc:sldMk cId="4191605855" sldId="275"/>
        </pc:sldMkLst>
        <pc:spChg chg="mod">
          <ac:chgData name="Simon Champagne" userId="S::scham034@uottawa.ca::11b5bab1-8675-4a34-94ff-44be12568e9b" providerId="AD" clId="Web-{5E5077FB-1CC7-4128-B834-62C9EC5D0BF3}" dt="2024-07-18T01:46:03.737" v="296" actId="20577"/>
          <ac:spMkLst>
            <pc:docMk/>
            <pc:sldMk cId="4191605855" sldId="275"/>
            <ac:spMk id="2" creationId="{FF728B11-CD44-0F53-8DFF-76419F1CE0F2}"/>
          </ac:spMkLst>
        </pc:spChg>
        <pc:spChg chg="mod">
          <ac:chgData name="Simon Champagne" userId="S::scham034@uottawa.ca::11b5bab1-8675-4a34-94ff-44be12568e9b" providerId="AD" clId="Web-{5E5077FB-1CC7-4128-B834-62C9EC5D0BF3}" dt="2024-07-18T01:46:39.583" v="299" actId="20577"/>
          <ac:spMkLst>
            <pc:docMk/>
            <pc:sldMk cId="4191605855" sldId="275"/>
            <ac:spMk id="3" creationId="{0CFCC5DC-1BA7-4325-35B1-DFB3A9E2DE79}"/>
          </ac:spMkLst>
        </pc:spChg>
      </pc:sldChg>
    </pc:docChg>
  </pc:docChgLst>
  <pc:docChgLst>
    <pc:chgData name="Ramtin Tizfahm" userId="S::rtizf073@uottawa.ca::78fc1d93-714b-47f1-afdf-8d31303546bb" providerId="AD" clId="Web-{F9A53570-C70A-7C10-9F9A-330F496C33B5}"/>
    <pc:docChg chg="modSld">
      <pc:chgData name="Ramtin Tizfahm" userId="S::rtizf073@uottawa.ca::78fc1d93-714b-47f1-afdf-8d31303546bb" providerId="AD" clId="Web-{F9A53570-C70A-7C10-9F9A-330F496C33B5}" dt="2024-06-06T13:44:31.246" v="410"/>
      <pc:docMkLst>
        <pc:docMk/>
      </pc:docMkLst>
      <pc:sldChg chg="addSp delSp modSp mod setBg setClrOvrMap">
        <pc:chgData name="Ramtin Tizfahm" userId="S::rtizf073@uottawa.ca::78fc1d93-714b-47f1-afdf-8d31303546bb" providerId="AD" clId="Web-{F9A53570-C70A-7C10-9F9A-330F496C33B5}" dt="2024-06-06T13:44:31.246" v="410"/>
        <pc:sldMkLst>
          <pc:docMk/>
          <pc:sldMk cId="109857222" sldId="256"/>
        </pc:sldMkLst>
        <pc:spChg chg="mod">
          <ac:chgData name="Ramtin Tizfahm" userId="S::rtizf073@uottawa.ca::78fc1d93-714b-47f1-afdf-8d31303546bb" providerId="AD" clId="Web-{F9A53570-C70A-7C10-9F9A-330F496C33B5}" dt="2024-06-06T13:44:31.246" v="410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Ramtin Tizfahm" userId="S::rtizf073@uottawa.ca::78fc1d93-714b-47f1-afdf-8d31303546bb" providerId="AD" clId="Web-{F9A53570-C70A-7C10-9F9A-330F496C33B5}" dt="2024-06-06T13:44:31.246" v="410"/>
          <ac:spMkLst>
            <pc:docMk/>
            <pc:sldMk cId="109857222" sldId="256"/>
            <ac:spMk id="3" creationId="{00000000-0000-0000-0000-000000000000}"/>
          </ac:spMkLst>
        </pc:spChg>
        <pc:spChg chg="del">
          <ac:chgData name="Ramtin Tizfahm" userId="S::rtizf073@uottawa.ca::78fc1d93-714b-47f1-afdf-8d31303546bb" providerId="AD" clId="Web-{F9A53570-C70A-7C10-9F9A-330F496C33B5}" dt="2024-06-06T13:44:31.246" v="410"/>
          <ac:spMkLst>
            <pc:docMk/>
            <pc:sldMk cId="109857222" sldId="256"/>
            <ac:spMk id="17" creationId="{71B2258F-86CA-4D4D-8270-BC05FCDEBFB3}"/>
          </ac:spMkLst>
        </pc:spChg>
        <pc:spChg chg="add">
          <ac:chgData name="Ramtin Tizfahm" userId="S::rtizf073@uottawa.ca::78fc1d93-714b-47f1-afdf-8d31303546bb" providerId="AD" clId="Web-{F9A53570-C70A-7C10-9F9A-330F496C33B5}" dt="2024-06-06T13:44:31.246" v="410"/>
          <ac:spMkLst>
            <pc:docMk/>
            <pc:sldMk cId="109857222" sldId="256"/>
            <ac:spMk id="22" creationId="{0E91F5CA-B392-444C-88E3-BF5BAAEBDEB0}"/>
          </ac:spMkLst>
        </pc:spChg>
        <pc:spChg chg="add">
          <ac:chgData name="Ramtin Tizfahm" userId="S::rtizf073@uottawa.ca::78fc1d93-714b-47f1-afdf-8d31303546bb" providerId="AD" clId="Web-{F9A53570-C70A-7C10-9F9A-330F496C33B5}" dt="2024-06-06T13:44:31.246" v="410"/>
          <ac:spMkLst>
            <pc:docMk/>
            <pc:sldMk cId="109857222" sldId="256"/>
            <ac:spMk id="24" creationId="{0459807F-B6FA-44D3-9A53-C55B6B56884A}"/>
          </ac:spMkLst>
        </pc:spChg>
        <pc:picChg chg="mod ord">
          <ac:chgData name="Ramtin Tizfahm" userId="S::rtizf073@uottawa.ca::78fc1d93-714b-47f1-afdf-8d31303546bb" providerId="AD" clId="Web-{F9A53570-C70A-7C10-9F9A-330F496C33B5}" dt="2024-06-06T13:44:31.246" v="410"/>
          <ac:picMkLst>
            <pc:docMk/>
            <pc:sldMk cId="109857222" sldId="256"/>
            <ac:picMk id="4" creationId="{0B037655-B554-D3E4-440B-A9D6241FD2A4}"/>
          </ac:picMkLst>
        </pc:picChg>
      </pc:sldChg>
      <pc:sldChg chg="addSp delSp modSp mod setBg">
        <pc:chgData name="Ramtin Tizfahm" userId="S::rtizf073@uottawa.ca::78fc1d93-714b-47f1-afdf-8d31303546bb" providerId="AD" clId="Web-{F9A53570-C70A-7C10-9F9A-330F496C33B5}" dt="2024-06-06T13:30:26.303" v="4"/>
        <pc:sldMkLst>
          <pc:docMk/>
          <pc:sldMk cId="506466262" sldId="260"/>
        </pc:sldMkLst>
        <pc:spChg chg="mod">
          <ac:chgData name="Ramtin Tizfahm" userId="S::rtizf073@uottawa.ca::78fc1d93-714b-47f1-afdf-8d31303546bb" providerId="AD" clId="Web-{F9A53570-C70A-7C10-9F9A-330F496C33B5}" dt="2024-06-06T13:30:26.303" v="4"/>
          <ac:spMkLst>
            <pc:docMk/>
            <pc:sldMk cId="506466262" sldId="260"/>
            <ac:spMk id="2" creationId="{08F9F7F5-3875-DE2F-7643-9ED921D990BE}"/>
          </ac:spMkLst>
        </pc:spChg>
        <pc:spChg chg="del">
          <ac:chgData name="Ramtin Tizfahm" userId="S::rtizf073@uottawa.ca::78fc1d93-714b-47f1-afdf-8d31303546bb" providerId="AD" clId="Web-{F9A53570-C70A-7C10-9F9A-330F496C33B5}" dt="2024-06-06T13:29:47.475" v="0"/>
          <ac:spMkLst>
            <pc:docMk/>
            <pc:sldMk cId="506466262" sldId="260"/>
            <ac:spMk id="3" creationId="{19EED6AA-A8F6-2323-3114-B678680F91C6}"/>
          </ac:spMkLst>
        </pc:spChg>
        <pc:spChg chg="add">
          <ac:chgData name="Ramtin Tizfahm" userId="S::rtizf073@uottawa.ca::78fc1d93-714b-47f1-afdf-8d31303546bb" providerId="AD" clId="Web-{F9A53570-C70A-7C10-9F9A-330F496C33B5}" dt="2024-06-06T13:30:26.303" v="4"/>
          <ac:spMkLst>
            <pc:docMk/>
            <pc:sldMk cId="506466262" sldId="260"/>
            <ac:spMk id="8" creationId="{2DE529C9-65F8-CEE9-8BDF-0EA832A964F9}"/>
          </ac:spMkLst>
        </pc:spChg>
        <pc:spChg chg="add">
          <ac:chgData name="Ramtin Tizfahm" userId="S::rtizf073@uottawa.ca::78fc1d93-714b-47f1-afdf-8d31303546bb" providerId="AD" clId="Web-{F9A53570-C70A-7C10-9F9A-330F496C33B5}" dt="2024-06-06T13:30:26.303" v="4"/>
          <ac:spMkLst>
            <pc:docMk/>
            <pc:sldMk cId="506466262" sldId="260"/>
            <ac:spMk id="11" creationId="{0D7B6173-1D58-48E2-83CF-37350F315F75}"/>
          </ac:spMkLst>
        </pc:spChg>
        <pc:spChg chg="add">
          <ac:chgData name="Ramtin Tizfahm" userId="S::rtizf073@uottawa.ca::78fc1d93-714b-47f1-afdf-8d31303546bb" providerId="AD" clId="Web-{F9A53570-C70A-7C10-9F9A-330F496C33B5}" dt="2024-06-06T13:30:26.303" v="4"/>
          <ac:spMkLst>
            <pc:docMk/>
            <pc:sldMk cId="506466262" sldId="260"/>
            <ac:spMk id="13" creationId="{BE149CDF-5DAC-4860-A285-9492CF2090AA}"/>
          </ac:spMkLst>
        </pc:spChg>
        <pc:spChg chg="add">
          <ac:chgData name="Ramtin Tizfahm" userId="S::rtizf073@uottawa.ca::78fc1d93-714b-47f1-afdf-8d31303546bb" providerId="AD" clId="Web-{F9A53570-C70A-7C10-9F9A-330F496C33B5}" dt="2024-06-06T13:30:26.303" v="4"/>
          <ac:spMkLst>
            <pc:docMk/>
            <pc:sldMk cId="506466262" sldId="260"/>
            <ac:spMk id="17" creationId="{21BDEC81-16A7-4451-B893-C15000083B77}"/>
          </ac:spMkLst>
        </pc:spChg>
        <pc:spChg chg="add">
          <ac:chgData name="Ramtin Tizfahm" userId="S::rtizf073@uottawa.ca::78fc1d93-714b-47f1-afdf-8d31303546bb" providerId="AD" clId="Web-{F9A53570-C70A-7C10-9F9A-330F496C33B5}" dt="2024-06-06T13:30:26.303" v="4"/>
          <ac:spMkLst>
            <pc:docMk/>
            <pc:sldMk cId="506466262" sldId="260"/>
            <ac:spMk id="19" creationId="{26A515A1-4D80-430E-BE0A-71A290516A82}"/>
          </ac:spMkLst>
        </pc:spChg>
        <pc:picChg chg="add mod ord">
          <ac:chgData name="Ramtin Tizfahm" userId="S::rtizf073@uottawa.ca::78fc1d93-714b-47f1-afdf-8d31303546bb" providerId="AD" clId="Web-{F9A53570-C70A-7C10-9F9A-330F496C33B5}" dt="2024-06-06T13:30:26.303" v="4"/>
          <ac:picMkLst>
            <pc:docMk/>
            <pc:sldMk cId="506466262" sldId="260"/>
            <ac:picMk id="4" creationId="{BBBC250D-5FED-4140-4556-796E02C88C8B}"/>
          </ac:picMkLst>
        </pc:picChg>
        <pc:picChg chg="add">
          <ac:chgData name="Ramtin Tizfahm" userId="S::rtizf073@uottawa.ca::78fc1d93-714b-47f1-afdf-8d31303546bb" providerId="AD" clId="Web-{F9A53570-C70A-7C10-9F9A-330F496C33B5}" dt="2024-06-06T13:30:26.303" v="4"/>
          <ac:picMkLst>
            <pc:docMk/>
            <pc:sldMk cId="506466262" sldId="260"/>
            <ac:picMk id="15" creationId="{B0DAC8FB-A162-44E3-A606-C855A03A5B09}"/>
          </ac:picMkLst>
        </pc:picChg>
      </pc:sldChg>
      <pc:sldChg chg="addSp delSp modSp mod setBg">
        <pc:chgData name="Ramtin Tizfahm" userId="S::rtizf073@uottawa.ca::78fc1d93-714b-47f1-afdf-8d31303546bb" providerId="AD" clId="Web-{F9A53570-C70A-7C10-9F9A-330F496C33B5}" dt="2024-06-06T13:32:19.616" v="142"/>
        <pc:sldMkLst>
          <pc:docMk/>
          <pc:sldMk cId="282233067" sldId="261"/>
        </pc:sldMkLst>
        <pc:spChg chg="mod">
          <ac:chgData name="Ramtin Tizfahm" userId="S::rtizf073@uottawa.ca::78fc1d93-714b-47f1-afdf-8d31303546bb" providerId="AD" clId="Web-{F9A53570-C70A-7C10-9F9A-330F496C33B5}" dt="2024-06-06T13:32:19.616" v="142"/>
          <ac:spMkLst>
            <pc:docMk/>
            <pc:sldMk cId="282233067" sldId="261"/>
            <ac:spMk id="2" creationId="{77911BE5-79F4-AE36-3945-BFDEAF64A9B6}"/>
          </ac:spMkLst>
        </pc:spChg>
        <pc:spChg chg="add del mod">
          <ac:chgData name="Ramtin Tizfahm" userId="S::rtizf073@uottawa.ca::78fc1d93-714b-47f1-afdf-8d31303546bb" providerId="AD" clId="Web-{F9A53570-C70A-7C10-9F9A-330F496C33B5}" dt="2024-06-06T13:32:19.616" v="142"/>
          <ac:spMkLst>
            <pc:docMk/>
            <pc:sldMk cId="282233067" sldId="261"/>
            <ac:spMk id="3" creationId="{7B267EB0-91DB-0E91-22C8-3E28E8E2EDB3}"/>
          </ac:spMkLst>
        </pc:spChg>
        <pc:spChg chg="add del">
          <ac:chgData name="Ramtin Tizfahm" userId="S::rtizf073@uottawa.ca::78fc1d93-714b-47f1-afdf-8d31303546bb" providerId="AD" clId="Web-{F9A53570-C70A-7C10-9F9A-330F496C33B5}" dt="2024-06-06T13:32:10.366" v="137"/>
          <ac:spMkLst>
            <pc:docMk/>
            <pc:sldMk cId="282233067" sldId="261"/>
            <ac:spMk id="9" creationId="{BACC6370-2D7E-4714-9D71-7542949D7D5D}"/>
          </ac:spMkLst>
        </pc:spChg>
        <pc:spChg chg="add del">
          <ac:chgData name="Ramtin Tizfahm" userId="S::rtizf073@uottawa.ca::78fc1d93-714b-47f1-afdf-8d31303546bb" providerId="AD" clId="Web-{F9A53570-C70A-7C10-9F9A-330F496C33B5}" dt="2024-06-06T13:32:10.366" v="137"/>
          <ac:spMkLst>
            <pc:docMk/>
            <pc:sldMk cId="282233067" sldId="261"/>
            <ac:spMk id="11" creationId="{F68B3F68-107C-434F-AA38-110D5EA91B85}"/>
          </ac:spMkLst>
        </pc:spChg>
        <pc:spChg chg="add del">
          <ac:chgData name="Ramtin Tizfahm" userId="S::rtizf073@uottawa.ca::78fc1d93-714b-47f1-afdf-8d31303546bb" providerId="AD" clId="Web-{F9A53570-C70A-7C10-9F9A-330F496C33B5}" dt="2024-06-06T13:32:10.366" v="137"/>
          <ac:spMkLst>
            <pc:docMk/>
            <pc:sldMk cId="282233067" sldId="261"/>
            <ac:spMk id="13" creationId="{AAD0DBB9-1A4B-4391-81D4-CB19F9AB918A}"/>
          </ac:spMkLst>
        </pc:spChg>
        <pc:spChg chg="add del">
          <ac:chgData name="Ramtin Tizfahm" userId="S::rtizf073@uottawa.ca::78fc1d93-714b-47f1-afdf-8d31303546bb" providerId="AD" clId="Web-{F9A53570-C70A-7C10-9F9A-330F496C33B5}" dt="2024-06-06T13:32:10.366" v="137"/>
          <ac:spMkLst>
            <pc:docMk/>
            <pc:sldMk cId="282233067" sldId="261"/>
            <ac:spMk id="15" creationId="{063BBA22-50EA-4C4D-BE05-F1CE4E63AA56}"/>
          </ac:spMkLst>
        </pc:spChg>
        <pc:spChg chg="add del">
          <ac:chgData name="Ramtin Tizfahm" userId="S::rtizf073@uottawa.ca::78fc1d93-714b-47f1-afdf-8d31303546bb" providerId="AD" clId="Web-{F9A53570-C70A-7C10-9F9A-330F496C33B5}" dt="2024-06-06T13:32:19.601" v="141"/>
          <ac:spMkLst>
            <pc:docMk/>
            <pc:sldMk cId="282233067" sldId="261"/>
            <ac:spMk id="16" creationId="{D5B0017B-2ECA-49AF-B397-DC140825DF8D}"/>
          </ac:spMkLst>
        </pc:spChg>
        <pc:spChg chg="add del">
          <ac:chgData name="Ramtin Tizfahm" userId="S::rtizf073@uottawa.ca::78fc1d93-714b-47f1-afdf-8d31303546bb" providerId="AD" clId="Web-{F9A53570-C70A-7C10-9F9A-330F496C33B5}" dt="2024-06-06T13:32:16.897" v="139"/>
          <ac:spMkLst>
            <pc:docMk/>
            <pc:sldMk cId="282233067" sldId="261"/>
            <ac:spMk id="17" creationId="{BACC6370-2D7E-4714-9D71-7542949D7D5D}"/>
          </ac:spMkLst>
        </pc:spChg>
        <pc:spChg chg="add del">
          <ac:chgData name="Ramtin Tizfahm" userId="S::rtizf073@uottawa.ca::78fc1d93-714b-47f1-afdf-8d31303546bb" providerId="AD" clId="Web-{F9A53570-C70A-7C10-9F9A-330F496C33B5}" dt="2024-06-06T13:32:16.897" v="139"/>
          <ac:spMkLst>
            <pc:docMk/>
            <pc:sldMk cId="282233067" sldId="261"/>
            <ac:spMk id="18" creationId="{F68B3F68-107C-434F-AA38-110D5EA91B85}"/>
          </ac:spMkLst>
        </pc:spChg>
        <pc:spChg chg="add del">
          <ac:chgData name="Ramtin Tizfahm" userId="S::rtizf073@uottawa.ca::78fc1d93-714b-47f1-afdf-8d31303546bb" providerId="AD" clId="Web-{F9A53570-C70A-7C10-9F9A-330F496C33B5}" dt="2024-06-06T13:32:16.897" v="139"/>
          <ac:spMkLst>
            <pc:docMk/>
            <pc:sldMk cId="282233067" sldId="261"/>
            <ac:spMk id="19" creationId="{AAD0DBB9-1A4B-4391-81D4-CB19F9AB918A}"/>
          </ac:spMkLst>
        </pc:spChg>
        <pc:spChg chg="add del">
          <ac:chgData name="Ramtin Tizfahm" userId="S::rtizf073@uottawa.ca::78fc1d93-714b-47f1-afdf-8d31303546bb" providerId="AD" clId="Web-{F9A53570-C70A-7C10-9F9A-330F496C33B5}" dt="2024-06-06T13:32:16.897" v="139"/>
          <ac:spMkLst>
            <pc:docMk/>
            <pc:sldMk cId="282233067" sldId="261"/>
            <ac:spMk id="20" creationId="{063BBA22-50EA-4C4D-BE05-F1CE4E63AA56}"/>
          </ac:spMkLst>
        </pc:spChg>
        <pc:spChg chg="add del">
          <ac:chgData name="Ramtin Tizfahm" userId="S::rtizf073@uottawa.ca::78fc1d93-714b-47f1-afdf-8d31303546bb" providerId="AD" clId="Web-{F9A53570-C70A-7C10-9F9A-330F496C33B5}" dt="2024-06-06T13:32:19.601" v="141"/>
          <ac:spMkLst>
            <pc:docMk/>
            <pc:sldMk cId="282233067" sldId="261"/>
            <ac:spMk id="23" creationId="{56E9B3E6-E277-4D68-BA48-9CB43FFBD6E2}"/>
          </ac:spMkLst>
        </pc:spChg>
        <pc:spChg chg="add">
          <ac:chgData name="Ramtin Tizfahm" userId="S::rtizf073@uottawa.ca::78fc1d93-714b-47f1-afdf-8d31303546bb" providerId="AD" clId="Web-{F9A53570-C70A-7C10-9F9A-330F496C33B5}" dt="2024-06-06T13:32:19.616" v="142"/>
          <ac:spMkLst>
            <pc:docMk/>
            <pc:sldMk cId="282233067" sldId="261"/>
            <ac:spMk id="29" creationId="{B210AC1D-4063-4C6E-9528-FA9C4C0C18E6}"/>
          </ac:spMkLst>
        </pc:spChg>
        <pc:spChg chg="add">
          <ac:chgData name="Ramtin Tizfahm" userId="S::rtizf073@uottawa.ca::78fc1d93-714b-47f1-afdf-8d31303546bb" providerId="AD" clId="Web-{F9A53570-C70A-7C10-9F9A-330F496C33B5}" dt="2024-06-06T13:32:19.616" v="142"/>
          <ac:spMkLst>
            <pc:docMk/>
            <pc:sldMk cId="282233067" sldId="261"/>
            <ac:spMk id="30" creationId="{02F8C595-E68C-4306-AED8-DC7826A0A506}"/>
          </ac:spMkLst>
        </pc:spChg>
        <pc:spChg chg="add">
          <ac:chgData name="Ramtin Tizfahm" userId="S::rtizf073@uottawa.ca::78fc1d93-714b-47f1-afdf-8d31303546bb" providerId="AD" clId="Web-{F9A53570-C70A-7C10-9F9A-330F496C33B5}" dt="2024-06-06T13:32:19.616" v="142"/>
          <ac:spMkLst>
            <pc:docMk/>
            <pc:sldMk cId="282233067" sldId="261"/>
            <ac:spMk id="32" creationId="{7B267EB0-91DB-0E91-22C8-3E28E8E2EDB3}"/>
          </ac:spMkLst>
        </pc:spChg>
        <pc:grpChg chg="add del">
          <ac:chgData name="Ramtin Tizfahm" userId="S::rtizf073@uottawa.ca::78fc1d93-714b-47f1-afdf-8d31303546bb" providerId="AD" clId="Web-{F9A53570-C70A-7C10-9F9A-330F496C33B5}" dt="2024-06-06T13:32:19.601" v="141"/>
          <ac:grpSpMkLst>
            <pc:docMk/>
            <pc:sldMk cId="282233067" sldId="261"/>
            <ac:grpSpMk id="24" creationId="{AE1C45F0-260A-458C-96ED-C1F6D2151219}"/>
          </ac:grpSpMkLst>
        </pc:grpChg>
        <pc:graphicFrameChg chg="add del">
          <ac:chgData name="Ramtin Tizfahm" userId="S::rtizf073@uottawa.ca::78fc1d93-714b-47f1-afdf-8d31303546bb" providerId="AD" clId="Web-{F9A53570-C70A-7C10-9F9A-330F496C33B5}" dt="2024-06-06T13:32:10.366" v="137"/>
          <ac:graphicFrameMkLst>
            <pc:docMk/>
            <pc:sldMk cId="282233067" sldId="261"/>
            <ac:graphicFrameMk id="5" creationId="{EFCB2943-4DEA-37CB-BD48-8DC000499DB1}"/>
          </ac:graphicFrameMkLst>
        </pc:graphicFrameChg>
        <pc:graphicFrameChg chg="add del">
          <ac:chgData name="Ramtin Tizfahm" userId="S::rtizf073@uottawa.ca::78fc1d93-714b-47f1-afdf-8d31303546bb" providerId="AD" clId="Web-{F9A53570-C70A-7C10-9F9A-330F496C33B5}" dt="2024-06-06T13:32:16.897" v="139"/>
          <ac:graphicFrameMkLst>
            <pc:docMk/>
            <pc:sldMk cId="282233067" sldId="261"/>
            <ac:graphicFrameMk id="21" creationId="{27EC738E-6537-8E64-C915-785C0BDAD6E4}"/>
          </ac:graphicFrameMkLst>
        </pc:graphicFrameChg>
        <pc:graphicFrameChg chg="add del">
          <ac:chgData name="Ramtin Tizfahm" userId="S::rtizf073@uottawa.ca::78fc1d93-714b-47f1-afdf-8d31303546bb" providerId="AD" clId="Web-{F9A53570-C70A-7C10-9F9A-330F496C33B5}" dt="2024-06-06T13:32:19.601" v="141"/>
          <ac:graphicFrameMkLst>
            <pc:docMk/>
            <pc:sldMk cId="282233067" sldId="261"/>
            <ac:graphicFrameMk id="27" creationId="{D83B80D7-3F1C-CFEC-AE93-5F79413383B2}"/>
          </ac:graphicFrameMkLst>
        </pc:graphicFrameChg>
        <pc:picChg chg="add">
          <ac:chgData name="Ramtin Tizfahm" userId="S::rtizf073@uottawa.ca::78fc1d93-714b-47f1-afdf-8d31303546bb" providerId="AD" clId="Web-{F9A53570-C70A-7C10-9F9A-330F496C33B5}" dt="2024-06-06T13:32:19.616" v="142"/>
          <ac:picMkLst>
            <pc:docMk/>
            <pc:sldMk cId="282233067" sldId="261"/>
            <ac:picMk id="31" creationId="{25346ABB-9A50-B70F-D205-BFED50FA183B}"/>
          </ac:picMkLst>
        </pc:picChg>
        <pc:cxnChg chg="add del">
          <ac:chgData name="Ramtin Tizfahm" userId="S::rtizf073@uottawa.ca::78fc1d93-714b-47f1-afdf-8d31303546bb" providerId="AD" clId="Web-{F9A53570-C70A-7C10-9F9A-330F496C33B5}" dt="2024-06-06T13:32:19.601" v="141"/>
          <ac:cxnSpMkLst>
            <pc:docMk/>
            <pc:sldMk cId="282233067" sldId="261"/>
            <ac:cxnSpMk id="26" creationId="{6CF1BAF6-AD41-4082-B212-8A1F9A2E8779}"/>
          </ac:cxnSpMkLst>
        </pc:cxnChg>
      </pc:sldChg>
      <pc:sldChg chg="addSp delSp modSp mod setBg">
        <pc:chgData name="Ramtin Tizfahm" userId="S::rtizf073@uottawa.ca::78fc1d93-714b-47f1-afdf-8d31303546bb" providerId="AD" clId="Web-{F9A53570-C70A-7C10-9F9A-330F496C33B5}" dt="2024-06-06T13:44:20.620" v="409" actId="14100"/>
        <pc:sldMkLst>
          <pc:docMk/>
          <pc:sldMk cId="2057758982" sldId="265"/>
        </pc:sldMkLst>
        <pc:spChg chg="mod">
          <ac:chgData name="Ramtin Tizfahm" userId="S::rtizf073@uottawa.ca::78fc1d93-714b-47f1-afdf-8d31303546bb" providerId="AD" clId="Web-{F9A53570-C70A-7C10-9F9A-330F496C33B5}" dt="2024-06-06T13:44:09.667" v="408"/>
          <ac:spMkLst>
            <pc:docMk/>
            <pc:sldMk cId="2057758982" sldId="265"/>
            <ac:spMk id="2" creationId="{CEA2D40D-C5DA-5540-2621-E79CE5920FF1}"/>
          </ac:spMkLst>
        </pc:spChg>
        <pc:spChg chg="del mod">
          <ac:chgData name="Ramtin Tizfahm" userId="S::rtizf073@uottawa.ca::78fc1d93-714b-47f1-afdf-8d31303546bb" providerId="AD" clId="Web-{F9A53570-C70A-7C10-9F9A-330F496C33B5}" dt="2024-06-06T13:42:05.135" v="332"/>
          <ac:spMkLst>
            <pc:docMk/>
            <pc:sldMk cId="2057758982" sldId="265"/>
            <ac:spMk id="3" creationId="{598F9241-48DF-DD07-18FE-38A55D694FFB}"/>
          </ac:spMkLst>
        </pc:spChg>
        <pc:spChg chg="add del">
          <ac:chgData name="Ramtin Tizfahm" userId="S::rtizf073@uottawa.ca::78fc1d93-714b-47f1-afdf-8d31303546bb" providerId="AD" clId="Web-{F9A53570-C70A-7C10-9F9A-330F496C33B5}" dt="2024-06-06T13:44:09.667" v="408"/>
          <ac:spMkLst>
            <pc:docMk/>
            <pc:sldMk cId="2057758982" sldId="265"/>
            <ac:spMk id="9" creationId="{2659FDB4-FCBE-4A89-B46D-43D4FA54464D}"/>
          </ac:spMkLst>
        </pc:spChg>
        <pc:spChg chg="add del">
          <ac:chgData name="Ramtin Tizfahm" userId="S::rtizf073@uottawa.ca::78fc1d93-714b-47f1-afdf-8d31303546bb" providerId="AD" clId="Web-{F9A53570-C70A-7C10-9F9A-330F496C33B5}" dt="2024-06-06T13:44:04.214" v="405"/>
          <ac:spMkLst>
            <pc:docMk/>
            <pc:sldMk cId="2057758982" sldId="265"/>
            <ac:spMk id="16" creationId="{5C8908E2-EE49-44D2-9428-A28D2312A8D5}"/>
          </ac:spMkLst>
        </pc:spChg>
        <pc:spChg chg="add del">
          <ac:chgData name="Ramtin Tizfahm" userId="S::rtizf073@uottawa.ca::78fc1d93-714b-47f1-afdf-8d31303546bb" providerId="AD" clId="Web-{F9A53570-C70A-7C10-9F9A-330F496C33B5}" dt="2024-06-06T13:44:09.605" v="407"/>
          <ac:spMkLst>
            <pc:docMk/>
            <pc:sldMk cId="2057758982" sldId="265"/>
            <ac:spMk id="20" creationId="{AAD0DBB9-1A4B-4391-81D4-CB19F9AB918A}"/>
          </ac:spMkLst>
        </pc:spChg>
        <pc:spChg chg="add del">
          <ac:chgData name="Ramtin Tizfahm" userId="S::rtizf073@uottawa.ca::78fc1d93-714b-47f1-afdf-8d31303546bb" providerId="AD" clId="Web-{F9A53570-C70A-7C10-9F9A-330F496C33B5}" dt="2024-06-06T13:44:04.214" v="405"/>
          <ac:spMkLst>
            <pc:docMk/>
            <pc:sldMk cId="2057758982" sldId="265"/>
            <ac:spMk id="22" creationId="{7449A6C7-D15F-4AA5-BFA5-71A404B47016}"/>
          </ac:spMkLst>
        </pc:spChg>
        <pc:spChg chg="add del">
          <ac:chgData name="Ramtin Tizfahm" userId="S::rtizf073@uottawa.ca::78fc1d93-714b-47f1-afdf-8d31303546bb" providerId="AD" clId="Web-{F9A53570-C70A-7C10-9F9A-330F496C33B5}" dt="2024-06-06T13:44:04.214" v="405"/>
          <ac:spMkLst>
            <pc:docMk/>
            <pc:sldMk cId="2057758982" sldId="265"/>
            <ac:spMk id="24" creationId="{ED888B23-07FA-482A-96DF-47E31AF1A603}"/>
          </ac:spMkLst>
        </pc:spChg>
        <pc:spChg chg="add del">
          <ac:chgData name="Ramtin Tizfahm" userId="S::rtizf073@uottawa.ca::78fc1d93-714b-47f1-afdf-8d31303546bb" providerId="AD" clId="Web-{F9A53570-C70A-7C10-9F9A-330F496C33B5}" dt="2024-06-06T13:44:09.605" v="407"/>
          <ac:spMkLst>
            <pc:docMk/>
            <pc:sldMk cId="2057758982" sldId="265"/>
            <ac:spMk id="26" creationId="{BACC6370-2D7E-4714-9D71-7542949D7D5D}"/>
          </ac:spMkLst>
        </pc:spChg>
        <pc:spChg chg="add del">
          <ac:chgData name="Ramtin Tizfahm" userId="S::rtizf073@uottawa.ca::78fc1d93-714b-47f1-afdf-8d31303546bb" providerId="AD" clId="Web-{F9A53570-C70A-7C10-9F9A-330F496C33B5}" dt="2024-06-06T13:44:09.605" v="407"/>
          <ac:spMkLst>
            <pc:docMk/>
            <pc:sldMk cId="2057758982" sldId="265"/>
            <ac:spMk id="27" creationId="{F68B3F68-107C-434F-AA38-110D5EA91B85}"/>
          </ac:spMkLst>
        </pc:spChg>
        <pc:spChg chg="add del">
          <ac:chgData name="Ramtin Tizfahm" userId="S::rtizf073@uottawa.ca::78fc1d93-714b-47f1-afdf-8d31303546bb" providerId="AD" clId="Web-{F9A53570-C70A-7C10-9F9A-330F496C33B5}" dt="2024-06-06T13:44:09.605" v="407"/>
          <ac:spMkLst>
            <pc:docMk/>
            <pc:sldMk cId="2057758982" sldId="265"/>
            <ac:spMk id="28" creationId="{063BBA22-50EA-4C4D-BE05-F1CE4E63AA56}"/>
          </ac:spMkLst>
        </pc:spChg>
        <pc:spChg chg="add">
          <ac:chgData name="Ramtin Tizfahm" userId="S::rtizf073@uottawa.ca::78fc1d93-714b-47f1-afdf-8d31303546bb" providerId="AD" clId="Web-{F9A53570-C70A-7C10-9F9A-330F496C33B5}" dt="2024-06-06T13:44:09.667" v="408"/>
          <ac:spMkLst>
            <pc:docMk/>
            <pc:sldMk cId="2057758982" sldId="265"/>
            <ac:spMk id="30" creationId="{C05CBC3C-2E5A-4839-8B9B-2E5A6ADF0F58}"/>
          </ac:spMkLst>
        </pc:spChg>
        <pc:spChg chg="add">
          <ac:chgData name="Ramtin Tizfahm" userId="S::rtizf073@uottawa.ca::78fc1d93-714b-47f1-afdf-8d31303546bb" providerId="AD" clId="Web-{F9A53570-C70A-7C10-9F9A-330F496C33B5}" dt="2024-06-06T13:44:09.667" v="408"/>
          <ac:spMkLst>
            <pc:docMk/>
            <pc:sldMk cId="2057758982" sldId="265"/>
            <ac:spMk id="31" creationId="{DB5B423A-57CC-4C58-AA26-8E2E862B03A0}"/>
          </ac:spMkLst>
        </pc:spChg>
        <pc:grpChg chg="add del">
          <ac:chgData name="Ramtin Tizfahm" userId="S::rtizf073@uottawa.ca::78fc1d93-714b-47f1-afdf-8d31303546bb" providerId="AD" clId="Web-{F9A53570-C70A-7C10-9F9A-330F496C33B5}" dt="2024-06-06T13:44:04.214" v="405"/>
          <ac:grpSpMkLst>
            <pc:docMk/>
            <pc:sldMk cId="2057758982" sldId="265"/>
            <ac:grpSpMk id="18" creationId="{05314994-6337-4875-8CF5-652CAFE8342C}"/>
          </ac:grpSpMkLst>
        </pc:grpChg>
        <pc:graphicFrameChg chg="add mod modGraphic">
          <ac:chgData name="Ramtin Tizfahm" userId="S::rtizf073@uottawa.ca::78fc1d93-714b-47f1-afdf-8d31303546bb" providerId="AD" clId="Web-{F9A53570-C70A-7C10-9F9A-330F496C33B5}" dt="2024-06-06T13:44:20.620" v="409" actId="14100"/>
          <ac:graphicFrameMkLst>
            <pc:docMk/>
            <pc:sldMk cId="2057758982" sldId="265"/>
            <ac:graphicFrameMk id="5" creationId="{1937BBB7-C1AE-1ABA-E021-BD9CB9C3B52A}"/>
          </ac:graphicFrameMkLst>
        </pc:graphicFrameChg>
        <pc:cxnChg chg="add del">
          <ac:chgData name="Ramtin Tizfahm" userId="S::rtizf073@uottawa.ca::78fc1d93-714b-47f1-afdf-8d31303546bb" providerId="AD" clId="Web-{F9A53570-C70A-7C10-9F9A-330F496C33B5}" dt="2024-06-06T13:44:09.667" v="408"/>
          <ac:cxnSpMkLst>
            <pc:docMk/>
            <pc:sldMk cId="2057758982" sldId="265"/>
            <ac:cxnSpMk id="11" creationId="{C8F51B3F-8331-4E4A-AE96-D47B1006EEAD}"/>
          </ac:cxnSpMkLst>
        </pc:cxnChg>
      </pc:sldChg>
    </pc:docChg>
  </pc:docChgLst>
  <pc:docChgLst>
    <pc:chgData name="Anthony Abou Fayssal" userId="359c549f-a18d-46b6-8610-433eaee19ded" providerId="ADAL" clId="{0FB7927A-039A-4D26-B77C-C6C6CE7A1F6F}"/>
    <pc:docChg chg="custSel addSld delSld modSld">
      <pc:chgData name="Anthony Abou Fayssal" userId="359c549f-a18d-46b6-8610-433eaee19ded" providerId="ADAL" clId="{0FB7927A-039A-4D26-B77C-C6C6CE7A1F6F}" dt="2024-07-18T02:37:12.293" v="77" actId="14100"/>
      <pc:docMkLst>
        <pc:docMk/>
      </pc:docMkLst>
      <pc:sldChg chg="addSp delSp modSp mod">
        <pc:chgData name="Anthony Abou Fayssal" userId="359c549f-a18d-46b6-8610-433eaee19ded" providerId="ADAL" clId="{0FB7927A-039A-4D26-B77C-C6C6CE7A1F6F}" dt="2024-07-18T02:02:00.220" v="25" actId="20577"/>
        <pc:sldMkLst>
          <pc:docMk/>
          <pc:sldMk cId="282233067" sldId="261"/>
        </pc:sldMkLst>
        <pc:spChg chg="mod">
          <ac:chgData name="Anthony Abou Fayssal" userId="359c549f-a18d-46b6-8610-433eaee19ded" providerId="ADAL" clId="{0FB7927A-039A-4D26-B77C-C6C6CE7A1F6F}" dt="2024-07-18T01:57:32.832" v="1" actId="1076"/>
          <ac:spMkLst>
            <pc:docMk/>
            <pc:sldMk cId="282233067" sldId="261"/>
            <ac:spMk id="2" creationId="{77911BE5-79F4-AE36-3945-BFDEAF64A9B6}"/>
          </ac:spMkLst>
        </pc:spChg>
        <pc:spChg chg="add del mod">
          <ac:chgData name="Anthony Abou Fayssal" userId="359c549f-a18d-46b6-8610-433eaee19ded" providerId="ADAL" clId="{0FB7927A-039A-4D26-B77C-C6C6CE7A1F6F}" dt="2024-07-18T01:58:06.525" v="6"/>
          <ac:spMkLst>
            <pc:docMk/>
            <pc:sldMk cId="282233067" sldId="261"/>
            <ac:spMk id="3" creationId="{1C92D31E-4812-FAF0-0647-E4234CB3015B}"/>
          </ac:spMkLst>
        </pc:spChg>
        <pc:spChg chg="mod">
          <ac:chgData name="Anthony Abou Fayssal" userId="359c549f-a18d-46b6-8610-433eaee19ded" providerId="ADAL" clId="{0FB7927A-039A-4D26-B77C-C6C6CE7A1F6F}" dt="2024-07-18T02:02:00.220" v="25" actId="20577"/>
          <ac:spMkLst>
            <pc:docMk/>
            <pc:sldMk cId="282233067" sldId="261"/>
            <ac:spMk id="32" creationId="{7B267EB0-91DB-0E91-22C8-3E28E8E2EDB3}"/>
          </ac:spMkLst>
        </pc:spChg>
        <pc:picChg chg="mod">
          <ac:chgData name="Anthony Abou Fayssal" userId="359c549f-a18d-46b6-8610-433eaee19ded" providerId="ADAL" clId="{0FB7927A-039A-4D26-B77C-C6C6CE7A1F6F}" dt="2024-07-18T01:57:29.088" v="0" actId="14100"/>
          <ac:picMkLst>
            <pc:docMk/>
            <pc:sldMk cId="282233067" sldId="261"/>
            <ac:picMk id="31" creationId="{25346ABB-9A50-B70F-D205-BFED50FA183B}"/>
          </ac:picMkLst>
        </pc:picChg>
      </pc:sldChg>
      <pc:sldChg chg="modSp mod">
        <pc:chgData name="Anthony Abou Fayssal" userId="359c549f-a18d-46b6-8610-433eaee19ded" providerId="ADAL" clId="{0FB7927A-039A-4D26-B77C-C6C6CE7A1F6F}" dt="2024-07-18T02:34:34.007" v="68" actId="1076"/>
        <pc:sldMkLst>
          <pc:docMk/>
          <pc:sldMk cId="3325932710" sldId="263"/>
        </pc:sldMkLst>
        <pc:spChg chg="mod">
          <ac:chgData name="Anthony Abou Fayssal" userId="359c549f-a18d-46b6-8610-433eaee19ded" providerId="ADAL" clId="{0FB7927A-039A-4D26-B77C-C6C6CE7A1F6F}" dt="2024-07-18T02:34:31.623" v="67" actId="1076"/>
          <ac:spMkLst>
            <pc:docMk/>
            <pc:sldMk cId="3325932710" sldId="263"/>
            <ac:spMk id="8" creationId="{56B632A8-C3ED-B2CE-356C-D6E8A0DD3E2E}"/>
          </ac:spMkLst>
        </pc:spChg>
        <pc:spChg chg="mod">
          <ac:chgData name="Anthony Abou Fayssal" userId="359c549f-a18d-46b6-8610-433eaee19ded" providerId="ADAL" clId="{0FB7927A-039A-4D26-B77C-C6C6CE7A1F6F}" dt="2024-07-18T02:34:34.007" v="68" actId="1076"/>
          <ac:spMkLst>
            <pc:docMk/>
            <pc:sldMk cId="3325932710" sldId="263"/>
            <ac:spMk id="10" creationId="{F22AC90E-E461-54B0-7BC0-445DBC926194}"/>
          </ac:spMkLst>
        </pc:spChg>
        <pc:picChg chg="mod">
          <ac:chgData name="Anthony Abou Fayssal" userId="359c549f-a18d-46b6-8610-433eaee19ded" providerId="ADAL" clId="{0FB7927A-039A-4D26-B77C-C6C6CE7A1F6F}" dt="2024-07-18T02:34:28.351" v="66" actId="1076"/>
          <ac:picMkLst>
            <pc:docMk/>
            <pc:sldMk cId="3325932710" sldId="263"/>
            <ac:picMk id="7" creationId="{AB6E0368-483E-BE20-4DE4-CF9AE44E0FD8}"/>
          </ac:picMkLst>
        </pc:picChg>
        <pc:picChg chg="mod">
          <ac:chgData name="Anthony Abou Fayssal" userId="359c549f-a18d-46b6-8610-433eaee19ded" providerId="ADAL" clId="{0FB7927A-039A-4D26-B77C-C6C6CE7A1F6F}" dt="2024-07-18T02:34:25.371" v="65" actId="1076"/>
          <ac:picMkLst>
            <pc:docMk/>
            <pc:sldMk cId="3325932710" sldId="263"/>
            <ac:picMk id="9" creationId="{83E0931A-0D4E-569C-CF15-83421135D49E}"/>
          </ac:picMkLst>
        </pc:picChg>
      </pc:sldChg>
      <pc:sldChg chg="modSp mod">
        <pc:chgData name="Anthony Abou Fayssal" userId="359c549f-a18d-46b6-8610-433eaee19ded" providerId="ADAL" clId="{0FB7927A-039A-4D26-B77C-C6C6CE7A1F6F}" dt="2024-07-18T02:32:40.961" v="47" actId="1076"/>
        <pc:sldMkLst>
          <pc:docMk/>
          <pc:sldMk cId="873200803" sldId="270"/>
        </pc:sldMkLst>
        <pc:spChg chg="mod">
          <ac:chgData name="Anthony Abou Fayssal" userId="359c549f-a18d-46b6-8610-433eaee19ded" providerId="ADAL" clId="{0FB7927A-039A-4D26-B77C-C6C6CE7A1F6F}" dt="2024-07-18T02:02:35.438" v="31" actId="20577"/>
          <ac:spMkLst>
            <pc:docMk/>
            <pc:sldMk cId="873200803" sldId="270"/>
            <ac:spMk id="2" creationId="{6803158A-D786-0F84-C407-B6477A7C40FF}"/>
          </ac:spMkLst>
        </pc:spChg>
        <pc:spChg chg="mod">
          <ac:chgData name="Anthony Abou Fayssal" userId="359c549f-a18d-46b6-8610-433eaee19ded" providerId="ADAL" clId="{0FB7927A-039A-4D26-B77C-C6C6CE7A1F6F}" dt="2024-07-18T02:32:40.961" v="47" actId="1076"/>
          <ac:spMkLst>
            <pc:docMk/>
            <pc:sldMk cId="873200803" sldId="270"/>
            <ac:spMk id="9" creationId="{F8976C14-0CD1-5648-5CEE-F34E7C186C4D}"/>
          </ac:spMkLst>
        </pc:spChg>
      </pc:sldChg>
      <pc:sldChg chg="modSp mod">
        <pc:chgData name="Anthony Abou Fayssal" userId="359c549f-a18d-46b6-8610-433eaee19ded" providerId="ADAL" clId="{0FB7927A-039A-4D26-B77C-C6C6CE7A1F6F}" dt="2024-07-18T02:37:12.293" v="77" actId="14100"/>
        <pc:sldMkLst>
          <pc:docMk/>
          <pc:sldMk cId="1132282749" sldId="274"/>
        </pc:sldMkLst>
        <pc:spChg chg="mod">
          <ac:chgData name="Anthony Abou Fayssal" userId="359c549f-a18d-46b6-8610-433eaee19ded" providerId="ADAL" clId="{0FB7927A-039A-4D26-B77C-C6C6CE7A1F6F}" dt="2024-07-18T02:34:50.579" v="69" actId="1076"/>
          <ac:spMkLst>
            <pc:docMk/>
            <pc:sldMk cId="1132282749" sldId="274"/>
            <ac:spMk id="2" creationId="{21EF4B7B-5365-BABC-0C06-A9909469B719}"/>
          </ac:spMkLst>
        </pc:spChg>
        <pc:spChg chg="mod">
          <ac:chgData name="Anthony Abou Fayssal" userId="359c549f-a18d-46b6-8610-433eaee19ded" providerId="ADAL" clId="{0FB7927A-039A-4D26-B77C-C6C6CE7A1F6F}" dt="2024-07-18T02:37:12.293" v="77" actId="14100"/>
          <ac:spMkLst>
            <pc:docMk/>
            <pc:sldMk cId="1132282749" sldId="274"/>
            <ac:spMk id="3" creationId="{F33914E4-897F-3E8D-99BB-577AC2DC87E8}"/>
          </ac:spMkLst>
        </pc:spChg>
      </pc:sldChg>
      <pc:sldChg chg="modSp mod">
        <pc:chgData name="Anthony Abou Fayssal" userId="359c549f-a18d-46b6-8610-433eaee19ded" providerId="ADAL" clId="{0FB7927A-039A-4D26-B77C-C6C6CE7A1F6F}" dt="2024-07-18T02:36:16.420" v="76" actId="1076"/>
        <pc:sldMkLst>
          <pc:docMk/>
          <pc:sldMk cId="4191605855" sldId="275"/>
        </pc:sldMkLst>
        <pc:spChg chg="mod">
          <ac:chgData name="Anthony Abou Fayssal" userId="359c549f-a18d-46b6-8610-433eaee19ded" providerId="ADAL" clId="{0FB7927A-039A-4D26-B77C-C6C6CE7A1F6F}" dt="2024-07-18T02:33:25.557" v="53" actId="108"/>
          <ac:spMkLst>
            <pc:docMk/>
            <pc:sldMk cId="4191605855" sldId="275"/>
            <ac:spMk id="3" creationId="{0CFCC5DC-1BA7-4325-35B1-DFB3A9E2DE79}"/>
          </ac:spMkLst>
        </pc:spChg>
        <pc:spChg chg="mod">
          <ac:chgData name="Anthony Abou Fayssal" userId="359c549f-a18d-46b6-8610-433eaee19ded" providerId="ADAL" clId="{0FB7927A-039A-4D26-B77C-C6C6CE7A1F6F}" dt="2024-07-18T02:33:47.872" v="58" actId="108"/>
          <ac:spMkLst>
            <pc:docMk/>
            <pc:sldMk cId="4191605855" sldId="275"/>
            <ac:spMk id="4" creationId="{5CC7942B-9AF9-C961-761F-4837BDD6C4FF}"/>
          </ac:spMkLst>
        </pc:spChg>
        <pc:picChg chg="mod">
          <ac:chgData name="Anthony Abou Fayssal" userId="359c549f-a18d-46b6-8610-433eaee19ded" providerId="ADAL" clId="{0FB7927A-039A-4D26-B77C-C6C6CE7A1F6F}" dt="2024-07-18T02:36:05.190" v="73" actId="1076"/>
          <ac:picMkLst>
            <pc:docMk/>
            <pc:sldMk cId="4191605855" sldId="275"/>
            <ac:picMk id="12" creationId="{214B6AB3-E574-251C-9300-E4830852F22D}"/>
          </ac:picMkLst>
        </pc:picChg>
        <pc:picChg chg="mod">
          <ac:chgData name="Anthony Abou Fayssal" userId="359c549f-a18d-46b6-8610-433eaee19ded" providerId="ADAL" clId="{0FB7927A-039A-4D26-B77C-C6C6CE7A1F6F}" dt="2024-07-18T02:36:09.004" v="74" actId="1076"/>
          <ac:picMkLst>
            <pc:docMk/>
            <pc:sldMk cId="4191605855" sldId="275"/>
            <ac:picMk id="13" creationId="{6A64EEBB-D323-EAEB-7C24-2EAF455AFB6B}"/>
          </ac:picMkLst>
        </pc:picChg>
        <pc:picChg chg="mod">
          <ac:chgData name="Anthony Abou Fayssal" userId="359c549f-a18d-46b6-8610-433eaee19ded" providerId="ADAL" clId="{0FB7927A-039A-4D26-B77C-C6C6CE7A1F6F}" dt="2024-07-18T02:36:16.420" v="76" actId="1076"/>
          <ac:picMkLst>
            <pc:docMk/>
            <pc:sldMk cId="4191605855" sldId="275"/>
            <ac:picMk id="14" creationId="{453ED5B6-D685-9E0A-961B-AF8DE841D909}"/>
          </ac:picMkLst>
        </pc:picChg>
      </pc:sldChg>
      <pc:sldChg chg="modSp mod">
        <pc:chgData name="Anthony Abou Fayssal" userId="359c549f-a18d-46b6-8610-433eaee19ded" providerId="ADAL" clId="{0FB7927A-039A-4D26-B77C-C6C6CE7A1F6F}" dt="2024-07-18T02:35:04.071" v="71" actId="1076"/>
        <pc:sldMkLst>
          <pc:docMk/>
          <pc:sldMk cId="161646255" sldId="276"/>
        </pc:sldMkLst>
        <pc:spChg chg="mod">
          <ac:chgData name="Anthony Abou Fayssal" userId="359c549f-a18d-46b6-8610-433eaee19ded" providerId="ADAL" clId="{0FB7927A-039A-4D26-B77C-C6C6CE7A1F6F}" dt="2024-07-18T02:35:04.071" v="71" actId="1076"/>
          <ac:spMkLst>
            <pc:docMk/>
            <pc:sldMk cId="161646255" sldId="276"/>
            <ac:spMk id="2" creationId="{4DCCBD2F-97FF-9FCD-1CD3-4B4FE0D93AAC}"/>
          </ac:spMkLst>
        </pc:spChg>
        <pc:spChg chg="mod">
          <ac:chgData name="Anthony Abou Fayssal" userId="359c549f-a18d-46b6-8610-433eaee19ded" providerId="ADAL" clId="{0FB7927A-039A-4D26-B77C-C6C6CE7A1F6F}" dt="2024-07-18T02:33:16.543" v="52" actId="27636"/>
          <ac:spMkLst>
            <pc:docMk/>
            <pc:sldMk cId="161646255" sldId="276"/>
            <ac:spMk id="3" creationId="{9B5F4720-2DF2-CB9F-8D40-4BA545407983}"/>
          </ac:spMkLst>
        </pc:spChg>
      </pc:sldChg>
      <pc:sldChg chg="modSp mod">
        <pc:chgData name="Anthony Abou Fayssal" userId="359c549f-a18d-46b6-8610-433eaee19ded" providerId="ADAL" clId="{0FB7927A-039A-4D26-B77C-C6C6CE7A1F6F}" dt="2024-07-18T02:34:58.137" v="70" actId="1076"/>
        <pc:sldMkLst>
          <pc:docMk/>
          <pc:sldMk cId="1347399765" sldId="277"/>
        </pc:sldMkLst>
        <pc:spChg chg="mod">
          <ac:chgData name="Anthony Abou Fayssal" userId="359c549f-a18d-46b6-8610-433eaee19ded" providerId="ADAL" clId="{0FB7927A-039A-4D26-B77C-C6C6CE7A1F6F}" dt="2024-07-18T02:34:58.137" v="70" actId="1076"/>
          <ac:spMkLst>
            <pc:docMk/>
            <pc:sldMk cId="1347399765" sldId="277"/>
            <ac:spMk id="2" creationId="{50E54B5F-B898-3AD7-9890-18AE080E856B}"/>
          </ac:spMkLst>
        </pc:spChg>
        <pc:spChg chg="mod">
          <ac:chgData name="Anthony Abou Fayssal" userId="359c549f-a18d-46b6-8610-433eaee19ded" providerId="ADAL" clId="{0FB7927A-039A-4D26-B77C-C6C6CE7A1F6F}" dt="2024-07-18T02:33:08.015" v="50" actId="108"/>
          <ac:spMkLst>
            <pc:docMk/>
            <pc:sldMk cId="1347399765" sldId="277"/>
            <ac:spMk id="3" creationId="{FC9F85D9-2F1F-53DF-8CAC-08C637198750}"/>
          </ac:spMkLst>
        </pc:spChg>
      </pc:sldChg>
      <pc:sldChg chg="new del">
        <pc:chgData name="Anthony Abou Fayssal" userId="359c549f-a18d-46b6-8610-433eaee19ded" providerId="ADAL" clId="{0FB7927A-039A-4D26-B77C-C6C6CE7A1F6F}" dt="2024-07-18T02:06:54.379" v="34" actId="47"/>
        <pc:sldMkLst>
          <pc:docMk/>
          <pc:sldMk cId="187455056" sldId="278"/>
        </pc:sldMkLst>
      </pc:sldChg>
      <pc:sldChg chg="addSp delSp modSp add del mod">
        <pc:chgData name="Anthony Abou Fayssal" userId="359c549f-a18d-46b6-8610-433eaee19ded" providerId="ADAL" clId="{0FB7927A-039A-4D26-B77C-C6C6CE7A1F6F}" dt="2024-07-18T02:32:11.229" v="46" actId="47"/>
        <pc:sldMkLst>
          <pc:docMk/>
          <pc:sldMk cId="2330109462" sldId="279"/>
        </pc:sldMkLst>
        <pc:spChg chg="mod">
          <ac:chgData name="Anthony Abou Fayssal" userId="359c549f-a18d-46b6-8610-433eaee19ded" providerId="ADAL" clId="{0FB7927A-039A-4D26-B77C-C6C6CE7A1F6F}" dt="2024-07-18T02:06:59.436" v="40" actId="20577"/>
          <ac:spMkLst>
            <pc:docMk/>
            <pc:sldMk cId="2330109462" sldId="279"/>
            <ac:spMk id="2" creationId="{6803158A-D786-0F84-C407-B6477A7C40FF}"/>
          </ac:spMkLst>
        </pc:spChg>
        <pc:spChg chg="del">
          <ac:chgData name="Anthony Abou Fayssal" userId="359c549f-a18d-46b6-8610-433eaee19ded" providerId="ADAL" clId="{0FB7927A-039A-4D26-B77C-C6C6CE7A1F6F}" dt="2024-07-18T02:07:14.017" v="41" actId="478"/>
          <ac:spMkLst>
            <pc:docMk/>
            <pc:sldMk cId="2330109462" sldId="279"/>
            <ac:spMk id="9" creationId="{F8976C14-0CD1-5648-5CEE-F34E7C186C4D}"/>
          </ac:spMkLst>
        </pc:spChg>
        <pc:spChg chg="add del mod">
          <ac:chgData name="Anthony Abou Fayssal" userId="359c549f-a18d-46b6-8610-433eaee19ded" providerId="ADAL" clId="{0FB7927A-039A-4D26-B77C-C6C6CE7A1F6F}" dt="2024-07-18T02:07:16.676" v="44" actId="478"/>
          <ac:spMkLst>
            <pc:docMk/>
            <pc:sldMk cId="2330109462" sldId="279"/>
            <ac:spMk id="10" creationId="{CE513427-300E-E27B-C9D1-E400890B582F}"/>
          </ac:spMkLst>
        </pc:spChg>
        <pc:spChg chg="add del mod">
          <ac:chgData name="Anthony Abou Fayssal" userId="359c549f-a18d-46b6-8610-433eaee19ded" providerId="ADAL" clId="{0FB7927A-039A-4D26-B77C-C6C6CE7A1F6F}" dt="2024-07-18T02:07:17.124" v="45" actId="478"/>
          <ac:spMkLst>
            <pc:docMk/>
            <pc:sldMk cId="2330109462" sldId="279"/>
            <ac:spMk id="12" creationId="{22F2CAB5-06AF-9576-3B8C-0D0480A73F67}"/>
          </ac:spMkLst>
        </pc:spChg>
        <pc:picChg chg="del">
          <ac:chgData name="Anthony Abou Fayssal" userId="359c549f-a18d-46b6-8610-433eaee19ded" providerId="ADAL" clId="{0FB7927A-039A-4D26-B77C-C6C6CE7A1F6F}" dt="2024-07-18T02:07:14.537" v="42" actId="478"/>
          <ac:picMkLst>
            <pc:docMk/>
            <pc:sldMk cId="2330109462" sldId="279"/>
            <ac:picMk id="7" creationId="{2A80B75C-98EC-0328-8BE6-BCC3387899D1}"/>
          </ac:picMkLst>
        </pc:picChg>
        <pc:picChg chg="del">
          <ac:chgData name="Anthony Abou Fayssal" userId="359c549f-a18d-46b6-8610-433eaee19ded" providerId="ADAL" clId="{0FB7927A-039A-4D26-B77C-C6C6CE7A1F6F}" dt="2024-07-18T02:07:14.937" v="43" actId="478"/>
          <ac:picMkLst>
            <pc:docMk/>
            <pc:sldMk cId="2330109462" sldId="279"/>
            <ac:picMk id="8" creationId="{732BC256-5750-6BF1-301A-1ACC1F36A01D}"/>
          </ac:picMkLst>
        </pc:picChg>
      </pc:sldChg>
    </pc:docChg>
  </pc:docChgLst>
  <pc:docChgLst>
    <pc:chgData name="Ramtin Tizfahm" userId="S::rtizf073@uottawa.ca::78fc1d93-714b-47f1-afdf-8d31303546bb" providerId="AD" clId="Web-{FB2A4FA6-C530-5C54-EFC3-F2F0F6154532}"/>
    <pc:docChg chg="modSld">
      <pc:chgData name="Ramtin Tizfahm" userId="S::rtizf073@uottawa.ca::78fc1d93-714b-47f1-afdf-8d31303546bb" providerId="AD" clId="Web-{FB2A4FA6-C530-5C54-EFC3-F2F0F6154532}" dt="2024-06-06T13:23:58.869" v="7" actId="20577"/>
      <pc:docMkLst>
        <pc:docMk/>
      </pc:docMkLst>
      <pc:sldChg chg="addSp delSp modSp mod setBg">
        <pc:chgData name="Ramtin Tizfahm" userId="S::rtizf073@uottawa.ca::78fc1d93-714b-47f1-afdf-8d31303546bb" providerId="AD" clId="Web-{FB2A4FA6-C530-5C54-EFC3-F2F0F6154532}" dt="2024-06-06T13:22:29.820" v="1"/>
        <pc:sldMkLst>
          <pc:docMk/>
          <pc:sldMk cId="1724291327" sldId="258"/>
        </pc:sldMkLst>
        <pc:spChg chg="mod">
          <ac:chgData name="Ramtin Tizfahm" userId="S::rtizf073@uottawa.ca::78fc1d93-714b-47f1-afdf-8d31303546bb" providerId="AD" clId="Web-{FB2A4FA6-C530-5C54-EFC3-F2F0F6154532}" dt="2024-06-06T13:22:29.820" v="1"/>
          <ac:spMkLst>
            <pc:docMk/>
            <pc:sldMk cId="1724291327" sldId="258"/>
            <ac:spMk id="2" creationId="{E23D0BBB-4908-5CA4-36FF-02F099C2CD0F}"/>
          </ac:spMkLst>
        </pc:spChg>
        <pc:spChg chg="del">
          <ac:chgData name="Ramtin Tizfahm" userId="S::rtizf073@uottawa.ca::78fc1d93-714b-47f1-afdf-8d31303546bb" providerId="AD" clId="Web-{FB2A4FA6-C530-5C54-EFC3-F2F0F6154532}" dt="2024-06-06T13:22:24.492" v="0"/>
          <ac:spMkLst>
            <pc:docMk/>
            <pc:sldMk cId="1724291327" sldId="258"/>
            <ac:spMk id="3" creationId="{C0A58A5B-3020-241C-335E-9C0F50F85F55}"/>
          </ac:spMkLst>
        </pc:spChg>
        <pc:spChg chg="add">
          <ac:chgData name="Ramtin Tizfahm" userId="S::rtizf073@uottawa.ca::78fc1d93-714b-47f1-afdf-8d31303546bb" providerId="AD" clId="Web-{FB2A4FA6-C530-5C54-EFC3-F2F0F6154532}" dt="2024-06-06T13:22:29.820" v="1"/>
          <ac:spMkLst>
            <pc:docMk/>
            <pc:sldMk cId="1724291327" sldId="258"/>
            <ac:spMk id="8" creationId="{817DF87C-086C-2D52-50D3-050C5EC90855}"/>
          </ac:spMkLst>
        </pc:spChg>
        <pc:spChg chg="add">
          <ac:chgData name="Ramtin Tizfahm" userId="S::rtizf073@uottawa.ca::78fc1d93-714b-47f1-afdf-8d31303546bb" providerId="AD" clId="Web-{FB2A4FA6-C530-5C54-EFC3-F2F0F6154532}" dt="2024-06-06T13:22:29.820" v="1"/>
          <ac:spMkLst>
            <pc:docMk/>
            <pc:sldMk cId="1724291327" sldId="258"/>
            <ac:spMk id="11" creationId="{117AB3D3-3C9C-4DED-809A-78734805B895}"/>
          </ac:spMkLst>
        </pc:spChg>
        <pc:spChg chg="add">
          <ac:chgData name="Ramtin Tizfahm" userId="S::rtizf073@uottawa.ca::78fc1d93-714b-47f1-afdf-8d31303546bb" providerId="AD" clId="Web-{FB2A4FA6-C530-5C54-EFC3-F2F0F6154532}" dt="2024-06-06T13:22:29.820" v="1"/>
          <ac:spMkLst>
            <pc:docMk/>
            <pc:sldMk cId="1724291327" sldId="258"/>
            <ac:spMk id="13" creationId="{3A9A4357-BD1D-4622-A4FE-766E6AB8DE84}"/>
          </ac:spMkLst>
        </pc:spChg>
        <pc:spChg chg="add">
          <ac:chgData name="Ramtin Tizfahm" userId="S::rtizf073@uottawa.ca::78fc1d93-714b-47f1-afdf-8d31303546bb" providerId="AD" clId="Web-{FB2A4FA6-C530-5C54-EFC3-F2F0F6154532}" dt="2024-06-06T13:22:29.820" v="1"/>
          <ac:spMkLst>
            <pc:docMk/>
            <pc:sldMk cId="1724291327" sldId="258"/>
            <ac:spMk id="15" creationId="{E659831F-0D9A-4C63-9EBB-8435B85A440F}"/>
          </ac:spMkLst>
        </pc:spChg>
        <pc:spChg chg="add">
          <ac:chgData name="Ramtin Tizfahm" userId="S::rtizf073@uottawa.ca::78fc1d93-714b-47f1-afdf-8d31303546bb" providerId="AD" clId="Web-{FB2A4FA6-C530-5C54-EFC3-F2F0F6154532}" dt="2024-06-06T13:22:29.820" v="1"/>
          <ac:spMkLst>
            <pc:docMk/>
            <pc:sldMk cId="1724291327" sldId="258"/>
            <ac:spMk id="17" creationId="{E6995CE5-F890-4ABA-82A2-26507CE8D2A3}"/>
          </ac:spMkLst>
        </pc:spChg>
        <pc:picChg chg="add mod ord">
          <ac:chgData name="Ramtin Tizfahm" userId="S::rtizf073@uottawa.ca::78fc1d93-714b-47f1-afdf-8d31303546bb" providerId="AD" clId="Web-{FB2A4FA6-C530-5C54-EFC3-F2F0F6154532}" dt="2024-06-06T13:22:29.820" v="1"/>
          <ac:picMkLst>
            <pc:docMk/>
            <pc:sldMk cId="1724291327" sldId="258"/>
            <ac:picMk id="4" creationId="{EE642F96-5DD5-013F-2DC6-D8BEC64569E4}"/>
          </ac:picMkLst>
        </pc:picChg>
      </pc:sldChg>
      <pc:sldChg chg="addSp delSp modSp mod setBg">
        <pc:chgData name="Ramtin Tizfahm" userId="S::rtizf073@uottawa.ca::78fc1d93-714b-47f1-afdf-8d31303546bb" providerId="AD" clId="Web-{FB2A4FA6-C530-5C54-EFC3-F2F0F6154532}" dt="2024-06-06T13:23:50.181" v="6"/>
        <pc:sldMkLst>
          <pc:docMk/>
          <pc:sldMk cId="3405157520" sldId="259"/>
        </pc:sldMkLst>
        <pc:spChg chg="mod">
          <ac:chgData name="Ramtin Tizfahm" userId="S::rtizf073@uottawa.ca::78fc1d93-714b-47f1-afdf-8d31303546bb" providerId="AD" clId="Web-{FB2A4FA6-C530-5C54-EFC3-F2F0F6154532}" dt="2024-06-06T13:23:50.181" v="6"/>
          <ac:spMkLst>
            <pc:docMk/>
            <pc:sldMk cId="3405157520" sldId="259"/>
            <ac:spMk id="2" creationId="{4C1CB996-27F2-E840-B0FA-EAD4D8CD5C5E}"/>
          </ac:spMkLst>
        </pc:spChg>
        <pc:spChg chg="del mod">
          <ac:chgData name="Ramtin Tizfahm" userId="S::rtizf073@uottawa.ca::78fc1d93-714b-47f1-afdf-8d31303546bb" providerId="AD" clId="Web-{FB2A4FA6-C530-5C54-EFC3-F2F0F6154532}" dt="2024-06-06T13:23:50.181" v="6"/>
          <ac:spMkLst>
            <pc:docMk/>
            <pc:sldMk cId="3405157520" sldId="259"/>
            <ac:spMk id="3" creationId="{BCC2101D-20EB-B3C5-8E87-11AE8C458352}"/>
          </ac:spMkLst>
        </pc:spChg>
        <pc:spChg chg="add">
          <ac:chgData name="Ramtin Tizfahm" userId="S::rtizf073@uottawa.ca::78fc1d93-714b-47f1-afdf-8d31303546bb" providerId="AD" clId="Web-{FB2A4FA6-C530-5C54-EFC3-F2F0F6154532}" dt="2024-06-06T13:23:50.181" v="6"/>
          <ac:spMkLst>
            <pc:docMk/>
            <pc:sldMk cId="3405157520" sldId="259"/>
            <ac:spMk id="9" creationId="{BACC6370-2D7E-4714-9D71-7542949D7D5D}"/>
          </ac:spMkLst>
        </pc:spChg>
        <pc:spChg chg="add">
          <ac:chgData name="Ramtin Tizfahm" userId="S::rtizf073@uottawa.ca::78fc1d93-714b-47f1-afdf-8d31303546bb" providerId="AD" clId="Web-{FB2A4FA6-C530-5C54-EFC3-F2F0F6154532}" dt="2024-06-06T13:23:50.181" v="6"/>
          <ac:spMkLst>
            <pc:docMk/>
            <pc:sldMk cId="3405157520" sldId="259"/>
            <ac:spMk id="11" creationId="{F68B3F68-107C-434F-AA38-110D5EA91B85}"/>
          </ac:spMkLst>
        </pc:spChg>
        <pc:spChg chg="add">
          <ac:chgData name="Ramtin Tizfahm" userId="S::rtizf073@uottawa.ca::78fc1d93-714b-47f1-afdf-8d31303546bb" providerId="AD" clId="Web-{FB2A4FA6-C530-5C54-EFC3-F2F0F6154532}" dt="2024-06-06T13:23:50.181" v="6"/>
          <ac:spMkLst>
            <pc:docMk/>
            <pc:sldMk cId="3405157520" sldId="259"/>
            <ac:spMk id="13" creationId="{AAD0DBB9-1A4B-4391-81D4-CB19F9AB918A}"/>
          </ac:spMkLst>
        </pc:spChg>
        <pc:spChg chg="add">
          <ac:chgData name="Ramtin Tizfahm" userId="S::rtizf073@uottawa.ca::78fc1d93-714b-47f1-afdf-8d31303546bb" providerId="AD" clId="Web-{FB2A4FA6-C530-5C54-EFC3-F2F0F6154532}" dt="2024-06-06T13:23:50.181" v="6"/>
          <ac:spMkLst>
            <pc:docMk/>
            <pc:sldMk cId="3405157520" sldId="259"/>
            <ac:spMk id="15" creationId="{063BBA22-50EA-4C4D-BE05-F1CE4E63AA56}"/>
          </ac:spMkLst>
        </pc:spChg>
        <pc:graphicFrameChg chg="add">
          <ac:chgData name="Ramtin Tizfahm" userId="S::rtizf073@uottawa.ca::78fc1d93-714b-47f1-afdf-8d31303546bb" providerId="AD" clId="Web-{FB2A4FA6-C530-5C54-EFC3-F2F0F6154532}" dt="2024-06-06T13:23:50.181" v="6"/>
          <ac:graphicFrameMkLst>
            <pc:docMk/>
            <pc:sldMk cId="3405157520" sldId="259"/>
            <ac:graphicFrameMk id="5" creationId="{954E47C7-7690-1C75-6100-4FACC2046BF7}"/>
          </ac:graphicFrameMkLst>
        </pc:graphicFrameChg>
      </pc:sldChg>
      <pc:sldChg chg="modSp">
        <pc:chgData name="Ramtin Tizfahm" userId="S::rtizf073@uottawa.ca::78fc1d93-714b-47f1-afdf-8d31303546bb" providerId="AD" clId="Web-{FB2A4FA6-C530-5C54-EFC3-F2F0F6154532}" dt="2024-06-06T13:23:58.869" v="7" actId="20577"/>
        <pc:sldMkLst>
          <pc:docMk/>
          <pc:sldMk cId="506466262" sldId="260"/>
        </pc:sldMkLst>
        <pc:spChg chg="mod">
          <ac:chgData name="Ramtin Tizfahm" userId="S::rtizf073@uottawa.ca::78fc1d93-714b-47f1-afdf-8d31303546bb" providerId="AD" clId="Web-{FB2A4FA6-C530-5C54-EFC3-F2F0F6154532}" dt="2024-06-06T13:23:58.869" v="7" actId="20577"/>
          <ac:spMkLst>
            <pc:docMk/>
            <pc:sldMk cId="506466262" sldId="260"/>
            <ac:spMk id="2" creationId="{08F9F7F5-3875-DE2F-7643-9ED921D990BE}"/>
          </ac:spMkLst>
        </pc:spChg>
      </pc:sldChg>
    </pc:docChg>
  </pc:docChgLst>
  <pc:docChgLst>
    <pc:chgData name="Daniel Goulet" userId="S::dgoul059@uottawa.ca::32fa651f-8002-407d-be8d-fc8a3dabf4bf" providerId="AD" clId="Web-{D0192B61-9D1E-0837-494A-C0283E3540C4}"/>
    <pc:docChg chg="addSld delSld modSld sldOrd addMainMaster delMainMaster">
      <pc:chgData name="Daniel Goulet" userId="S::dgoul059@uottawa.ca::32fa651f-8002-407d-be8d-fc8a3dabf4bf" providerId="AD" clId="Web-{D0192B61-9D1E-0837-494A-C0283E3540C4}" dt="2024-06-06T19:08:10.891" v="1126" actId="1076"/>
      <pc:docMkLst>
        <pc:docMk/>
      </pc:docMkLst>
      <pc:sldChg chg="delSp modSp mod modClrScheme delDesignElem chgLayout">
        <pc:chgData name="Daniel Goulet" userId="S::dgoul059@uottawa.ca::32fa651f-8002-407d-be8d-fc8a3dabf4bf" providerId="AD" clId="Web-{D0192B61-9D1E-0837-494A-C0283E3540C4}" dt="2024-06-06T18:17:54.088" v="379" actId="1076"/>
        <pc:sldMkLst>
          <pc:docMk/>
          <pc:sldMk cId="109857222" sldId="256"/>
        </pc:sldMkLst>
        <pc:spChg chg="mod ord">
          <ac:chgData name="Daniel Goulet" userId="S::dgoul059@uottawa.ca::32fa651f-8002-407d-be8d-fc8a3dabf4bf" providerId="AD" clId="Web-{D0192B61-9D1E-0837-494A-C0283E3540C4}" dt="2024-06-06T18:17:49.448" v="377" actId="20577"/>
          <ac:spMkLst>
            <pc:docMk/>
            <pc:sldMk cId="109857222" sldId="256"/>
            <ac:spMk id="2" creationId="{00000000-0000-0000-0000-000000000000}"/>
          </ac:spMkLst>
        </pc:spChg>
        <pc:spChg chg="del mod ord">
          <ac:chgData name="Daniel Goulet" userId="S::dgoul059@uottawa.ca::32fa651f-8002-407d-be8d-fc8a3dabf4bf" providerId="AD" clId="Web-{D0192B61-9D1E-0837-494A-C0283E3540C4}" dt="2024-06-06T18:17:51.995" v="378"/>
          <ac:spMkLst>
            <pc:docMk/>
            <pc:sldMk cId="109857222" sldId="256"/>
            <ac:spMk id="3" creationId="{00000000-0000-0000-0000-000000000000}"/>
          </ac:spMkLst>
        </pc:spChg>
        <pc:spChg chg="del">
          <ac:chgData name="Daniel Goulet" userId="S::dgoul059@uottawa.ca::32fa651f-8002-407d-be8d-fc8a3dabf4bf" providerId="AD" clId="Web-{D0192B61-9D1E-0837-494A-C0283E3540C4}" dt="2024-06-06T18:09:57.468" v="171"/>
          <ac:spMkLst>
            <pc:docMk/>
            <pc:sldMk cId="109857222" sldId="256"/>
            <ac:spMk id="22" creationId="{0E91F5CA-B392-444C-88E3-BF5BAAEBDEB0}"/>
          </ac:spMkLst>
        </pc:spChg>
        <pc:spChg chg="del">
          <ac:chgData name="Daniel Goulet" userId="S::dgoul059@uottawa.ca::32fa651f-8002-407d-be8d-fc8a3dabf4bf" providerId="AD" clId="Web-{D0192B61-9D1E-0837-494A-C0283E3540C4}" dt="2024-06-06T18:09:57.468" v="171"/>
          <ac:spMkLst>
            <pc:docMk/>
            <pc:sldMk cId="109857222" sldId="256"/>
            <ac:spMk id="24" creationId="{0459807F-B6FA-44D3-9A53-C55B6B56884A}"/>
          </ac:spMkLst>
        </pc:spChg>
        <pc:picChg chg="mod">
          <ac:chgData name="Daniel Goulet" userId="S::dgoul059@uottawa.ca::32fa651f-8002-407d-be8d-fc8a3dabf4bf" providerId="AD" clId="Web-{D0192B61-9D1E-0837-494A-C0283E3540C4}" dt="2024-06-06T18:17:54.088" v="379" actId="1076"/>
          <ac:picMkLst>
            <pc:docMk/>
            <pc:sldMk cId="109857222" sldId="256"/>
            <ac:picMk id="4" creationId="{0B037655-B554-D3E4-440B-A9D6241FD2A4}"/>
          </ac:picMkLst>
        </pc:picChg>
      </pc:sldChg>
      <pc:sldChg chg="addSp delSp modSp del">
        <pc:chgData name="Daniel Goulet" userId="S::dgoul059@uottawa.ca::32fa651f-8002-407d-be8d-fc8a3dabf4bf" providerId="AD" clId="Web-{D0192B61-9D1E-0837-494A-C0283E3540C4}" dt="2024-06-06T18:06:43.807" v="151"/>
        <pc:sldMkLst>
          <pc:docMk/>
          <pc:sldMk cId="3967901217" sldId="257"/>
        </pc:sldMkLst>
        <pc:spChg chg="mod">
          <ac:chgData name="Daniel Goulet" userId="S::dgoul059@uottawa.ca::32fa651f-8002-407d-be8d-fc8a3dabf4bf" providerId="AD" clId="Web-{D0192B61-9D1E-0837-494A-C0283E3540C4}" dt="2024-06-06T18:06:01.431" v="140" actId="20577"/>
          <ac:spMkLst>
            <pc:docMk/>
            <pc:sldMk cId="3967901217" sldId="257"/>
            <ac:spMk id="2" creationId="{702966F5-D4CB-3F9A-AC32-8990DA8F75ED}"/>
          </ac:spMkLst>
        </pc:spChg>
        <pc:spChg chg="mod">
          <ac:chgData name="Daniel Goulet" userId="S::dgoul059@uottawa.ca::32fa651f-8002-407d-be8d-fc8a3dabf4bf" providerId="AD" clId="Web-{D0192B61-9D1E-0837-494A-C0283E3540C4}" dt="2024-06-06T18:06:05.041" v="141" actId="1076"/>
          <ac:spMkLst>
            <pc:docMk/>
            <pc:sldMk cId="3967901217" sldId="257"/>
            <ac:spMk id="8" creationId="{DCB9DFBF-A6F8-9B7F-28BD-869E860DE636}"/>
          </ac:spMkLst>
        </pc:spChg>
        <pc:spChg chg="add del">
          <ac:chgData name="Daniel Goulet" userId="S::dgoul059@uottawa.ca::32fa651f-8002-407d-be8d-fc8a3dabf4bf" providerId="AD" clId="Web-{D0192B61-9D1E-0837-494A-C0283E3540C4}" dt="2024-06-06T17:55:47.777" v="2"/>
          <ac:spMkLst>
            <pc:docMk/>
            <pc:sldMk cId="3967901217" sldId="257"/>
            <ac:spMk id="11" creationId="{B95B9BA8-1D69-4796-85F5-B6D0BD52354B}"/>
          </ac:spMkLst>
        </pc:spChg>
        <pc:picChg chg="add mod">
          <ac:chgData name="Daniel Goulet" userId="S::dgoul059@uottawa.ca::32fa651f-8002-407d-be8d-fc8a3dabf4bf" providerId="AD" clId="Web-{D0192B61-9D1E-0837-494A-C0283E3540C4}" dt="2024-06-06T18:05:13.462" v="131" actId="1076"/>
          <ac:picMkLst>
            <pc:docMk/>
            <pc:sldMk cId="3967901217" sldId="257"/>
            <ac:picMk id="3" creationId="{22067237-F5F2-207D-BA00-D86D2FCAE87A}"/>
          </ac:picMkLst>
        </pc:picChg>
        <pc:picChg chg="del">
          <ac:chgData name="Daniel Goulet" userId="S::dgoul059@uottawa.ca::32fa651f-8002-407d-be8d-fc8a3dabf4bf" providerId="AD" clId="Web-{D0192B61-9D1E-0837-494A-C0283E3540C4}" dt="2024-06-06T17:55:48.824" v="3"/>
          <ac:picMkLst>
            <pc:docMk/>
            <pc:sldMk cId="3967901217" sldId="257"/>
            <ac:picMk id="4" creationId="{8940EFE6-EE91-3171-17E0-F1A4C266A016}"/>
          </ac:picMkLst>
        </pc:picChg>
      </pc:sldChg>
      <pc:sldChg chg="addSp delSp modSp mod modClrScheme delDesignElem chgLayout">
        <pc:chgData name="Daniel Goulet" userId="S::dgoul059@uottawa.ca::32fa651f-8002-407d-be8d-fc8a3dabf4bf" providerId="AD" clId="Web-{D0192B61-9D1E-0837-494A-C0283E3540C4}" dt="2024-06-06T18:49:47.179" v="884" actId="1076"/>
        <pc:sldMkLst>
          <pc:docMk/>
          <pc:sldMk cId="1724291327" sldId="258"/>
        </pc:sldMkLst>
        <pc:spChg chg="mod ord">
          <ac:chgData name="Daniel Goulet" userId="S::dgoul059@uottawa.ca::32fa651f-8002-407d-be8d-fc8a3dabf4bf" providerId="AD" clId="Web-{D0192B61-9D1E-0837-494A-C0283E3540C4}" dt="2024-06-06T18:32:21.202" v="589" actId="1076"/>
          <ac:spMkLst>
            <pc:docMk/>
            <pc:sldMk cId="1724291327" sldId="258"/>
            <ac:spMk id="2" creationId="{E23D0BBB-4908-5CA4-36FF-02F099C2CD0F}"/>
          </ac:spMkLst>
        </pc:spChg>
        <pc:spChg chg="add del mod">
          <ac:chgData name="Daniel Goulet" userId="S::dgoul059@uottawa.ca::32fa651f-8002-407d-be8d-fc8a3dabf4bf" providerId="AD" clId="Web-{D0192B61-9D1E-0837-494A-C0283E3540C4}" dt="2024-06-06T18:12:54.550" v="240"/>
          <ac:spMkLst>
            <pc:docMk/>
            <pc:sldMk cId="1724291327" sldId="258"/>
            <ac:spMk id="5" creationId="{10B2E67F-09E0-7B33-0A9B-FEDFBCDF4915}"/>
          </ac:spMkLst>
        </pc:spChg>
        <pc:spChg chg="add mod">
          <ac:chgData name="Daniel Goulet" userId="S::dgoul059@uottawa.ca::32fa651f-8002-407d-be8d-fc8a3dabf4bf" providerId="AD" clId="Web-{D0192B61-9D1E-0837-494A-C0283E3540C4}" dt="2024-06-06T18:36:27.629" v="619" actId="20577"/>
          <ac:spMkLst>
            <pc:docMk/>
            <pc:sldMk cId="1724291327" sldId="258"/>
            <ac:spMk id="7" creationId="{496452E7-1948-497C-9D1D-2AEBD286D1A0}"/>
          </ac:spMkLst>
        </pc:spChg>
        <pc:spChg chg="del mod ord">
          <ac:chgData name="Daniel Goulet" userId="S::dgoul059@uottawa.ca::32fa651f-8002-407d-be8d-fc8a3dabf4bf" providerId="AD" clId="Web-{D0192B61-9D1E-0837-494A-C0283E3540C4}" dt="2024-06-06T18:12:49.660" v="238"/>
          <ac:spMkLst>
            <pc:docMk/>
            <pc:sldMk cId="1724291327" sldId="258"/>
            <ac:spMk id="8" creationId="{817DF87C-086C-2D52-50D3-050C5EC90855}"/>
          </ac:spMkLst>
        </pc:spChg>
        <pc:spChg chg="del">
          <ac:chgData name="Daniel Goulet" userId="S::dgoul059@uottawa.ca::32fa651f-8002-407d-be8d-fc8a3dabf4bf" providerId="AD" clId="Web-{D0192B61-9D1E-0837-494A-C0283E3540C4}" dt="2024-06-06T18:09:57.468" v="171"/>
          <ac:spMkLst>
            <pc:docMk/>
            <pc:sldMk cId="1724291327" sldId="258"/>
            <ac:spMk id="11" creationId="{117AB3D3-3C9C-4DED-809A-78734805B895}"/>
          </ac:spMkLst>
        </pc:spChg>
        <pc:spChg chg="add mod">
          <ac:chgData name="Daniel Goulet" userId="S::dgoul059@uottawa.ca::32fa651f-8002-407d-be8d-fc8a3dabf4bf" providerId="AD" clId="Web-{D0192B61-9D1E-0837-494A-C0283E3540C4}" dt="2024-06-06T18:49:19.397" v="871" actId="20577"/>
          <ac:spMkLst>
            <pc:docMk/>
            <pc:sldMk cId="1724291327" sldId="258"/>
            <ac:spMk id="12" creationId="{367AC983-1252-C8F4-422B-A58D34AFFDE8}"/>
          </ac:spMkLst>
        </pc:spChg>
        <pc:spChg chg="del">
          <ac:chgData name="Daniel Goulet" userId="S::dgoul059@uottawa.ca::32fa651f-8002-407d-be8d-fc8a3dabf4bf" providerId="AD" clId="Web-{D0192B61-9D1E-0837-494A-C0283E3540C4}" dt="2024-06-06T18:01:45.988" v="125"/>
          <ac:spMkLst>
            <pc:docMk/>
            <pc:sldMk cId="1724291327" sldId="258"/>
            <ac:spMk id="13" creationId="{3A9A4357-BD1D-4622-A4FE-766E6AB8DE84}"/>
          </ac:spMkLst>
        </pc:spChg>
        <pc:spChg chg="del">
          <ac:chgData name="Daniel Goulet" userId="S::dgoul059@uottawa.ca::32fa651f-8002-407d-be8d-fc8a3dabf4bf" providerId="AD" clId="Web-{D0192B61-9D1E-0837-494A-C0283E3540C4}" dt="2024-06-06T18:09:57.468" v="171"/>
          <ac:spMkLst>
            <pc:docMk/>
            <pc:sldMk cId="1724291327" sldId="258"/>
            <ac:spMk id="15" creationId="{E659831F-0D9A-4C63-9EBB-8435B85A440F}"/>
          </ac:spMkLst>
        </pc:spChg>
        <pc:spChg chg="del">
          <ac:chgData name="Daniel Goulet" userId="S::dgoul059@uottawa.ca::32fa651f-8002-407d-be8d-fc8a3dabf4bf" providerId="AD" clId="Web-{D0192B61-9D1E-0837-494A-C0283E3540C4}" dt="2024-06-06T18:01:47.582" v="126"/>
          <ac:spMkLst>
            <pc:docMk/>
            <pc:sldMk cId="1724291327" sldId="258"/>
            <ac:spMk id="17" creationId="{E6995CE5-F890-4ABA-82A2-26507CE8D2A3}"/>
          </ac:spMkLst>
        </pc:spChg>
        <pc:spChg chg="add del mod">
          <ac:chgData name="Daniel Goulet" userId="S::dgoul059@uottawa.ca::32fa651f-8002-407d-be8d-fc8a3dabf4bf" providerId="AD" clId="Web-{D0192B61-9D1E-0837-494A-C0283E3540C4}" dt="2024-06-06T18:41:50.480" v="713" actId="14100"/>
          <ac:spMkLst>
            <pc:docMk/>
            <pc:sldMk cId="1724291327" sldId="258"/>
            <ac:spMk id="18" creationId="{BA54F414-0325-A44A-3388-C8C05DDC8B57}"/>
          </ac:spMkLst>
        </pc:spChg>
        <pc:spChg chg="add mod">
          <ac:chgData name="Daniel Goulet" userId="S::dgoul059@uottawa.ca::32fa651f-8002-407d-be8d-fc8a3dabf4bf" providerId="AD" clId="Web-{D0192B61-9D1E-0837-494A-C0283E3540C4}" dt="2024-06-06T18:49:28.569" v="881" actId="20577"/>
          <ac:spMkLst>
            <pc:docMk/>
            <pc:sldMk cId="1724291327" sldId="258"/>
            <ac:spMk id="19" creationId="{3D7143C2-2953-C2AB-9779-C5391ED79AC2}"/>
          </ac:spMkLst>
        </pc:spChg>
        <pc:spChg chg="add mod">
          <ac:chgData name="Daniel Goulet" userId="S::dgoul059@uottawa.ca::32fa651f-8002-407d-be8d-fc8a3dabf4bf" providerId="AD" clId="Web-{D0192B61-9D1E-0837-494A-C0283E3540C4}" dt="2024-06-06T18:49:47.179" v="884" actId="1076"/>
          <ac:spMkLst>
            <pc:docMk/>
            <pc:sldMk cId="1724291327" sldId="258"/>
            <ac:spMk id="20" creationId="{7E33D67F-4681-C64F-39D1-9A277834CB56}"/>
          </ac:spMkLst>
        </pc:spChg>
        <pc:picChg chg="del">
          <ac:chgData name="Daniel Goulet" userId="S::dgoul059@uottawa.ca::32fa651f-8002-407d-be8d-fc8a3dabf4bf" providerId="AD" clId="Web-{D0192B61-9D1E-0837-494A-C0283E3540C4}" dt="2024-06-06T18:01:40.535" v="124"/>
          <ac:picMkLst>
            <pc:docMk/>
            <pc:sldMk cId="1724291327" sldId="258"/>
            <ac:picMk id="4" creationId="{EE642F96-5DD5-013F-2DC6-D8BEC64569E4}"/>
          </ac:picMkLst>
        </pc:picChg>
        <pc:picChg chg="add mod">
          <ac:chgData name="Daniel Goulet" userId="S::dgoul059@uottawa.ca::32fa651f-8002-407d-be8d-fc8a3dabf4bf" providerId="AD" clId="Web-{D0192B61-9D1E-0837-494A-C0283E3540C4}" dt="2024-06-06T18:35:29.972" v="607" actId="1076"/>
          <ac:picMkLst>
            <pc:docMk/>
            <pc:sldMk cId="1724291327" sldId="258"/>
            <ac:picMk id="10" creationId="{08FAD95F-FB12-F6AF-FDC7-A541E79869AF}"/>
          </ac:picMkLst>
        </pc:picChg>
        <pc:cxnChg chg="add del mod">
          <ac:chgData name="Daniel Goulet" userId="S::dgoul059@uottawa.ca::32fa651f-8002-407d-be8d-fc8a3dabf4bf" providerId="AD" clId="Web-{D0192B61-9D1E-0837-494A-C0283E3540C4}" dt="2024-06-06T18:39:07.805" v="639"/>
          <ac:cxnSpMkLst>
            <pc:docMk/>
            <pc:sldMk cId="1724291327" sldId="258"/>
            <ac:cxnSpMk id="14" creationId="{E0961E28-529D-C80B-A2EB-21AA6C10E59A}"/>
          </ac:cxnSpMkLst>
        </pc:cxnChg>
        <pc:cxnChg chg="add del mod">
          <ac:chgData name="Daniel Goulet" userId="S::dgoul059@uottawa.ca::32fa651f-8002-407d-be8d-fc8a3dabf4bf" providerId="AD" clId="Web-{D0192B61-9D1E-0837-494A-C0283E3540C4}" dt="2024-06-06T18:38:49.508" v="635"/>
          <ac:cxnSpMkLst>
            <pc:docMk/>
            <pc:sldMk cId="1724291327" sldId="258"/>
            <ac:cxnSpMk id="16" creationId="{45987703-DA81-3924-8E26-8CA5A193985D}"/>
          </ac:cxnSpMkLst>
        </pc:cxnChg>
      </pc:sldChg>
      <pc:sldChg chg="delSp modSp mod ord modClrScheme delDesignElem chgLayout">
        <pc:chgData name="Daniel Goulet" userId="S::dgoul059@uottawa.ca::32fa651f-8002-407d-be8d-fc8a3dabf4bf" providerId="AD" clId="Web-{D0192B61-9D1E-0837-494A-C0283E3540C4}" dt="2024-06-06T18:44:04.843" v="720" actId="1076"/>
        <pc:sldMkLst>
          <pc:docMk/>
          <pc:sldMk cId="3405157520" sldId="259"/>
        </pc:sldMkLst>
        <pc:spChg chg="mod ord">
          <ac:chgData name="Daniel Goulet" userId="S::dgoul059@uottawa.ca::32fa651f-8002-407d-be8d-fc8a3dabf4bf" providerId="AD" clId="Web-{D0192B61-9D1E-0837-494A-C0283E3540C4}" dt="2024-06-06T18:44:04.843" v="720" actId="1076"/>
          <ac:spMkLst>
            <pc:docMk/>
            <pc:sldMk cId="3405157520" sldId="259"/>
            <ac:spMk id="2" creationId="{4C1CB996-27F2-E840-B0FA-EAD4D8CD5C5E}"/>
          </ac:spMkLst>
        </pc:spChg>
        <pc:spChg chg="del">
          <ac:chgData name="Daniel Goulet" userId="S::dgoul059@uottawa.ca::32fa651f-8002-407d-be8d-fc8a3dabf4bf" providerId="AD" clId="Web-{D0192B61-9D1E-0837-494A-C0283E3540C4}" dt="2024-06-06T18:09:57.468" v="171"/>
          <ac:spMkLst>
            <pc:docMk/>
            <pc:sldMk cId="3405157520" sldId="259"/>
            <ac:spMk id="9" creationId="{BACC6370-2D7E-4714-9D71-7542949D7D5D}"/>
          </ac:spMkLst>
        </pc:spChg>
        <pc:spChg chg="del">
          <ac:chgData name="Daniel Goulet" userId="S::dgoul059@uottawa.ca::32fa651f-8002-407d-be8d-fc8a3dabf4bf" providerId="AD" clId="Web-{D0192B61-9D1E-0837-494A-C0283E3540C4}" dt="2024-06-06T18:09:57.468" v="171"/>
          <ac:spMkLst>
            <pc:docMk/>
            <pc:sldMk cId="3405157520" sldId="259"/>
            <ac:spMk id="11" creationId="{F68B3F68-107C-434F-AA38-110D5EA91B85}"/>
          </ac:spMkLst>
        </pc:spChg>
        <pc:spChg chg="del">
          <ac:chgData name="Daniel Goulet" userId="S::dgoul059@uottawa.ca::32fa651f-8002-407d-be8d-fc8a3dabf4bf" providerId="AD" clId="Web-{D0192B61-9D1E-0837-494A-C0283E3540C4}" dt="2024-06-06T18:09:57.468" v="171"/>
          <ac:spMkLst>
            <pc:docMk/>
            <pc:sldMk cId="3405157520" sldId="259"/>
            <ac:spMk id="13" creationId="{AAD0DBB9-1A4B-4391-81D4-CB19F9AB918A}"/>
          </ac:spMkLst>
        </pc:spChg>
        <pc:spChg chg="del">
          <ac:chgData name="Daniel Goulet" userId="S::dgoul059@uottawa.ca::32fa651f-8002-407d-be8d-fc8a3dabf4bf" providerId="AD" clId="Web-{D0192B61-9D1E-0837-494A-C0283E3540C4}" dt="2024-06-06T18:09:57.468" v="171"/>
          <ac:spMkLst>
            <pc:docMk/>
            <pc:sldMk cId="3405157520" sldId="259"/>
            <ac:spMk id="15" creationId="{063BBA22-50EA-4C4D-BE05-F1CE4E63AA56}"/>
          </ac:spMkLst>
        </pc:spChg>
        <pc:graphicFrameChg chg="mod ord">
          <ac:chgData name="Daniel Goulet" userId="S::dgoul059@uottawa.ca::32fa651f-8002-407d-be8d-fc8a3dabf4bf" providerId="AD" clId="Web-{D0192B61-9D1E-0837-494A-C0283E3540C4}" dt="2024-06-06T18:43:38.889" v="718" actId="14100"/>
          <ac:graphicFrameMkLst>
            <pc:docMk/>
            <pc:sldMk cId="3405157520" sldId="259"/>
            <ac:graphicFrameMk id="5" creationId="{954E47C7-7690-1C75-6100-4FACC2046BF7}"/>
          </ac:graphicFrameMkLst>
        </pc:graphicFrameChg>
      </pc:sldChg>
      <pc:sldChg chg="delSp modSp mod modClrScheme delDesignElem chgLayout">
        <pc:chgData name="Daniel Goulet" userId="S::dgoul059@uottawa.ca::32fa651f-8002-407d-be8d-fc8a3dabf4bf" providerId="AD" clId="Web-{D0192B61-9D1E-0837-494A-C0283E3540C4}" dt="2024-06-06T18:50:56.368" v="890" actId="14100"/>
        <pc:sldMkLst>
          <pc:docMk/>
          <pc:sldMk cId="506466262" sldId="260"/>
        </pc:sldMkLst>
        <pc:spChg chg="mod ord">
          <ac:chgData name="Daniel Goulet" userId="S::dgoul059@uottawa.ca::32fa651f-8002-407d-be8d-fc8a3dabf4bf" providerId="AD" clId="Web-{D0192B61-9D1E-0837-494A-C0283E3540C4}" dt="2024-06-06T18:44:42.344" v="729" actId="20577"/>
          <ac:spMkLst>
            <pc:docMk/>
            <pc:sldMk cId="506466262" sldId="260"/>
            <ac:spMk id="2" creationId="{08F9F7F5-3875-DE2F-7643-9ED921D990BE}"/>
          </ac:spMkLst>
        </pc:spChg>
        <pc:spChg chg="mod ord">
          <ac:chgData name="Daniel Goulet" userId="S::dgoul059@uottawa.ca::32fa651f-8002-407d-be8d-fc8a3dabf4bf" providerId="AD" clId="Web-{D0192B61-9D1E-0837-494A-C0283E3540C4}" dt="2024-06-06T18:50:50.446" v="889" actId="20577"/>
          <ac:spMkLst>
            <pc:docMk/>
            <pc:sldMk cId="506466262" sldId="260"/>
            <ac:spMk id="8" creationId="{2DE529C9-65F8-CEE9-8BDF-0EA832A964F9}"/>
          </ac:spMkLst>
        </pc:spChg>
        <pc:spChg chg="del">
          <ac:chgData name="Daniel Goulet" userId="S::dgoul059@uottawa.ca::32fa651f-8002-407d-be8d-fc8a3dabf4bf" providerId="AD" clId="Web-{D0192B61-9D1E-0837-494A-C0283E3540C4}" dt="2024-06-06T18:09:57.468" v="171"/>
          <ac:spMkLst>
            <pc:docMk/>
            <pc:sldMk cId="506466262" sldId="260"/>
            <ac:spMk id="11" creationId="{0D7B6173-1D58-48E2-83CF-37350F315F75}"/>
          </ac:spMkLst>
        </pc:spChg>
        <pc:spChg chg="del">
          <ac:chgData name="Daniel Goulet" userId="S::dgoul059@uottawa.ca::32fa651f-8002-407d-be8d-fc8a3dabf4bf" providerId="AD" clId="Web-{D0192B61-9D1E-0837-494A-C0283E3540C4}" dt="2024-06-06T18:09:57.468" v="171"/>
          <ac:spMkLst>
            <pc:docMk/>
            <pc:sldMk cId="506466262" sldId="260"/>
            <ac:spMk id="13" creationId="{BE149CDF-5DAC-4860-A285-9492CF2090AA}"/>
          </ac:spMkLst>
        </pc:spChg>
        <pc:spChg chg="del">
          <ac:chgData name="Daniel Goulet" userId="S::dgoul059@uottawa.ca::32fa651f-8002-407d-be8d-fc8a3dabf4bf" providerId="AD" clId="Web-{D0192B61-9D1E-0837-494A-C0283E3540C4}" dt="2024-06-06T18:09:57.468" v="171"/>
          <ac:spMkLst>
            <pc:docMk/>
            <pc:sldMk cId="506466262" sldId="260"/>
            <ac:spMk id="17" creationId="{21BDEC81-16A7-4451-B893-C15000083B77}"/>
          </ac:spMkLst>
        </pc:spChg>
        <pc:spChg chg="del">
          <ac:chgData name="Daniel Goulet" userId="S::dgoul059@uottawa.ca::32fa651f-8002-407d-be8d-fc8a3dabf4bf" providerId="AD" clId="Web-{D0192B61-9D1E-0837-494A-C0283E3540C4}" dt="2024-06-06T18:09:57.468" v="171"/>
          <ac:spMkLst>
            <pc:docMk/>
            <pc:sldMk cId="506466262" sldId="260"/>
            <ac:spMk id="19" creationId="{26A515A1-4D80-430E-BE0A-71A290516A82}"/>
          </ac:spMkLst>
        </pc:spChg>
        <pc:picChg chg="mod">
          <ac:chgData name="Daniel Goulet" userId="S::dgoul059@uottawa.ca::32fa651f-8002-407d-be8d-fc8a3dabf4bf" providerId="AD" clId="Web-{D0192B61-9D1E-0837-494A-C0283E3540C4}" dt="2024-06-06T18:50:56.368" v="890" actId="14100"/>
          <ac:picMkLst>
            <pc:docMk/>
            <pc:sldMk cId="506466262" sldId="260"/>
            <ac:picMk id="4" creationId="{BBBC250D-5FED-4140-4556-796E02C88C8B}"/>
          </ac:picMkLst>
        </pc:picChg>
        <pc:picChg chg="del">
          <ac:chgData name="Daniel Goulet" userId="S::dgoul059@uottawa.ca::32fa651f-8002-407d-be8d-fc8a3dabf4bf" providerId="AD" clId="Web-{D0192B61-9D1E-0837-494A-C0283E3540C4}" dt="2024-06-06T18:09:57.468" v="171"/>
          <ac:picMkLst>
            <pc:docMk/>
            <pc:sldMk cId="506466262" sldId="260"/>
            <ac:picMk id="15" creationId="{B0DAC8FB-A162-44E3-A606-C855A03A5B09}"/>
          </ac:picMkLst>
        </pc:picChg>
      </pc:sldChg>
      <pc:sldChg chg="delSp modSp mod modClrScheme delDesignElem chgLayout">
        <pc:chgData name="Daniel Goulet" userId="S::dgoul059@uottawa.ca::32fa651f-8002-407d-be8d-fc8a3dabf4bf" providerId="AD" clId="Web-{D0192B61-9D1E-0837-494A-C0283E3540C4}" dt="2024-06-06T18:51:23.509" v="899" actId="20577"/>
        <pc:sldMkLst>
          <pc:docMk/>
          <pc:sldMk cId="282233067" sldId="261"/>
        </pc:sldMkLst>
        <pc:spChg chg="mod ord">
          <ac:chgData name="Daniel Goulet" userId="S::dgoul059@uottawa.ca::32fa651f-8002-407d-be8d-fc8a3dabf4bf" providerId="AD" clId="Web-{D0192B61-9D1E-0837-494A-C0283E3540C4}" dt="2024-06-06T18:51:10.290" v="896" actId="20577"/>
          <ac:spMkLst>
            <pc:docMk/>
            <pc:sldMk cId="282233067" sldId="261"/>
            <ac:spMk id="2" creationId="{77911BE5-79F4-AE36-3945-BFDEAF64A9B6}"/>
          </ac:spMkLst>
        </pc:spChg>
        <pc:spChg chg="del">
          <ac:chgData name="Daniel Goulet" userId="S::dgoul059@uottawa.ca::32fa651f-8002-407d-be8d-fc8a3dabf4bf" providerId="AD" clId="Web-{D0192B61-9D1E-0837-494A-C0283E3540C4}" dt="2024-06-06T18:09:57.468" v="171"/>
          <ac:spMkLst>
            <pc:docMk/>
            <pc:sldMk cId="282233067" sldId="261"/>
            <ac:spMk id="29" creationId="{B210AC1D-4063-4C6E-9528-FA9C4C0C18E6}"/>
          </ac:spMkLst>
        </pc:spChg>
        <pc:spChg chg="del">
          <ac:chgData name="Daniel Goulet" userId="S::dgoul059@uottawa.ca::32fa651f-8002-407d-be8d-fc8a3dabf4bf" providerId="AD" clId="Web-{D0192B61-9D1E-0837-494A-C0283E3540C4}" dt="2024-06-06T18:09:57.468" v="171"/>
          <ac:spMkLst>
            <pc:docMk/>
            <pc:sldMk cId="282233067" sldId="261"/>
            <ac:spMk id="30" creationId="{02F8C595-E68C-4306-AED8-DC7826A0A506}"/>
          </ac:spMkLst>
        </pc:spChg>
        <pc:spChg chg="mod ord">
          <ac:chgData name="Daniel Goulet" userId="S::dgoul059@uottawa.ca::32fa651f-8002-407d-be8d-fc8a3dabf4bf" providerId="AD" clId="Web-{D0192B61-9D1E-0837-494A-C0283E3540C4}" dt="2024-06-06T18:51:23.509" v="899" actId="20577"/>
          <ac:spMkLst>
            <pc:docMk/>
            <pc:sldMk cId="282233067" sldId="261"/>
            <ac:spMk id="32" creationId="{7B267EB0-91DB-0E91-22C8-3E28E8E2EDB3}"/>
          </ac:spMkLst>
        </pc:spChg>
      </pc:sldChg>
      <pc:sldChg chg="modSp mod modClrScheme chgLayout">
        <pc:chgData name="Daniel Goulet" userId="S::dgoul059@uottawa.ca::32fa651f-8002-407d-be8d-fc8a3dabf4bf" providerId="AD" clId="Web-{D0192B61-9D1E-0837-494A-C0283E3540C4}" dt="2024-06-06T19:08:10.891" v="1126" actId="1076"/>
        <pc:sldMkLst>
          <pc:docMk/>
          <pc:sldMk cId="1071595289" sldId="262"/>
        </pc:sldMkLst>
        <pc:spChg chg="mod ord">
          <ac:chgData name="Daniel Goulet" userId="S::dgoul059@uottawa.ca::32fa651f-8002-407d-be8d-fc8a3dabf4bf" providerId="AD" clId="Web-{D0192B61-9D1E-0837-494A-C0283E3540C4}" dt="2024-06-06T19:08:05.860" v="1125" actId="1076"/>
          <ac:spMkLst>
            <pc:docMk/>
            <pc:sldMk cId="1071595289" sldId="262"/>
            <ac:spMk id="2" creationId="{C36701D7-EDED-1E6E-637D-C4E6F0F5ECFC}"/>
          </ac:spMkLst>
        </pc:spChg>
        <pc:spChg chg="mod ord">
          <ac:chgData name="Daniel Goulet" userId="S::dgoul059@uottawa.ca::32fa651f-8002-407d-be8d-fc8a3dabf4bf" providerId="AD" clId="Web-{D0192B61-9D1E-0837-494A-C0283E3540C4}" dt="2024-06-06T19:08:10.891" v="1126" actId="1076"/>
          <ac:spMkLst>
            <pc:docMk/>
            <pc:sldMk cId="1071595289" sldId="262"/>
            <ac:spMk id="3" creationId="{132C5FDE-98E1-33A4-9D7B-3A80130FBA9A}"/>
          </ac:spMkLst>
        </pc:spChg>
      </pc:sldChg>
      <pc:sldChg chg="addSp delSp modSp mod ord modClrScheme addAnim chgLayout">
        <pc:chgData name="Daniel Goulet" userId="S::dgoul059@uottawa.ca::32fa651f-8002-407d-be8d-fc8a3dabf4bf" providerId="AD" clId="Web-{D0192B61-9D1E-0837-494A-C0283E3540C4}" dt="2024-06-06T19:03:43.698" v="1121"/>
        <pc:sldMkLst>
          <pc:docMk/>
          <pc:sldMk cId="3325932710" sldId="263"/>
        </pc:sldMkLst>
        <pc:spChg chg="mod ord">
          <ac:chgData name="Daniel Goulet" userId="S::dgoul059@uottawa.ca::32fa651f-8002-407d-be8d-fc8a3dabf4bf" providerId="AD" clId="Web-{D0192B61-9D1E-0837-494A-C0283E3540C4}" dt="2024-06-06T18:57:13.970" v="925" actId="20577"/>
          <ac:spMkLst>
            <pc:docMk/>
            <pc:sldMk cId="3325932710" sldId="263"/>
            <ac:spMk id="2" creationId="{CAE1195D-5F53-ED47-5443-86D10D4BB09C}"/>
          </ac:spMkLst>
        </pc:spChg>
        <pc:spChg chg="del mod ord">
          <ac:chgData name="Daniel Goulet" userId="S::dgoul059@uottawa.ca::32fa651f-8002-407d-be8d-fc8a3dabf4bf" providerId="AD" clId="Web-{D0192B61-9D1E-0837-494A-C0283E3540C4}" dt="2024-06-06T18:53:34.028" v="904"/>
          <ac:spMkLst>
            <pc:docMk/>
            <pc:sldMk cId="3325932710" sldId="263"/>
            <ac:spMk id="3" creationId="{6E00F0CE-692E-D82F-4906-BCE30167EF02}"/>
          </ac:spMkLst>
        </pc:spChg>
        <pc:graphicFrameChg chg="add mod modGraphic">
          <ac:chgData name="Daniel Goulet" userId="S::dgoul059@uottawa.ca::32fa651f-8002-407d-be8d-fc8a3dabf4bf" providerId="AD" clId="Web-{D0192B61-9D1E-0837-494A-C0283E3540C4}" dt="2024-06-06T19:02:06.977" v="1115" actId="14100"/>
          <ac:graphicFrameMkLst>
            <pc:docMk/>
            <pc:sldMk cId="3325932710" sldId="263"/>
            <ac:graphicFrameMk id="5" creationId="{E110FC21-398E-C73F-C448-230060548BE1}"/>
          </ac:graphicFrameMkLst>
        </pc:graphicFrameChg>
      </pc:sldChg>
      <pc:sldChg chg="modSp del mod modClrScheme chgLayout">
        <pc:chgData name="Daniel Goulet" userId="S::dgoul059@uottawa.ca::32fa651f-8002-407d-be8d-fc8a3dabf4bf" providerId="AD" clId="Web-{D0192B61-9D1E-0837-494A-C0283E3540C4}" dt="2024-06-06T18:51:28.509" v="900"/>
        <pc:sldMkLst>
          <pc:docMk/>
          <pc:sldMk cId="3582998251" sldId="264"/>
        </pc:sldMkLst>
        <pc:spChg chg="mod ord">
          <ac:chgData name="Daniel Goulet" userId="S::dgoul059@uottawa.ca::32fa651f-8002-407d-be8d-fc8a3dabf4bf" providerId="AD" clId="Web-{D0192B61-9D1E-0837-494A-C0283E3540C4}" dt="2024-06-06T18:10:00.046" v="172"/>
          <ac:spMkLst>
            <pc:docMk/>
            <pc:sldMk cId="3582998251" sldId="264"/>
            <ac:spMk id="2" creationId="{1271EA83-5B0C-CDD9-C9CE-91D575A1AD64}"/>
          </ac:spMkLst>
        </pc:spChg>
        <pc:spChg chg="mod ord">
          <ac:chgData name="Daniel Goulet" userId="S::dgoul059@uottawa.ca::32fa651f-8002-407d-be8d-fc8a3dabf4bf" providerId="AD" clId="Web-{D0192B61-9D1E-0837-494A-C0283E3540C4}" dt="2024-06-06T18:10:00.046" v="172"/>
          <ac:spMkLst>
            <pc:docMk/>
            <pc:sldMk cId="3582998251" sldId="264"/>
            <ac:spMk id="3" creationId="{60250139-AE9B-79DD-31DD-07E6F33B2733}"/>
          </ac:spMkLst>
        </pc:spChg>
      </pc:sldChg>
      <pc:sldChg chg="delSp modSp del mod modClrScheme delDesignElem chgLayout">
        <pc:chgData name="Daniel Goulet" userId="S::dgoul059@uottawa.ca::32fa651f-8002-407d-be8d-fc8a3dabf4bf" providerId="AD" clId="Web-{D0192B61-9D1E-0837-494A-C0283E3540C4}" dt="2024-06-06T19:02:18.290" v="1116"/>
        <pc:sldMkLst>
          <pc:docMk/>
          <pc:sldMk cId="2057758982" sldId="265"/>
        </pc:sldMkLst>
        <pc:spChg chg="mod ord">
          <ac:chgData name="Daniel Goulet" userId="S::dgoul059@uottawa.ca::32fa651f-8002-407d-be8d-fc8a3dabf4bf" providerId="AD" clId="Web-{D0192B61-9D1E-0837-494A-C0283E3540C4}" dt="2024-06-06T18:56:41.688" v="923" actId="1076"/>
          <ac:spMkLst>
            <pc:docMk/>
            <pc:sldMk cId="2057758982" sldId="265"/>
            <ac:spMk id="2" creationId="{CEA2D40D-C5DA-5540-2621-E79CE5920FF1}"/>
          </ac:spMkLst>
        </pc:spChg>
        <pc:spChg chg="del">
          <ac:chgData name="Daniel Goulet" userId="S::dgoul059@uottawa.ca::32fa651f-8002-407d-be8d-fc8a3dabf4bf" providerId="AD" clId="Web-{D0192B61-9D1E-0837-494A-C0283E3540C4}" dt="2024-06-06T18:09:57.468" v="171"/>
          <ac:spMkLst>
            <pc:docMk/>
            <pc:sldMk cId="2057758982" sldId="265"/>
            <ac:spMk id="30" creationId="{C05CBC3C-2E5A-4839-8B9B-2E5A6ADF0F58}"/>
          </ac:spMkLst>
        </pc:spChg>
        <pc:spChg chg="del">
          <ac:chgData name="Daniel Goulet" userId="S::dgoul059@uottawa.ca::32fa651f-8002-407d-be8d-fc8a3dabf4bf" providerId="AD" clId="Web-{D0192B61-9D1E-0837-494A-C0283E3540C4}" dt="2024-06-06T18:09:57.468" v="171"/>
          <ac:spMkLst>
            <pc:docMk/>
            <pc:sldMk cId="2057758982" sldId="265"/>
            <ac:spMk id="31" creationId="{DB5B423A-57CC-4C58-AA26-8E2E862B03A0}"/>
          </ac:spMkLst>
        </pc:spChg>
        <pc:graphicFrameChg chg="mod ord">
          <ac:chgData name="Daniel Goulet" userId="S::dgoul059@uottawa.ca::32fa651f-8002-407d-be8d-fc8a3dabf4bf" providerId="AD" clId="Web-{D0192B61-9D1E-0837-494A-C0283E3540C4}" dt="2024-06-06T18:51:48.322" v="901" actId="14100"/>
          <ac:graphicFrameMkLst>
            <pc:docMk/>
            <pc:sldMk cId="2057758982" sldId="265"/>
            <ac:graphicFrameMk id="5" creationId="{1937BBB7-C1AE-1ABA-E021-BD9CB9C3B52A}"/>
          </ac:graphicFrameMkLst>
        </pc:graphicFrameChg>
      </pc:sldChg>
      <pc:sldChg chg="delSp modSp mod modClrScheme chgLayout">
        <pc:chgData name="Daniel Goulet" userId="S::dgoul059@uottawa.ca::32fa651f-8002-407d-be8d-fc8a3dabf4bf" providerId="AD" clId="Web-{D0192B61-9D1E-0837-494A-C0283E3540C4}" dt="2024-06-06T19:02:39.040" v="1119" actId="1076"/>
        <pc:sldMkLst>
          <pc:docMk/>
          <pc:sldMk cId="1354866076" sldId="266"/>
        </pc:sldMkLst>
        <pc:spChg chg="mod ord">
          <ac:chgData name="Daniel Goulet" userId="S::dgoul059@uottawa.ca::32fa651f-8002-407d-be8d-fc8a3dabf4bf" providerId="AD" clId="Web-{D0192B61-9D1E-0837-494A-C0283E3540C4}" dt="2024-06-06T19:02:39.040" v="1119" actId="1076"/>
          <ac:spMkLst>
            <pc:docMk/>
            <pc:sldMk cId="1354866076" sldId="266"/>
            <ac:spMk id="2" creationId="{04580C49-BC6C-5CBA-6A6D-EEDFDCDD6B7D}"/>
          </ac:spMkLst>
        </pc:spChg>
        <pc:spChg chg="del mod ord">
          <ac:chgData name="Daniel Goulet" userId="S::dgoul059@uottawa.ca::32fa651f-8002-407d-be8d-fc8a3dabf4bf" providerId="AD" clId="Web-{D0192B61-9D1E-0837-494A-C0283E3540C4}" dt="2024-06-06T19:02:35.774" v="1118"/>
          <ac:spMkLst>
            <pc:docMk/>
            <pc:sldMk cId="1354866076" sldId="266"/>
            <ac:spMk id="3" creationId="{3ADDA85D-4A42-8949-2EC4-7457DC255AE7}"/>
          </ac:spMkLst>
        </pc:spChg>
      </pc:sldChg>
      <pc:sldChg chg="addSp delSp modSp add mod replId modClrScheme delDesignElem chgLayout">
        <pc:chgData name="Daniel Goulet" userId="S::dgoul059@uottawa.ca::32fa651f-8002-407d-be8d-fc8a3dabf4bf" providerId="AD" clId="Web-{D0192B61-9D1E-0837-494A-C0283E3540C4}" dt="2024-06-06T18:36:19.895" v="618" actId="20577"/>
        <pc:sldMkLst>
          <pc:docMk/>
          <pc:sldMk cId="2589316458" sldId="267"/>
        </pc:sldMkLst>
        <pc:spChg chg="mod ord">
          <ac:chgData name="Daniel Goulet" userId="S::dgoul059@uottawa.ca::32fa651f-8002-407d-be8d-fc8a3dabf4bf" providerId="AD" clId="Web-{D0192B61-9D1E-0837-494A-C0283E3540C4}" dt="2024-06-06T18:29:45.589" v="586" actId="20577"/>
          <ac:spMkLst>
            <pc:docMk/>
            <pc:sldMk cId="2589316458" sldId="267"/>
            <ac:spMk id="2" creationId="{E23D0BBB-4908-5CA4-36FF-02F099C2CD0F}"/>
          </ac:spMkLst>
        </pc:spChg>
        <pc:spChg chg="mod ord">
          <ac:chgData name="Daniel Goulet" userId="S::dgoul059@uottawa.ca::32fa651f-8002-407d-be8d-fc8a3dabf4bf" providerId="AD" clId="Web-{D0192B61-9D1E-0837-494A-C0283E3540C4}" dt="2024-06-06T18:36:19.895" v="618" actId="20577"/>
          <ac:spMkLst>
            <pc:docMk/>
            <pc:sldMk cId="2589316458" sldId="267"/>
            <ac:spMk id="8" creationId="{817DF87C-086C-2D52-50D3-050C5EC90855}"/>
          </ac:spMkLst>
        </pc:spChg>
        <pc:spChg chg="del">
          <ac:chgData name="Daniel Goulet" userId="S::dgoul059@uottawa.ca::32fa651f-8002-407d-be8d-fc8a3dabf4bf" providerId="AD" clId="Web-{D0192B61-9D1E-0837-494A-C0283E3540C4}" dt="2024-06-06T18:09:57.468" v="171"/>
          <ac:spMkLst>
            <pc:docMk/>
            <pc:sldMk cId="2589316458" sldId="267"/>
            <ac:spMk id="11" creationId="{117AB3D3-3C9C-4DED-809A-78734805B895}"/>
          </ac:spMkLst>
        </pc:spChg>
        <pc:spChg chg="del">
          <ac:chgData name="Daniel Goulet" userId="S::dgoul059@uottawa.ca::32fa651f-8002-407d-be8d-fc8a3dabf4bf" providerId="AD" clId="Web-{D0192B61-9D1E-0837-494A-C0283E3540C4}" dt="2024-06-06T18:09:57.468" v="171"/>
          <ac:spMkLst>
            <pc:docMk/>
            <pc:sldMk cId="2589316458" sldId="267"/>
            <ac:spMk id="15" creationId="{E659831F-0D9A-4C63-9EBB-8435B85A440F}"/>
          </ac:spMkLst>
        </pc:spChg>
        <pc:picChg chg="add del mod">
          <ac:chgData name="Daniel Goulet" userId="S::dgoul059@uottawa.ca::32fa651f-8002-407d-be8d-fc8a3dabf4bf" providerId="AD" clId="Web-{D0192B61-9D1E-0837-494A-C0283E3540C4}" dt="2024-06-06T18:15:57.023" v="256"/>
          <ac:picMkLst>
            <pc:docMk/>
            <pc:sldMk cId="2589316458" sldId="267"/>
            <ac:picMk id="4" creationId="{3BAFC2A5-92AA-E5CD-BC3C-501EA56D7ECD}"/>
          </ac:picMkLst>
        </pc:picChg>
        <pc:picChg chg="add del mod">
          <ac:chgData name="Daniel Goulet" userId="S::dgoul059@uottawa.ca::32fa651f-8002-407d-be8d-fc8a3dabf4bf" providerId="AD" clId="Web-{D0192B61-9D1E-0837-494A-C0283E3540C4}" dt="2024-06-06T18:35:31.784" v="608"/>
          <ac:picMkLst>
            <pc:docMk/>
            <pc:sldMk cId="2589316458" sldId="267"/>
            <ac:picMk id="5" creationId="{0B959DF1-354E-2321-4BBB-A61FAE4B4506}"/>
          </ac:picMkLst>
        </pc:picChg>
        <pc:picChg chg="add mod">
          <ac:chgData name="Daniel Goulet" userId="S::dgoul059@uottawa.ca::32fa651f-8002-407d-be8d-fc8a3dabf4bf" providerId="AD" clId="Web-{D0192B61-9D1E-0837-494A-C0283E3540C4}" dt="2024-06-06T18:35:37.081" v="612" actId="14100"/>
          <ac:picMkLst>
            <pc:docMk/>
            <pc:sldMk cId="2589316458" sldId="267"/>
            <ac:picMk id="6" creationId="{CC3DB52E-9456-BC44-10E4-522574AFE0CB}"/>
          </ac:picMkLst>
        </pc:picChg>
      </pc:sldChg>
      <pc:sldChg chg="addSp delSp modSp new">
        <pc:chgData name="Daniel Goulet" userId="S::dgoul059@uottawa.ca::32fa651f-8002-407d-be8d-fc8a3dabf4bf" providerId="AD" clId="Web-{D0192B61-9D1E-0837-494A-C0283E3540C4}" dt="2024-06-06T18:36:47.036" v="623" actId="20577"/>
        <pc:sldMkLst>
          <pc:docMk/>
          <pc:sldMk cId="3330759322" sldId="268"/>
        </pc:sldMkLst>
        <pc:spChg chg="mod">
          <ac:chgData name="Daniel Goulet" userId="S::dgoul059@uottawa.ca::32fa651f-8002-407d-be8d-fc8a3dabf4bf" providerId="AD" clId="Web-{D0192B61-9D1E-0837-494A-C0283E3540C4}" dt="2024-06-06T18:28:48.822" v="572" actId="1076"/>
          <ac:spMkLst>
            <pc:docMk/>
            <pc:sldMk cId="3330759322" sldId="268"/>
            <ac:spMk id="2" creationId="{F5315155-3ACA-D9CB-890C-C66CEEC0D7EC}"/>
          </ac:spMkLst>
        </pc:spChg>
        <pc:spChg chg="del">
          <ac:chgData name="Daniel Goulet" userId="S::dgoul059@uottawa.ca::32fa651f-8002-407d-be8d-fc8a3dabf4bf" providerId="AD" clId="Web-{D0192B61-9D1E-0837-494A-C0283E3540C4}" dt="2024-06-06T18:21:41.844" v="474"/>
          <ac:spMkLst>
            <pc:docMk/>
            <pc:sldMk cId="3330759322" sldId="268"/>
            <ac:spMk id="3" creationId="{ED9CDCC9-C65C-7E93-1662-6B80A0F93D5D}"/>
          </ac:spMkLst>
        </pc:spChg>
        <pc:spChg chg="add mod">
          <ac:chgData name="Daniel Goulet" userId="S::dgoul059@uottawa.ca::32fa651f-8002-407d-be8d-fc8a3dabf4bf" providerId="AD" clId="Web-{D0192B61-9D1E-0837-494A-C0283E3540C4}" dt="2024-06-06T18:36:47.036" v="623" actId="20577"/>
          <ac:spMkLst>
            <pc:docMk/>
            <pc:sldMk cId="3330759322" sldId="268"/>
            <ac:spMk id="11" creationId="{34A8EA49-5D30-C852-FA74-61CAFC0CD5B7}"/>
          </ac:spMkLst>
        </pc:spChg>
        <pc:spChg chg="add mod">
          <ac:chgData name="Daniel Goulet" userId="S::dgoul059@uottawa.ca::32fa651f-8002-407d-be8d-fc8a3dabf4bf" providerId="AD" clId="Web-{D0192B61-9D1E-0837-494A-C0283E3540C4}" dt="2024-06-06T18:36:35.129" v="620" actId="20577"/>
          <ac:spMkLst>
            <pc:docMk/>
            <pc:sldMk cId="3330759322" sldId="268"/>
            <ac:spMk id="12" creationId="{CE5D7992-8A52-7538-CD4A-8E89EF756F94}"/>
          </ac:spMkLst>
        </pc:spChg>
        <pc:spChg chg="add mod">
          <ac:chgData name="Daniel Goulet" userId="S::dgoul059@uottawa.ca::32fa651f-8002-407d-be8d-fc8a3dabf4bf" providerId="AD" clId="Web-{D0192B61-9D1E-0837-494A-C0283E3540C4}" dt="2024-06-06T18:36:40.833" v="621" actId="20577"/>
          <ac:spMkLst>
            <pc:docMk/>
            <pc:sldMk cId="3330759322" sldId="268"/>
            <ac:spMk id="13" creationId="{005ABBFD-8A9E-2B73-AAAE-860650C6D6A7}"/>
          </ac:spMkLst>
        </pc:spChg>
        <pc:picChg chg="add mod">
          <ac:chgData name="Daniel Goulet" userId="S::dgoul059@uottawa.ca::32fa651f-8002-407d-be8d-fc8a3dabf4bf" providerId="AD" clId="Web-{D0192B61-9D1E-0837-494A-C0283E3540C4}" dt="2024-06-06T18:28:58.244" v="575" actId="14100"/>
          <ac:picMkLst>
            <pc:docMk/>
            <pc:sldMk cId="3330759322" sldId="268"/>
            <ac:picMk id="7" creationId="{63D40674-9669-1D9F-FAB4-D95175E06579}"/>
          </ac:picMkLst>
        </pc:picChg>
        <pc:picChg chg="add mod">
          <ac:chgData name="Daniel Goulet" userId="S::dgoul059@uottawa.ca::32fa651f-8002-407d-be8d-fc8a3dabf4bf" providerId="AD" clId="Web-{D0192B61-9D1E-0837-494A-C0283E3540C4}" dt="2024-06-06T18:29:15.198" v="583" actId="1076"/>
          <ac:picMkLst>
            <pc:docMk/>
            <pc:sldMk cId="3330759322" sldId="268"/>
            <ac:picMk id="8" creationId="{ACAB3231-AE5E-13FB-7D4C-BA83A5DE34F5}"/>
          </ac:picMkLst>
        </pc:picChg>
        <pc:picChg chg="add mod">
          <ac:chgData name="Daniel Goulet" userId="S::dgoul059@uottawa.ca::32fa651f-8002-407d-be8d-fc8a3dabf4bf" providerId="AD" clId="Web-{D0192B61-9D1E-0837-494A-C0283E3540C4}" dt="2024-06-06T18:26:56.726" v="498" actId="1076"/>
          <ac:picMkLst>
            <pc:docMk/>
            <pc:sldMk cId="3330759322" sldId="268"/>
            <ac:picMk id="9" creationId="{15024E40-F95F-6DB3-2935-3D00DFCE7017}"/>
          </ac:picMkLst>
        </pc:picChg>
        <pc:picChg chg="add mod">
          <ac:chgData name="Daniel Goulet" userId="S::dgoul059@uottawa.ca::32fa651f-8002-407d-be8d-fc8a3dabf4bf" providerId="AD" clId="Web-{D0192B61-9D1E-0837-494A-C0283E3540C4}" dt="2024-06-06T18:27:00.085" v="499" actId="1076"/>
          <ac:picMkLst>
            <pc:docMk/>
            <pc:sldMk cId="3330759322" sldId="268"/>
            <ac:picMk id="10" creationId="{41CA5220-E9CF-376F-B15A-0430433ABBA1}"/>
          </ac:picMkLst>
        </pc:picChg>
      </pc:sldChg>
      <pc:sldChg chg="addSp delSp modSp new">
        <pc:chgData name="Daniel Goulet" userId="S::dgoul059@uottawa.ca::32fa651f-8002-407d-be8d-fc8a3dabf4bf" providerId="AD" clId="Web-{D0192B61-9D1E-0837-494A-C0283E3540C4}" dt="2024-06-06T18:33:00.578" v="595" actId="1076"/>
        <pc:sldMkLst>
          <pc:docMk/>
          <pc:sldMk cId="1342480906" sldId="269"/>
        </pc:sldMkLst>
        <pc:spChg chg="mod">
          <ac:chgData name="Daniel Goulet" userId="S::dgoul059@uottawa.ca::32fa651f-8002-407d-be8d-fc8a3dabf4bf" providerId="AD" clId="Web-{D0192B61-9D1E-0837-494A-C0283E3540C4}" dt="2024-06-06T18:29:33.229" v="584" actId="20577"/>
          <ac:spMkLst>
            <pc:docMk/>
            <pc:sldMk cId="1342480906" sldId="269"/>
            <ac:spMk id="2" creationId="{1CAB0193-7FCE-0BB0-0B47-CC6BE07F48B4}"/>
          </ac:spMkLst>
        </pc:spChg>
        <pc:spChg chg="del mod">
          <ac:chgData name="Daniel Goulet" userId="S::dgoul059@uottawa.ca::32fa651f-8002-407d-be8d-fc8a3dabf4bf" providerId="AD" clId="Web-{D0192B61-9D1E-0837-494A-C0283E3540C4}" dt="2024-06-06T18:32:43.171" v="590"/>
          <ac:spMkLst>
            <pc:docMk/>
            <pc:sldMk cId="1342480906" sldId="269"/>
            <ac:spMk id="3" creationId="{458028CC-B635-8CA7-6B68-33B5E2F2BF95}"/>
          </ac:spMkLst>
        </pc:spChg>
        <pc:picChg chg="add mod">
          <ac:chgData name="Daniel Goulet" userId="S::dgoul059@uottawa.ca::32fa651f-8002-407d-be8d-fc8a3dabf4bf" providerId="AD" clId="Web-{D0192B61-9D1E-0837-494A-C0283E3540C4}" dt="2024-06-06T18:33:00.578" v="595" actId="1076"/>
          <ac:picMkLst>
            <pc:docMk/>
            <pc:sldMk cId="1342480906" sldId="269"/>
            <ac:picMk id="7" creationId="{7EAC1593-167D-168B-B380-08A666A7600F}"/>
          </ac:picMkLst>
        </pc:picChg>
      </pc:sldChg>
      <pc:sldChg chg="add del replId">
        <pc:chgData name="Daniel Goulet" userId="S::dgoul059@uottawa.ca::32fa651f-8002-407d-be8d-fc8a3dabf4bf" providerId="AD" clId="Web-{D0192B61-9D1E-0837-494A-C0283E3540C4}" dt="2024-06-06T19:04:09.339" v="1122"/>
        <pc:sldMkLst>
          <pc:docMk/>
          <pc:sldMk cId="190329464" sldId="270"/>
        </pc:sldMkLst>
      </pc:sldChg>
      <pc:sldMasterChg chg="del delSldLayout">
        <pc:chgData name="Daniel Goulet" userId="S::dgoul059@uottawa.ca::32fa651f-8002-407d-be8d-fc8a3dabf4bf" providerId="AD" clId="Web-{D0192B61-9D1E-0837-494A-C0283E3540C4}" dt="2024-06-06T18:09:57.468" v="171"/>
        <pc:sldMasterMkLst>
          <pc:docMk/>
          <pc:sldMasterMk cId="2460954070" sldId="2147483660"/>
        </pc:sldMasterMkLst>
        <pc:sldLayoutChg chg="del">
          <pc:chgData name="Daniel Goulet" userId="S::dgoul059@uottawa.ca::32fa651f-8002-407d-be8d-fc8a3dabf4bf" providerId="AD" clId="Web-{D0192B61-9D1E-0837-494A-C0283E3540C4}" dt="2024-06-06T18:09:57.468" v="171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Daniel Goulet" userId="S::dgoul059@uottawa.ca::32fa651f-8002-407d-be8d-fc8a3dabf4bf" providerId="AD" clId="Web-{D0192B61-9D1E-0837-494A-C0283E3540C4}" dt="2024-06-06T18:09:57.468" v="171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Daniel Goulet" userId="S::dgoul059@uottawa.ca::32fa651f-8002-407d-be8d-fc8a3dabf4bf" providerId="AD" clId="Web-{D0192B61-9D1E-0837-494A-C0283E3540C4}" dt="2024-06-06T18:09:57.468" v="171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Daniel Goulet" userId="S::dgoul059@uottawa.ca::32fa651f-8002-407d-be8d-fc8a3dabf4bf" providerId="AD" clId="Web-{D0192B61-9D1E-0837-494A-C0283E3540C4}" dt="2024-06-06T18:09:57.468" v="171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Daniel Goulet" userId="S::dgoul059@uottawa.ca::32fa651f-8002-407d-be8d-fc8a3dabf4bf" providerId="AD" clId="Web-{D0192B61-9D1E-0837-494A-C0283E3540C4}" dt="2024-06-06T18:09:57.468" v="171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Daniel Goulet" userId="S::dgoul059@uottawa.ca::32fa651f-8002-407d-be8d-fc8a3dabf4bf" providerId="AD" clId="Web-{D0192B61-9D1E-0837-494A-C0283E3540C4}" dt="2024-06-06T18:09:57.468" v="171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Daniel Goulet" userId="S::dgoul059@uottawa.ca::32fa651f-8002-407d-be8d-fc8a3dabf4bf" providerId="AD" clId="Web-{D0192B61-9D1E-0837-494A-C0283E3540C4}" dt="2024-06-06T18:09:57.468" v="171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Daniel Goulet" userId="S::dgoul059@uottawa.ca::32fa651f-8002-407d-be8d-fc8a3dabf4bf" providerId="AD" clId="Web-{D0192B61-9D1E-0837-494A-C0283E3540C4}" dt="2024-06-06T18:09:57.468" v="171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Daniel Goulet" userId="S::dgoul059@uottawa.ca::32fa651f-8002-407d-be8d-fc8a3dabf4bf" providerId="AD" clId="Web-{D0192B61-9D1E-0837-494A-C0283E3540C4}" dt="2024-06-06T18:09:57.468" v="171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Daniel Goulet" userId="S::dgoul059@uottawa.ca::32fa651f-8002-407d-be8d-fc8a3dabf4bf" providerId="AD" clId="Web-{D0192B61-9D1E-0837-494A-C0283E3540C4}" dt="2024-06-06T18:09:57.468" v="171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Daniel Goulet" userId="S::dgoul059@uottawa.ca::32fa651f-8002-407d-be8d-fc8a3dabf4bf" providerId="AD" clId="Web-{D0192B61-9D1E-0837-494A-C0283E3540C4}" dt="2024-06-06T18:09:57.468" v="171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del addSldLayout delSldLayout modSldLayout">
        <pc:chgData name="Daniel Goulet" userId="S::dgoul059@uottawa.ca::32fa651f-8002-407d-be8d-fc8a3dabf4bf" providerId="AD" clId="Web-{D0192B61-9D1E-0837-494A-C0283E3540C4}" dt="2024-06-06T18:10:00.046" v="172"/>
        <pc:sldMasterMkLst>
          <pc:docMk/>
          <pc:sldMasterMk cId="1118358369" sldId="2147483672"/>
        </pc:sldMasterMkLst>
        <pc:sldLayoutChg chg="add del mod replId">
          <pc:chgData name="Daniel Goulet" userId="S::dgoul059@uottawa.ca::32fa651f-8002-407d-be8d-fc8a3dabf4bf" providerId="AD" clId="Web-{D0192B61-9D1E-0837-494A-C0283E3540C4}" dt="2024-06-06T18:10:00.046" v="172"/>
          <pc:sldLayoutMkLst>
            <pc:docMk/>
            <pc:sldMasterMk cId="1118358369" sldId="2147483672"/>
            <pc:sldLayoutMk cId="1018642133" sldId="2147483673"/>
          </pc:sldLayoutMkLst>
        </pc:sldLayoutChg>
        <pc:sldLayoutChg chg="add del mod replId">
          <pc:chgData name="Daniel Goulet" userId="S::dgoul059@uottawa.ca::32fa651f-8002-407d-be8d-fc8a3dabf4bf" providerId="AD" clId="Web-{D0192B61-9D1E-0837-494A-C0283E3540C4}" dt="2024-06-06T18:10:00.046" v="172"/>
          <pc:sldLayoutMkLst>
            <pc:docMk/>
            <pc:sldMasterMk cId="1118358369" sldId="2147483672"/>
            <pc:sldLayoutMk cId="2788801468" sldId="2147483674"/>
          </pc:sldLayoutMkLst>
        </pc:sldLayoutChg>
        <pc:sldLayoutChg chg="add del mod replId">
          <pc:chgData name="Daniel Goulet" userId="S::dgoul059@uottawa.ca::32fa651f-8002-407d-be8d-fc8a3dabf4bf" providerId="AD" clId="Web-{D0192B61-9D1E-0837-494A-C0283E3540C4}" dt="2024-06-06T18:10:00.046" v="172"/>
          <pc:sldLayoutMkLst>
            <pc:docMk/>
            <pc:sldMasterMk cId="1118358369" sldId="2147483672"/>
            <pc:sldLayoutMk cId="2253515262" sldId="2147483675"/>
          </pc:sldLayoutMkLst>
        </pc:sldLayoutChg>
        <pc:sldLayoutChg chg="add del mod replId">
          <pc:chgData name="Daniel Goulet" userId="S::dgoul059@uottawa.ca::32fa651f-8002-407d-be8d-fc8a3dabf4bf" providerId="AD" clId="Web-{D0192B61-9D1E-0837-494A-C0283E3540C4}" dt="2024-06-06T18:10:00.046" v="172"/>
          <pc:sldLayoutMkLst>
            <pc:docMk/>
            <pc:sldMasterMk cId="1118358369" sldId="2147483672"/>
            <pc:sldLayoutMk cId="4012364458" sldId="2147483676"/>
          </pc:sldLayoutMkLst>
        </pc:sldLayoutChg>
        <pc:sldLayoutChg chg="add del mod replId">
          <pc:chgData name="Daniel Goulet" userId="S::dgoul059@uottawa.ca::32fa651f-8002-407d-be8d-fc8a3dabf4bf" providerId="AD" clId="Web-{D0192B61-9D1E-0837-494A-C0283E3540C4}" dt="2024-06-06T18:10:00.046" v="172"/>
          <pc:sldLayoutMkLst>
            <pc:docMk/>
            <pc:sldMasterMk cId="1118358369" sldId="2147483672"/>
            <pc:sldLayoutMk cId="3369283733" sldId="2147483677"/>
          </pc:sldLayoutMkLst>
        </pc:sldLayoutChg>
        <pc:sldLayoutChg chg="add del mod replId">
          <pc:chgData name="Daniel Goulet" userId="S::dgoul059@uottawa.ca::32fa651f-8002-407d-be8d-fc8a3dabf4bf" providerId="AD" clId="Web-{D0192B61-9D1E-0837-494A-C0283E3540C4}" dt="2024-06-06T18:10:00.046" v="172"/>
          <pc:sldLayoutMkLst>
            <pc:docMk/>
            <pc:sldMasterMk cId="1118358369" sldId="2147483672"/>
            <pc:sldLayoutMk cId="2119210232" sldId="2147483678"/>
          </pc:sldLayoutMkLst>
        </pc:sldLayoutChg>
        <pc:sldLayoutChg chg="add del mod replId">
          <pc:chgData name="Daniel Goulet" userId="S::dgoul059@uottawa.ca::32fa651f-8002-407d-be8d-fc8a3dabf4bf" providerId="AD" clId="Web-{D0192B61-9D1E-0837-494A-C0283E3540C4}" dt="2024-06-06T18:10:00.046" v="172"/>
          <pc:sldLayoutMkLst>
            <pc:docMk/>
            <pc:sldMasterMk cId="1118358369" sldId="2147483672"/>
            <pc:sldLayoutMk cId="1942163334" sldId="2147483679"/>
          </pc:sldLayoutMkLst>
        </pc:sldLayoutChg>
        <pc:sldLayoutChg chg="add del mod replId">
          <pc:chgData name="Daniel Goulet" userId="S::dgoul059@uottawa.ca::32fa651f-8002-407d-be8d-fc8a3dabf4bf" providerId="AD" clId="Web-{D0192B61-9D1E-0837-494A-C0283E3540C4}" dt="2024-06-06T18:10:00.046" v="172"/>
          <pc:sldLayoutMkLst>
            <pc:docMk/>
            <pc:sldMasterMk cId="1118358369" sldId="2147483672"/>
            <pc:sldLayoutMk cId="1612308834" sldId="2147483680"/>
          </pc:sldLayoutMkLst>
        </pc:sldLayoutChg>
        <pc:sldLayoutChg chg="add del mod replId">
          <pc:chgData name="Daniel Goulet" userId="S::dgoul059@uottawa.ca::32fa651f-8002-407d-be8d-fc8a3dabf4bf" providerId="AD" clId="Web-{D0192B61-9D1E-0837-494A-C0283E3540C4}" dt="2024-06-06T18:10:00.046" v="172"/>
          <pc:sldLayoutMkLst>
            <pc:docMk/>
            <pc:sldMasterMk cId="1118358369" sldId="2147483672"/>
            <pc:sldLayoutMk cId="3803752164" sldId="2147483681"/>
          </pc:sldLayoutMkLst>
        </pc:sldLayoutChg>
        <pc:sldLayoutChg chg="add del mod replId">
          <pc:chgData name="Daniel Goulet" userId="S::dgoul059@uottawa.ca::32fa651f-8002-407d-be8d-fc8a3dabf4bf" providerId="AD" clId="Web-{D0192B61-9D1E-0837-494A-C0283E3540C4}" dt="2024-06-06T18:10:00.046" v="172"/>
          <pc:sldLayoutMkLst>
            <pc:docMk/>
            <pc:sldMasterMk cId="1118358369" sldId="2147483672"/>
            <pc:sldLayoutMk cId="2791940321" sldId="2147483682"/>
          </pc:sldLayoutMkLst>
        </pc:sldLayoutChg>
        <pc:sldLayoutChg chg="add del mod replId">
          <pc:chgData name="Daniel Goulet" userId="S::dgoul059@uottawa.ca::32fa651f-8002-407d-be8d-fc8a3dabf4bf" providerId="AD" clId="Web-{D0192B61-9D1E-0837-494A-C0283E3540C4}" dt="2024-06-06T18:10:00.046" v="172"/>
          <pc:sldLayoutMkLst>
            <pc:docMk/>
            <pc:sldMasterMk cId="1118358369" sldId="2147483672"/>
            <pc:sldLayoutMk cId="697395510" sldId="2147483683"/>
          </pc:sldLayoutMkLst>
        </pc:sldLayoutChg>
      </pc:sldMasterChg>
      <pc:sldMasterChg chg="add addSldLayout modSldLayout">
        <pc:chgData name="Daniel Goulet" userId="S::dgoul059@uottawa.ca::32fa651f-8002-407d-be8d-fc8a3dabf4bf" providerId="AD" clId="Web-{D0192B61-9D1E-0837-494A-C0283E3540C4}" dt="2024-06-06T18:10:00.046" v="172"/>
        <pc:sldMasterMkLst>
          <pc:docMk/>
          <pc:sldMasterMk cId="1632420743" sldId="2147483684"/>
        </pc:sldMasterMkLst>
        <pc:sldLayoutChg chg="add mod replId">
          <pc:chgData name="Daniel Goulet" userId="S::dgoul059@uottawa.ca::32fa651f-8002-407d-be8d-fc8a3dabf4bf" providerId="AD" clId="Web-{D0192B61-9D1E-0837-494A-C0283E3540C4}" dt="2024-06-06T18:10:00.046" v="172"/>
          <pc:sldLayoutMkLst>
            <pc:docMk/>
            <pc:sldMasterMk cId="1632420743" sldId="2147483684"/>
            <pc:sldLayoutMk cId="3850467343" sldId="2147483685"/>
          </pc:sldLayoutMkLst>
        </pc:sldLayoutChg>
        <pc:sldLayoutChg chg="add mod replId">
          <pc:chgData name="Daniel Goulet" userId="S::dgoul059@uottawa.ca::32fa651f-8002-407d-be8d-fc8a3dabf4bf" providerId="AD" clId="Web-{D0192B61-9D1E-0837-494A-C0283E3540C4}" dt="2024-06-06T18:10:00.046" v="172"/>
          <pc:sldLayoutMkLst>
            <pc:docMk/>
            <pc:sldMasterMk cId="1632420743" sldId="2147483684"/>
            <pc:sldLayoutMk cId="3973367689" sldId="2147483686"/>
          </pc:sldLayoutMkLst>
        </pc:sldLayoutChg>
        <pc:sldLayoutChg chg="add mod replId">
          <pc:chgData name="Daniel Goulet" userId="S::dgoul059@uottawa.ca::32fa651f-8002-407d-be8d-fc8a3dabf4bf" providerId="AD" clId="Web-{D0192B61-9D1E-0837-494A-C0283E3540C4}" dt="2024-06-06T18:10:00.046" v="172"/>
          <pc:sldLayoutMkLst>
            <pc:docMk/>
            <pc:sldMasterMk cId="1632420743" sldId="2147483684"/>
            <pc:sldLayoutMk cId="1806451792" sldId="2147483687"/>
          </pc:sldLayoutMkLst>
        </pc:sldLayoutChg>
        <pc:sldLayoutChg chg="add mod replId">
          <pc:chgData name="Daniel Goulet" userId="S::dgoul059@uottawa.ca::32fa651f-8002-407d-be8d-fc8a3dabf4bf" providerId="AD" clId="Web-{D0192B61-9D1E-0837-494A-C0283E3540C4}" dt="2024-06-06T18:10:00.046" v="172"/>
          <pc:sldLayoutMkLst>
            <pc:docMk/>
            <pc:sldMasterMk cId="1632420743" sldId="2147483684"/>
            <pc:sldLayoutMk cId="3295296835" sldId="2147483688"/>
          </pc:sldLayoutMkLst>
        </pc:sldLayoutChg>
        <pc:sldLayoutChg chg="add mod replId">
          <pc:chgData name="Daniel Goulet" userId="S::dgoul059@uottawa.ca::32fa651f-8002-407d-be8d-fc8a3dabf4bf" providerId="AD" clId="Web-{D0192B61-9D1E-0837-494A-C0283E3540C4}" dt="2024-06-06T18:10:00.046" v="172"/>
          <pc:sldLayoutMkLst>
            <pc:docMk/>
            <pc:sldMasterMk cId="1632420743" sldId="2147483684"/>
            <pc:sldLayoutMk cId="792064421" sldId="2147483689"/>
          </pc:sldLayoutMkLst>
        </pc:sldLayoutChg>
        <pc:sldLayoutChg chg="add mod replId">
          <pc:chgData name="Daniel Goulet" userId="S::dgoul059@uottawa.ca::32fa651f-8002-407d-be8d-fc8a3dabf4bf" providerId="AD" clId="Web-{D0192B61-9D1E-0837-494A-C0283E3540C4}" dt="2024-06-06T18:10:00.046" v="172"/>
          <pc:sldLayoutMkLst>
            <pc:docMk/>
            <pc:sldMasterMk cId="1632420743" sldId="2147483684"/>
            <pc:sldLayoutMk cId="593012141" sldId="2147483690"/>
          </pc:sldLayoutMkLst>
        </pc:sldLayoutChg>
        <pc:sldLayoutChg chg="add mod replId">
          <pc:chgData name="Daniel Goulet" userId="S::dgoul059@uottawa.ca::32fa651f-8002-407d-be8d-fc8a3dabf4bf" providerId="AD" clId="Web-{D0192B61-9D1E-0837-494A-C0283E3540C4}" dt="2024-06-06T18:10:00.046" v="172"/>
          <pc:sldLayoutMkLst>
            <pc:docMk/>
            <pc:sldMasterMk cId="1632420743" sldId="2147483684"/>
            <pc:sldLayoutMk cId="992628976" sldId="2147483691"/>
          </pc:sldLayoutMkLst>
        </pc:sldLayoutChg>
        <pc:sldLayoutChg chg="add mod replId">
          <pc:chgData name="Daniel Goulet" userId="S::dgoul059@uottawa.ca::32fa651f-8002-407d-be8d-fc8a3dabf4bf" providerId="AD" clId="Web-{D0192B61-9D1E-0837-494A-C0283E3540C4}" dt="2024-06-06T18:10:00.046" v="172"/>
          <pc:sldLayoutMkLst>
            <pc:docMk/>
            <pc:sldMasterMk cId="1632420743" sldId="2147483684"/>
            <pc:sldLayoutMk cId="305904863" sldId="2147483692"/>
          </pc:sldLayoutMkLst>
        </pc:sldLayoutChg>
        <pc:sldLayoutChg chg="add mod replId">
          <pc:chgData name="Daniel Goulet" userId="S::dgoul059@uottawa.ca::32fa651f-8002-407d-be8d-fc8a3dabf4bf" providerId="AD" clId="Web-{D0192B61-9D1E-0837-494A-C0283E3540C4}" dt="2024-06-06T18:10:00.046" v="172"/>
          <pc:sldLayoutMkLst>
            <pc:docMk/>
            <pc:sldMasterMk cId="1632420743" sldId="2147483684"/>
            <pc:sldLayoutMk cId="958285063" sldId="2147483693"/>
          </pc:sldLayoutMkLst>
        </pc:sldLayoutChg>
        <pc:sldLayoutChg chg="add mod replId">
          <pc:chgData name="Daniel Goulet" userId="S::dgoul059@uottawa.ca::32fa651f-8002-407d-be8d-fc8a3dabf4bf" providerId="AD" clId="Web-{D0192B61-9D1E-0837-494A-C0283E3540C4}" dt="2024-06-06T18:10:00.046" v="172"/>
          <pc:sldLayoutMkLst>
            <pc:docMk/>
            <pc:sldMasterMk cId="1632420743" sldId="2147483684"/>
            <pc:sldLayoutMk cId="1587978600" sldId="2147483694"/>
          </pc:sldLayoutMkLst>
        </pc:sldLayoutChg>
        <pc:sldLayoutChg chg="add mod replId">
          <pc:chgData name="Daniel Goulet" userId="S::dgoul059@uottawa.ca::32fa651f-8002-407d-be8d-fc8a3dabf4bf" providerId="AD" clId="Web-{D0192B61-9D1E-0837-494A-C0283E3540C4}" dt="2024-06-06T18:10:00.046" v="172"/>
          <pc:sldLayoutMkLst>
            <pc:docMk/>
            <pc:sldMasterMk cId="1632420743" sldId="2147483684"/>
            <pc:sldLayoutMk cId="1607484082" sldId="2147483695"/>
          </pc:sldLayoutMkLst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2">
        <a:alpha val="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2D45ED-377C-4F3C-A1DA-2817E9964FFB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accent0_3" csCatId="mainScheme" phldr="1"/>
      <dgm:spPr/>
      <dgm:t>
        <a:bodyPr/>
        <a:lstStyle/>
        <a:p>
          <a:endParaRPr lang="en-US"/>
        </a:p>
      </dgm:t>
    </dgm:pt>
    <dgm:pt modelId="{7BAEEEB0-EADB-4921-933F-E8B8849886CF}">
      <dgm:prSet/>
      <dgm:spPr/>
      <dgm:t>
        <a:bodyPr/>
        <a:lstStyle/>
        <a:p>
          <a:pPr>
            <a:defRPr cap="all"/>
          </a:pPr>
          <a:r>
            <a:rPr lang="en-US">
              <a:latin typeface="+mj-lt"/>
            </a:rPr>
            <a:t>Usability</a:t>
          </a:r>
        </a:p>
      </dgm:t>
    </dgm:pt>
    <dgm:pt modelId="{26040DF2-645E-4020-BDBF-4346B01DDE20}" type="parTrans" cxnId="{3F1A0C1B-B26D-4E3F-899D-8FB95849B688}">
      <dgm:prSet/>
      <dgm:spPr/>
      <dgm:t>
        <a:bodyPr/>
        <a:lstStyle/>
        <a:p>
          <a:endParaRPr lang="en-US"/>
        </a:p>
      </dgm:t>
    </dgm:pt>
    <dgm:pt modelId="{99D684C5-599A-4876-AC69-25C2B9B7A51D}" type="sibTrans" cxnId="{3F1A0C1B-B26D-4E3F-899D-8FB95849B688}">
      <dgm:prSet/>
      <dgm:spPr/>
      <dgm:t>
        <a:bodyPr/>
        <a:lstStyle/>
        <a:p>
          <a:endParaRPr lang="en-US"/>
        </a:p>
      </dgm:t>
    </dgm:pt>
    <dgm:pt modelId="{6124F111-E230-473E-A1E4-CBA5763A8F55}">
      <dgm:prSet/>
      <dgm:spPr/>
      <dgm:t>
        <a:bodyPr/>
        <a:lstStyle/>
        <a:p>
          <a:pPr>
            <a:defRPr cap="all"/>
          </a:pPr>
          <a:r>
            <a:rPr lang="en-US">
              <a:latin typeface="+mj-lt"/>
            </a:rPr>
            <a:t>Aesthetics</a:t>
          </a:r>
        </a:p>
      </dgm:t>
    </dgm:pt>
    <dgm:pt modelId="{5A53FDA0-34C5-4589-9FA5-92FA2B2775B5}" type="parTrans" cxnId="{010F711D-C036-48D9-87C1-2C2ED5883656}">
      <dgm:prSet/>
      <dgm:spPr/>
      <dgm:t>
        <a:bodyPr/>
        <a:lstStyle/>
        <a:p>
          <a:endParaRPr lang="en-US"/>
        </a:p>
      </dgm:t>
    </dgm:pt>
    <dgm:pt modelId="{200BCECC-CFF2-4742-918D-B2B16A587869}" type="sibTrans" cxnId="{010F711D-C036-48D9-87C1-2C2ED5883656}">
      <dgm:prSet/>
      <dgm:spPr/>
      <dgm:t>
        <a:bodyPr/>
        <a:lstStyle/>
        <a:p>
          <a:endParaRPr lang="en-US"/>
        </a:p>
      </dgm:t>
    </dgm:pt>
    <dgm:pt modelId="{74969077-BCDB-458B-9111-852D32BCA0E2}">
      <dgm:prSet/>
      <dgm:spPr/>
      <dgm:t>
        <a:bodyPr/>
        <a:lstStyle/>
        <a:p>
          <a:pPr>
            <a:defRPr cap="all"/>
          </a:pPr>
          <a:r>
            <a:rPr lang="en-US">
              <a:latin typeface="+mj-lt"/>
            </a:rPr>
            <a:t>Comfort</a:t>
          </a:r>
        </a:p>
      </dgm:t>
    </dgm:pt>
    <dgm:pt modelId="{B5FC75FF-770F-44A3-A29F-77F5CAFD5E4C}" type="parTrans" cxnId="{6677E7BC-8955-4F3E-A5E0-C23D4F446873}">
      <dgm:prSet/>
      <dgm:spPr/>
      <dgm:t>
        <a:bodyPr/>
        <a:lstStyle/>
        <a:p>
          <a:endParaRPr lang="en-US"/>
        </a:p>
      </dgm:t>
    </dgm:pt>
    <dgm:pt modelId="{C6931BBA-6FD8-495D-92CC-9300FF43A690}" type="sibTrans" cxnId="{6677E7BC-8955-4F3E-A5E0-C23D4F446873}">
      <dgm:prSet/>
      <dgm:spPr/>
      <dgm:t>
        <a:bodyPr/>
        <a:lstStyle/>
        <a:p>
          <a:endParaRPr lang="en-US"/>
        </a:p>
      </dgm:t>
    </dgm:pt>
    <dgm:pt modelId="{1CB2ABC3-EDB7-4B23-9C34-C2288FA3146B}" type="pres">
      <dgm:prSet presAssocID="{6B2D45ED-377C-4F3C-A1DA-2817E9964FFB}" presName="root" presStyleCnt="0">
        <dgm:presLayoutVars>
          <dgm:dir/>
          <dgm:resizeHandles val="exact"/>
        </dgm:presLayoutVars>
      </dgm:prSet>
      <dgm:spPr/>
    </dgm:pt>
    <dgm:pt modelId="{C93FD03F-5BD9-4339-BFF7-4003F9145915}" type="pres">
      <dgm:prSet presAssocID="{7BAEEEB0-EADB-4921-933F-E8B8849886CF}" presName="compNode" presStyleCnt="0"/>
      <dgm:spPr/>
    </dgm:pt>
    <dgm:pt modelId="{5EEED24D-48D4-4BF2-A2F8-352BE35670E1}" type="pres">
      <dgm:prSet presAssocID="{7BAEEEB0-EADB-4921-933F-E8B8849886CF}" presName="iconBgRect" presStyleLbl="bgShp" presStyleIdx="0" presStyleCnt="3"/>
      <dgm:spPr/>
    </dgm:pt>
    <dgm:pt modelId="{6DA8BC96-825B-4DAA-8D53-E98C720FAD6C}" type="pres">
      <dgm:prSet presAssocID="{7BAEEEB0-EADB-4921-933F-E8B8849886CF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eb Design"/>
        </a:ext>
      </dgm:extLst>
    </dgm:pt>
    <dgm:pt modelId="{E5D7F323-293C-412F-A54A-9EA54A21416A}" type="pres">
      <dgm:prSet presAssocID="{7BAEEEB0-EADB-4921-933F-E8B8849886CF}" presName="spaceRect" presStyleCnt="0"/>
      <dgm:spPr/>
    </dgm:pt>
    <dgm:pt modelId="{66128376-42F1-4E9F-9479-C5E2526F1A18}" type="pres">
      <dgm:prSet presAssocID="{7BAEEEB0-EADB-4921-933F-E8B8849886CF}" presName="textRect" presStyleLbl="revTx" presStyleIdx="0" presStyleCnt="3">
        <dgm:presLayoutVars>
          <dgm:chMax val="1"/>
          <dgm:chPref val="1"/>
        </dgm:presLayoutVars>
      </dgm:prSet>
      <dgm:spPr/>
    </dgm:pt>
    <dgm:pt modelId="{B6B27F91-3EF9-4E16-A0CD-A13B13155E15}" type="pres">
      <dgm:prSet presAssocID="{99D684C5-599A-4876-AC69-25C2B9B7A51D}" presName="sibTrans" presStyleCnt="0"/>
      <dgm:spPr/>
    </dgm:pt>
    <dgm:pt modelId="{40E12147-9900-4DC5-AFD1-CE4285722C17}" type="pres">
      <dgm:prSet presAssocID="{6124F111-E230-473E-A1E4-CBA5763A8F55}" presName="compNode" presStyleCnt="0"/>
      <dgm:spPr/>
    </dgm:pt>
    <dgm:pt modelId="{A8F2FEDD-CECC-4CA8-90EC-51C124451C61}" type="pres">
      <dgm:prSet presAssocID="{6124F111-E230-473E-A1E4-CBA5763A8F55}" presName="iconBgRect" presStyleLbl="bgShp" presStyleIdx="1" presStyleCnt="3"/>
      <dgm:spPr/>
    </dgm:pt>
    <dgm:pt modelId="{2558C09B-A6F9-4EEE-95A3-A647AAE03F64}" type="pres">
      <dgm:prSet presAssocID="{6124F111-E230-473E-A1E4-CBA5763A8F55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alette"/>
        </a:ext>
      </dgm:extLst>
    </dgm:pt>
    <dgm:pt modelId="{AA1540B8-A78B-44D2-A396-43672FB885EF}" type="pres">
      <dgm:prSet presAssocID="{6124F111-E230-473E-A1E4-CBA5763A8F55}" presName="spaceRect" presStyleCnt="0"/>
      <dgm:spPr/>
    </dgm:pt>
    <dgm:pt modelId="{8A84AEA6-59E1-477E-8F42-E6E367D9B26F}" type="pres">
      <dgm:prSet presAssocID="{6124F111-E230-473E-A1E4-CBA5763A8F55}" presName="textRect" presStyleLbl="revTx" presStyleIdx="1" presStyleCnt="3">
        <dgm:presLayoutVars>
          <dgm:chMax val="1"/>
          <dgm:chPref val="1"/>
        </dgm:presLayoutVars>
      </dgm:prSet>
      <dgm:spPr/>
    </dgm:pt>
    <dgm:pt modelId="{33D6F82C-DC73-4812-B868-D96F4FB58896}" type="pres">
      <dgm:prSet presAssocID="{200BCECC-CFF2-4742-918D-B2B16A587869}" presName="sibTrans" presStyleCnt="0"/>
      <dgm:spPr/>
    </dgm:pt>
    <dgm:pt modelId="{47AB7984-4EB8-447C-854B-2A4AE6CD502E}" type="pres">
      <dgm:prSet presAssocID="{74969077-BCDB-458B-9111-852D32BCA0E2}" presName="compNode" presStyleCnt="0"/>
      <dgm:spPr/>
    </dgm:pt>
    <dgm:pt modelId="{CEE7B5A2-AF59-4F5E-BA72-C0786CCECD3C}" type="pres">
      <dgm:prSet presAssocID="{74969077-BCDB-458B-9111-852D32BCA0E2}" presName="iconBgRect" presStyleLbl="bgShp" presStyleIdx="2" presStyleCnt="3"/>
      <dgm:spPr/>
    </dgm:pt>
    <dgm:pt modelId="{C1CAD276-B180-405F-A89E-5A80A3993804}" type="pres">
      <dgm:prSet presAssocID="{74969077-BCDB-458B-9111-852D32BCA0E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leep"/>
        </a:ext>
      </dgm:extLst>
    </dgm:pt>
    <dgm:pt modelId="{E0994D0D-6C1C-4E6B-984C-77593BA4E230}" type="pres">
      <dgm:prSet presAssocID="{74969077-BCDB-458B-9111-852D32BCA0E2}" presName="spaceRect" presStyleCnt="0"/>
      <dgm:spPr/>
    </dgm:pt>
    <dgm:pt modelId="{36781855-A6F6-4FA9-BD84-0A90694DC653}" type="pres">
      <dgm:prSet presAssocID="{74969077-BCDB-458B-9111-852D32BCA0E2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3F1A0C1B-B26D-4E3F-899D-8FB95849B688}" srcId="{6B2D45ED-377C-4F3C-A1DA-2817E9964FFB}" destId="{7BAEEEB0-EADB-4921-933F-E8B8849886CF}" srcOrd="0" destOrd="0" parTransId="{26040DF2-645E-4020-BDBF-4346B01DDE20}" sibTransId="{99D684C5-599A-4876-AC69-25C2B9B7A51D}"/>
    <dgm:cxn modelId="{010F711D-C036-48D9-87C1-2C2ED5883656}" srcId="{6B2D45ED-377C-4F3C-A1DA-2817E9964FFB}" destId="{6124F111-E230-473E-A1E4-CBA5763A8F55}" srcOrd="1" destOrd="0" parTransId="{5A53FDA0-34C5-4589-9FA5-92FA2B2775B5}" sibTransId="{200BCECC-CFF2-4742-918D-B2B16A587869}"/>
    <dgm:cxn modelId="{A8FD2B1E-DDE9-4A04-8019-70DDBD93363D}" type="presOf" srcId="{6124F111-E230-473E-A1E4-CBA5763A8F55}" destId="{8A84AEA6-59E1-477E-8F42-E6E367D9B26F}" srcOrd="0" destOrd="0" presId="urn:microsoft.com/office/officeart/2018/5/layout/IconCircleLabelList"/>
    <dgm:cxn modelId="{6677E7BC-8955-4F3E-A5E0-C23D4F446873}" srcId="{6B2D45ED-377C-4F3C-A1DA-2817E9964FFB}" destId="{74969077-BCDB-458B-9111-852D32BCA0E2}" srcOrd="2" destOrd="0" parTransId="{B5FC75FF-770F-44A3-A29F-77F5CAFD5E4C}" sibTransId="{C6931BBA-6FD8-495D-92CC-9300FF43A690}"/>
    <dgm:cxn modelId="{059E4FC6-CD0F-418E-B684-5A7F50B15B96}" type="presOf" srcId="{74969077-BCDB-458B-9111-852D32BCA0E2}" destId="{36781855-A6F6-4FA9-BD84-0A90694DC653}" srcOrd="0" destOrd="0" presId="urn:microsoft.com/office/officeart/2018/5/layout/IconCircleLabelList"/>
    <dgm:cxn modelId="{5BC23DE4-7405-4C19-A532-109D8F4BBCAE}" type="presOf" srcId="{6B2D45ED-377C-4F3C-A1DA-2817E9964FFB}" destId="{1CB2ABC3-EDB7-4B23-9C34-C2288FA3146B}" srcOrd="0" destOrd="0" presId="urn:microsoft.com/office/officeart/2018/5/layout/IconCircleLabelList"/>
    <dgm:cxn modelId="{45C016F7-663A-499A-888C-120C423D37AD}" type="presOf" srcId="{7BAEEEB0-EADB-4921-933F-E8B8849886CF}" destId="{66128376-42F1-4E9F-9479-C5E2526F1A18}" srcOrd="0" destOrd="0" presId="urn:microsoft.com/office/officeart/2018/5/layout/IconCircleLabelList"/>
    <dgm:cxn modelId="{7FBC4286-DEE8-4A93-AD33-54236FDBB446}" type="presParOf" srcId="{1CB2ABC3-EDB7-4B23-9C34-C2288FA3146B}" destId="{C93FD03F-5BD9-4339-BFF7-4003F9145915}" srcOrd="0" destOrd="0" presId="urn:microsoft.com/office/officeart/2018/5/layout/IconCircleLabelList"/>
    <dgm:cxn modelId="{854088EF-CB08-4D96-926E-1322A9546FFD}" type="presParOf" srcId="{C93FD03F-5BD9-4339-BFF7-4003F9145915}" destId="{5EEED24D-48D4-4BF2-A2F8-352BE35670E1}" srcOrd="0" destOrd="0" presId="urn:microsoft.com/office/officeart/2018/5/layout/IconCircleLabelList"/>
    <dgm:cxn modelId="{67886457-CFAA-4F6A-8E92-091E0C6235CA}" type="presParOf" srcId="{C93FD03F-5BD9-4339-BFF7-4003F9145915}" destId="{6DA8BC96-825B-4DAA-8D53-E98C720FAD6C}" srcOrd="1" destOrd="0" presId="urn:microsoft.com/office/officeart/2018/5/layout/IconCircleLabelList"/>
    <dgm:cxn modelId="{F86D1120-EBE0-44A0-963C-282BED68ADB4}" type="presParOf" srcId="{C93FD03F-5BD9-4339-BFF7-4003F9145915}" destId="{E5D7F323-293C-412F-A54A-9EA54A21416A}" srcOrd="2" destOrd="0" presId="urn:microsoft.com/office/officeart/2018/5/layout/IconCircleLabelList"/>
    <dgm:cxn modelId="{B043C55C-FF3D-47D9-9CA3-553A9261085A}" type="presParOf" srcId="{C93FD03F-5BD9-4339-BFF7-4003F9145915}" destId="{66128376-42F1-4E9F-9479-C5E2526F1A18}" srcOrd="3" destOrd="0" presId="urn:microsoft.com/office/officeart/2018/5/layout/IconCircleLabelList"/>
    <dgm:cxn modelId="{ABCCA514-92F4-4B5D-8E04-722CE37E7B37}" type="presParOf" srcId="{1CB2ABC3-EDB7-4B23-9C34-C2288FA3146B}" destId="{B6B27F91-3EF9-4E16-A0CD-A13B13155E15}" srcOrd="1" destOrd="0" presId="urn:microsoft.com/office/officeart/2018/5/layout/IconCircleLabelList"/>
    <dgm:cxn modelId="{D9A5DE3D-60CD-444B-8DB9-5BB9DD74BC0D}" type="presParOf" srcId="{1CB2ABC3-EDB7-4B23-9C34-C2288FA3146B}" destId="{40E12147-9900-4DC5-AFD1-CE4285722C17}" srcOrd="2" destOrd="0" presId="urn:microsoft.com/office/officeart/2018/5/layout/IconCircleLabelList"/>
    <dgm:cxn modelId="{B365F535-8D80-40F1-820F-B873C06DD3FE}" type="presParOf" srcId="{40E12147-9900-4DC5-AFD1-CE4285722C17}" destId="{A8F2FEDD-CECC-4CA8-90EC-51C124451C61}" srcOrd="0" destOrd="0" presId="urn:microsoft.com/office/officeart/2018/5/layout/IconCircleLabelList"/>
    <dgm:cxn modelId="{C7655788-16DA-4463-86A1-0125832826F2}" type="presParOf" srcId="{40E12147-9900-4DC5-AFD1-CE4285722C17}" destId="{2558C09B-A6F9-4EEE-95A3-A647AAE03F64}" srcOrd="1" destOrd="0" presId="urn:microsoft.com/office/officeart/2018/5/layout/IconCircleLabelList"/>
    <dgm:cxn modelId="{26BA7F12-3EEF-4126-A3CC-FC68F0DD8D51}" type="presParOf" srcId="{40E12147-9900-4DC5-AFD1-CE4285722C17}" destId="{AA1540B8-A78B-44D2-A396-43672FB885EF}" srcOrd="2" destOrd="0" presId="urn:microsoft.com/office/officeart/2018/5/layout/IconCircleLabelList"/>
    <dgm:cxn modelId="{42F60C97-10EB-4C9F-AB90-335E7D9D24CA}" type="presParOf" srcId="{40E12147-9900-4DC5-AFD1-CE4285722C17}" destId="{8A84AEA6-59E1-477E-8F42-E6E367D9B26F}" srcOrd="3" destOrd="0" presId="urn:microsoft.com/office/officeart/2018/5/layout/IconCircleLabelList"/>
    <dgm:cxn modelId="{A70F71D7-E7B5-4740-97C3-E1C659139251}" type="presParOf" srcId="{1CB2ABC3-EDB7-4B23-9C34-C2288FA3146B}" destId="{33D6F82C-DC73-4812-B868-D96F4FB58896}" srcOrd="3" destOrd="0" presId="urn:microsoft.com/office/officeart/2018/5/layout/IconCircleLabelList"/>
    <dgm:cxn modelId="{492F42DE-9FEF-4730-AB0C-7C2E8CA80E81}" type="presParOf" srcId="{1CB2ABC3-EDB7-4B23-9C34-C2288FA3146B}" destId="{47AB7984-4EB8-447C-854B-2A4AE6CD502E}" srcOrd="4" destOrd="0" presId="urn:microsoft.com/office/officeart/2018/5/layout/IconCircleLabelList"/>
    <dgm:cxn modelId="{1F28B554-B79D-48AF-B79F-8277E5180F87}" type="presParOf" srcId="{47AB7984-4EB8-447C-854B-2A4AE6CD502E}" destId="{CEE7B5A2-AF59-4F5E-BA72-C0786CCECD3C}" srcOrd="0" destOrd="0" presId="urn:microsoft.com/office/officeart/2018/5/layout/IconCircleLabelList"/>
    <dgm:cxn modelId="{3EC3FD86-8E32-4B92-AF4E-F806D66A67D4}" type="presParOf" srcId="{47AB7984-4EB8-447C-854B-2A4AE6CD502E}" destId="{C1CAD276-B180-405F-A89E-5A80A3993804}" srcOrd="1" destOrd="0" presId="urn:microsoft.com/office/officeart/2018/5/layout/IconCircleLabelList"/>
    <dgm:cxn modelId="{38C02D36-7DFC-4CB5-985E-67A4365312E9}" type="presParOf" srcId="{47AB7984-4EB8-447C-854B-2A4AE6CD502E}" destId="{E0994D0D-6C1C-4E6B-984C-77593BA4E230}" srcOrd="2" destOrd="0" presId="urn:microsoft.com/office/officeart/2018/5/layout/IconCircleLabelList"/>
    <dgm:cxn modelId="{5D996961-ADC5-4DB2-9DF3-9C793E7AFFC6}" type="presParOf" srcId="{47AB7984-4EB8-447C-854B-2A4AE6CD502E}" destId="{36781855-A6F6-4FA9-BD84-0A90694DC653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EED24D-48D4-4BF2-A2F8-352BE35670E1}">
      <dsp:nvSpPr>
        <dsp:cNvPr id="0" name=""/>
        <dsp:cNvSpPr/>
      </dsp:nvSpPr>
      <dsp:spPr>
        <a:xfrm>
          <a:off x="714956" y="805022"/>
          <a:ext cx="2024437" cy="202443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A8BC96-825B-4DAA-8D53-E98C720FAD6C}">
      <dsp:nvSpPr>
        <dsp:cNvPr id="0" name=""/>
        <dsp:cNvSpPr/>
      </dsp:nvSpPr>
      <dsp:spPr>
        <a:xfrm>
          <a:off x="1146394" y="1236460"/>
          <a:ext cx="1161562" cy="11615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128376-42F1-4E9F-9479-C5E2526F1A18}">
      <dsp:nvSpPr>
        <dsp:cNvPr id="0" name=""/>
        <dsp:cNvSpPr/>
      </dsp:nvSpPr>
      <dsp:spPr>
        <a:xfrm>
          <a:off x="67800" y="3460022"/>
          <a:ext cx="331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4000" kern="1200">
              <a:latin typeface="+mj-lt"/>
            </a:rPr>
            <a:t>Usability</a:t>
          </a:r>
        </a:p>
      </dsp:txBody>
      <dsp:txXfrm>
        <a:off x="67800" y="3460022"/>
        <a:ext cx="3318750" cy="720000"/>
      </dsp:txXfrm>
    </dsp:sp>
    <dsp:sp modelId="{A8F2FEDD-CECC-4CA8-90EC-51C124451C61}">
      <dsp:nvSpPr>
        <dsp:cNvPr id="0" name=""/>
        <dsp:cNvSpPr/>
      </dsp:nvSpPr>
      <dsp:spPr>
        <a:xfrm>
          <a:off x="4614488" y="805022"/>
          <a:ext cx="2024437" cy="202443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58C09B-A6F9-4EEE-95A3-A647AAE03F64}">
      <dsp:nvSpPr>
        <dsp:cNvPr id="0" name=""/>
        <dsp:cNvSpPr/>
      </dsp:nvSpPr>
      <dsp:spPr>
        <a:xfrm>
          <a:off x="5045925" y="1236460"/>
          <a:ext cx="1161562" cy="11615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84AEA6-59E1-477E-8F42-E6E367D9B26F}">
      <dsp:nvSpPr>
        <dsp:cNvPr id="0" name=""/>
        <dsp:cNvSpPr/>
      </dsp:nvSpPr>
      <dsp:spPr>
        <a:xfrm>
          <a:off x="3967332" y="3460022"/>
          <a:ext cx="331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4000" kern="1200">
              <a:latin typeface="+mj-lt"/>
            </a:rPr>
            <a:t>Aesthetics</a:t>
          </a:r>
        </a:p>
      </dsp:txBody>
      <dsp:txXfrm>
        <a:off x="3967332" y="3460022"/>
        <a:ext cx="3318750" cy="720000"/>
      </dsp:txXfrm>
    </dsp:sp>
    <dsp:sp modelId="{CEE7B5A2-AF59-4F5E-BA72-C0786CCECD3C}">
      <dsp:nvSpPr>
        <dsp:cNvPr id="0" name=""/>
        <dsp:cNvSpPr/>
      </dsp:nvSpPr>
      <dsp:spPr>
        <a:xfrm>
          <a:off x="8514019" y="805022"/>
          <a:ext cx="2024437" cy="2024437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CAD276-B180-405F-A89E-5A80A3993804}">
      <dsp:nvSpPr>
        <dsp:cNvPr id="0" name=""/>
        <dsp:cNvSpPr/>
      </dsp:nvSpPr>
      <dsp:spPr>
        <a:xfrm>
          <a:off x="8945457" y="1236460"/>
          <a:ext cx="1161562" cy="11615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781855-A6F6-4FA9-BD84-0A90694DC653}">
      <dsp:nvSpPr>
        <dsp:cNvPr id="0" name=""/>
        <dsp:cNvSpPr/>
      </dsp:nvSpPr>
      <dsp:spPr>
        <a:xfrm>
          <a:off x="7866863" y="3460022"/>
          <a:ext cx="331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4000" kern="1200">
              <a:latin typeface="+mj-lt"/>
            </a:rPr>
            <a:t>Comfort</a:t>
          </a:r>
        </a:p>
      </dsp:txBody>
      <dsp:txXfrm>
        <a:off x="7866863" y="3460022"/>
        <a:ext cx="33187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8426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8426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5099-B3AD-44D7-919B-BCB6DC3E7F21}" type="datetimeFigureOut">
              <a:rPr lang="en-US" dirty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4673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15DA-6CBC-4AEF-A85F-371C66916CF8}" type="datetimeFigureOut">
              <a:rPr lang="en-US" dirty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9786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997973"/>
            <a:ext cx="8404122" cy="49849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07E4-95E8-4ABC-B20B-51235318A487}" type="datetimeFigureOut">
              <a:rPr lang="en-US" dirty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4840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BF121-2723-4D35-ADA9-215CD054C4BC}" type="datetimeFigureOut">
              <a:rPr lang="en-US" dirty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3676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F54BA-4BC6-480F-839C-951A49B248A9}" type="datetimeFigureOut">
              <a:rPr lang="en-US" dirty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4517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12793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5383" y="2128684"/>
            <a:ext cx="5304417" cy="3844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28684"/>
            <a:ext cx="5219700" cy="3844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DD0EA-4726-4440-BF9D-E88296FC3068}" type="datetimeFigureOut">
              <a:rPr lang="en-US" dirty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2968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7" y="929148"/>
            <a:ext cx="10640005" cy="7615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4" y="1681163"/>
            <a:ext cx="5282192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1600" b="1"/>
            </a:lvl2pPr>
            <a:lvl3pPr marL="914400" indent="0">
              <a:buNone/>
              <a:defRPr sz="16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5384" y="2505075"/>
            <a:ext cx="5282192" cy="3423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1600" b="1"/>
            </a:lvl2pPr>
            <a:lvl3pPr marL="914400" indent="0">
              <a:buNone/>
              <a:defRPr sz="16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23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D10D-99D1-46B2-A85A-C16850FCF8CF}" type="datetimeFigureOut">
              <a:rPr lang="en-US" dirty="0"/>
              <a:t>7/17/2024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064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7E51-34D6-4E3D-8F41-CC63EA446EDD}" type="datetimeFigureOut">
              <a:rPr lang="en-US" dirty="0"/>
              <a:t>7/17/2024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012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9E550-CE3F-497F-B953-7DE0932F91C0}" type="datetimeFigureOut">
              <a:rPr lang="en-US" dirty="0"/>
              <a:t>7/17/2024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628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26" y="781665"/>
            <a:ext cx="4093599" cy="122345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8258" y="2315497"/>
            <a:ext cx="4093599" cy="35534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0BF4-BAA0-4539-95F2-9C4277F97478}" type="datetimeFigureOut">
              <a:rPr lang="en-US" dirty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048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42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42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9884E-D945-496C-84BE-49C61F78F9EC}" type="datetimeFigureOut">
              <a:rPr lang="en-US" dirty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2850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3710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93126"/>
            <a:ext cx="10691265" cy="3636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92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CD438618-DEE5-47CF-A8B2-A9E090D503CD}" type="datetimeFigureOut">
              <a:rPr lang="en-US" dirty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5383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E30AF5A0-43BB-4336-8627-9123B9144D80}" type="slidenum">
              <a:rPr lang="en-US" dirty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2420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672">
          <p15:clr>
            <a:srgbClr val="F26B43"/>
          </p15:clr>
        </p15:guide>
        <p15:guide id="4" orient="horz" pos="912">
          <p15:clr>
            <a:srgbClr val="F26B43"/>
          </p15:clr>
        </p15:guide>
        <p15:guide id="5" pos="7176">
          <p15:clr>
            <a:srgbClr val="F26B43"/>
          </p15:clr>
        </p15:guide>
        <p15:guide id="6" pos="504">
          <p15:clr>
            <a:srgbClr val="F26B43"/>
          </p15:clr>
        </p15:guide>
        <p15:guide id="7" orient="horz" pos="3864">
          <p15:clr>
            <a:srgbClr val="F26B43"/>
          </p15:clr>
        </p15:guide>
        <p15:guide id="8" orient="horz" pos="45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5060" y="5279511"/>
            <a:ext cx="9681882" cy="739880"/>
          </a:xfrm>
        </p:spPr>
        <p:txBody>
          <a:bodyPr anchor="b">
            <a:normAutofit/>
          </a:bodyPr>
          <a:lstStyle/>
          <a:p>
            <a:r>
              <a:rPr lang="en-US" sz="2800">
                <a:solidFill>
                  <a:schemeClr val="tx1">
                    <a:lumMod val="85000"/>
                    <a:lumOff val="15000"/>
                  </a:schemeClr>
                </a:solidFill>
              </a:rPr>
              <a:t> Adjustable Card mount for wheelchairs</a:t>
            </a:r>
          </a:p>
        </p:txBody>
      </p:sp>
      <p:pic>
        <p:nvPicPr>
          <p:cNvPr id="4" name="Picture 3" descr="Happy Senior Man In Wheelchair Outdoors Stock Photo, Picture and Royalty  Free Image. Image 115055624.">
            <a:extLst>
              <a:ext uri="{FF2B5EF4-FFF2-40B4-BE49-F238E27FC236}">
                <a16:creationId xmlns:a16="http://schemas.microsoft.com/office/drawing/2014/main" id="{0B037655-B554-D3E4-440B-A9D6241FD2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129" b="7267"/>
          <a:stretch/>
        </p:blipFill>
        <p:spPr>
          <a:xfrm>
            <a:off x="0" y="-237072"/>
            <a:ext cx="12191979" cy="5886523"/>
          </a:xfrm>
          <a:custGeom>
            <a:avLst/>
            <a:gdLst/>
            <a:ahLst/>
            <a:cxnLst/>
            <a:rect l="l" t="t" r="r" b="b"/>
            <a:pathLst>
              <a:path w="12191999" h="5886533">
                <a:moveTo>
                  <a:pt x="4721173" y="4907914"/>
                </a:moveTo>
                <a:lnTo>
                  <a:pt x="4722109" y="4908125"/>
                </a:lnTo>
                <a:cubicBezTo>
                  <a:pt x="4721143" y="4908767"/>
                  <a:pt x="4718263" y="4909373"/>
                  <a:pt x="4717199" y="4909396"/>
                </a:cubicBezTo>
                <a:close/>
                <a:moveTo>
                  <a:pt x="0" y="0"/>
                </a:moveTo>
                <a:lnTo>
                  <a:pt x="12191999" y="0"/>
                </a:lnTo>
                <a:lnTo>
                  <a:pt x="12191999" y="5751311"/>
                </a:lnTo>
                <a:lnTo>
                  <a:pt x="12140860" y="5770509"/>
                </a:lnTo>
                <a:cubicBezTo>
                  <a:pt x="12126656" y="5772723"/>
                  <a:pt x="12093589" y="5827925"/>
                  <a:pt x="12080161" y="5826358"/>
                </a:cubicBezTo>
                <a:cubicBezTo>
                  <a:pt x="11978188" y="5850511"/>
                  <a:pt x="11967361" y="5873564"/>
                  <a:pt x="11917885" y="5861578"/>
                </a:cubicBezTo>
                <a:cubicBezTo>
                  <a:pt x="11872779" y="5859863"/>
                  <a:pt x="11928861" y="5896778"/>
                  <a:pt x="11894610" y="5883738"/>
                </a:cubicBezTo>
                <a:cubicBezTo>
                  <a:pt x="11860359" y="5870698"/>
                  <a:pt x="11736091" y="5807232"/>
                  <a:pt x="11712379" y="5783337"/>
                </a:cubicBezTo>
                <a:cubicBezTo>
                  <a:pt x="11688667" y="5759442"/>
                  <a:pt x="11627912" y="5782933"/>
                  <a:pt x="11585366" y="5740371"/>
                </a:cubicBezTo>
                <a:lnTo>
                  <a:pt x="11516470" y="5663679"/>
                </a:lnTo>
                <a:cubicBezTo>
                  <a:pt x="11468274" y="5661847"/>
                  <a:pt x="11507335" y="5626593"/>
                  <a:pt x="11462692" y="5610127"/>
                </a:cubicBezTo>
                <a:cubicBezTo>
                  <a:pt x="11417567" y="5608500"/>
                  <a:pt x="11408021" y="5556613"/>
                  <a:pt x="11369712" y="5548654"/>
                </a:cubicBezTo>
                <a:cubicBezTo>
                  <a:pt x="11354317" y="5554704"/>
                  <a:pt x="11288328" y="5499810"/>
                  <a:pt x="11273969" y="5488986"/>
                </a:cubicBezTo>
                <a:cubicBezTo>
                  <a:pt x="11231913" y="5490378"/>
                  <a:pt x="11221973" y="5480544"/>
                  <a:pt x="11195084" y="5467967"/>
                </a:cubicBezTo>
                <a:cubicBezTo>
                  <a:pt x="11164086" y="5497749"/>
                  <a:pt x="11171649" y="5471790"/>
                  <a:pt x="11143408" y="5468614"/>
                </a:cubicBezTo>
                <a:cubicBezTo>
                  <a:pt x="11125906" y="5464975"/>
                  <a:pt x="11102603" y="5460835"/>
                  <a:pt x="11085935" y="5459365"/>
                </a:cubicBezTo>
                <a:cubicBezTo>
                  <a:pt x="11057493" y="5459661"/>
                  <a:pt x="11029906" y="5441496"/>
                  <a:pt x="11030953" y="5456484"/>
                </a:cubicBezTo>
                <a:cubicBezTo>
                  <a:pt x="11007784" y="5459001"/>
                  <a:pt x="10982005" y="5463178"/>
                  <a:pt x="10951060" y="5461240"/>
                </a:cubicBezTo>
                <a:cubicBezTo>
                  <a:pt x="10885365" y="5424406"/>
                  <a:pt x="10915288" y="5460968"/>
                  <a:pt x="10857721" y="5448157"/>
                </a:cubicBezTo>
                <a:cubicBezTo>
                  <a:pt x="10806646" y="5435790"/>
                  <a:pt x="10707075" y="5402712"/>
                  <a:pt x="10644616" y="5387039"/>
                </a:cubicBezTo>
                <a:cubicBezTo>
                  <a:pt x="10616446" y="5382224"/>
                  <a:pt x="10558603" y="5371613"/>
                  <a:pt x="10519277" y="5366793"/>
                </a:cubicBezTo>
                <a:cubicBezTo>
                  <a:pt x="10495461" y="5368312"/>
                  <a:pt x="10473830" y="5354868"/>
                  <a:pt x="10445981" y="5364735"/>
                </a:cubicBezTo>
                <a:cubicBezTo>
                  <a:pt x="10436536" y="5368773"/>
                  <a:pt x="10409281" y="5367966"/>
                  <a:pt x="10383865" y="5360888"/>
                </a:cubicBezTo>
                <a:cubicBezTo>
                  <a:pt x="10374827" y="5369095"/>
                  <a:pt x="10347864" y="5360432"/>
                  <a:pt x="10336852" y="5360277"/>
                </a:cubicBezTo>
                <a:cubicBezTo>
                  <a:pt x="10323586" y="5366987"/>
                  <a:pt x="10274741" y="5357921"/>
                  <a:pt x="10261098" y="5350526"/>
                </a:cubicBezTo>
                <a:lnTo>
                  <a:pt x="10126497" y="5339011"/>
                </a:lnTo>
                <a:lnTo>
                  <a:pt x="10082166" y="5336916"/>
                </a:lnTo>
                <a:cubicBezTo>
                  <a:pt x="10074567" y="5338985"/>
                  <a:pt x="10046860" y="5337657"/>
                  <a:pt x="10039237" y="5338580"/>
                </a:cubicBezTo>
                <a:cubicBezTo>
                  <a:pt x="9998458" y="5328479"/>
                  <a:pt x="9984394" y="5327989"/>
                  <a:pt x="9960016" y="5323065"/>
                </a:cubicBezTo>
                <a:cubicBezTo>
                  <a:pt x="9918980" y="5322923"/>
                  <a:pt x="9888741" y="5326122"/>
                  <a:pt x="9847789" y="5316297"/>
                </a:cubicBezTo>
                <a:lnTo>
                  <a:pt x="9728306" y="5296090"/>
                </a:lnTo>
                <a:cubicBezTo>
                  <a:pt x="9675056" y="5305676"/>
                  <a:pt x="9602035" y="5297282"/>
                  <a:pt x="9584504" y="5284670"/>
                </a:cubicBezTo>
                <a:cubicBezTo>
                  <a:pt x="9518952" y="5270394"/>
                  <a:pt x="9415429" y="5244268"/>
                  <a:pt x="9343049" y="5238968"/>
                </a:cubicBezTo>
                <a:lnTo>
                  <a:pt x="9231367" y="5187063"/>
                </a:lnTo>
                <a:lnTo>
                  <a:pt x="9194807" y="5176984"/>
                </a:lnTo>
                <a:lnTo>
                  <a:pt x="9189243" y="5167745"/>
                </a:lnTo>
                <a:lnTo>
                  <a:pt x="9151229" y="5156543"/>
                </a:lnTo>
                <a:lnTo>
                  <a:pt x="9150207" y="5157608"/>
                </a:lnTo>
                <a:cubicBezTo>
                  <a:pt x="9147045" y="5159739"/>
                  <a:pt x="9143081" y="5160831"/>
                  <a:pt x="9137315" y="5159777"/>
                </a:cubicBezTo>
                <a:cubicBezTo>
                  <a:pt x="9138862" y="5179261"/>
                  <a:pt x="9130952" y="5165972"/>
                  <a:pt x="9113809" y="5161143"/>
                </a:cubicBezTo>
                <a:cubicBezTo>
                  <a:pt x="9112388" y="5190326"/>
                  <a:pt x="9068114" y="5155892"/>
                  <a:pt x="9053450" y="5169457"/>
                </a:cubicBezTo>
                <a:lnTo>
                  <a:pt x="9005483" y="5166172"/>
                </a:lnTo>
                <a:lnTo>
                  <a:pt x="9005198" y="5166412"/>
                </a:lnTo>
                <a:cubicBezTo>
                  <a:pt x="9003143" y="5166632"/>
                  <a:pt x="9000324" y="5166304"/>
                  <a:pt x="8996229" y="5165201"/>
                </a:cubicBezTo>
                <a:lnTo>
                  <a:pt x="8990391" y="5163140"/>
                </a:lnTo>
                <a:lnTo>
                  <a:pt x="8974334" y="5159914"/>
                </a:lnTo>
                <a:lnTo>
                  <a:pt x="8968008" y="5160614"/>
                </a:lnTo>
                <a:lnTo>
                  <a:pt x="8963045" y="5162839"/>
                </a:lnTo>
                <a:cubicBezTo>
                  <a:pt x="8954690" y="5154888"/>
                  <a:pt x="8955517" y="5145940"/>
                  <a:pt x="8928985" y="5166027"/>
                </a:cubicBezTo>
                <a:cubicBezTo>
                  <a:pt x="8898031" y="5165007"/>
                  <a:pt x="8789300" y="5150352"/>
                  <a:pt x="8752441" y="5146795"/>
                </a:cubicBezTo>
                <a:cubicBezTo>
                  <a:pt x="8719819" y="5136075"/>
                  <a:pt x="8748194" y="5149736"/>
                  <a:pt x="8707844" y="5144694"/>
                </a:cubicBezTo>
                <a:cubicBezTo>
                  <a:pt x="8671606" y="5125159"/>
                  <a:pt x="8639142" y="5141599"/>
                  <a:pt x="8596068" y="5136122"/>
                </a:cubicBezTo>
                <a:lnTo>
                  <a:pt x="8525227" y="5150964"/>
                </a:lnTo>
                <a:lnTo>
                  <a:pt x="8510980" y="5145049"/>
                </a:lnTo>
                <a:lnTo>
                  <a:pt x="8506164" y="5142048"/>
                </a:lnTo>
                <a:cubicBezTo>
                  <a:pt x="8502646" y="5140271"/>
                  <a:pt x="8500045" y="5139460"/>
                  <a:pt x="8497965" y="5139310"/>
                </a:cubicBezTo>
                <a:lnTo>
                  <a:pt x="8497591" y="5139489"/>
                </a:lnTo>
                <a:lnTo>
                  <a:pt x="8490246" y="5136439"/>
                </a:lnTo>
                <a:lnTo>
                  <a:pt x="8367179" y="5122397"/>
                </a:lnTo>
                <a:cubicBezTo>
                  <a:pt x="8362021" y="5120372"/>
                  <a:pt x="8357730" y="5120720"/>
                  <a:pt x="8353796" y="5122203"/>
                </a:cubicBezTo>
                <a:lnTo>
                  <a:pt x="8352369" y="5123043"/>
                </a:lnTo>
                <a:lnTo>
                  <a:pt x="8320101" y="5105625"/>
                </a:lnTo>
                <a:lnTo>
                  <a:pt x="8314429" y="5105299"/>
                </a:lnTo>
                <a:lnTo>
                  <a:pt x="8295170" y="5091404"/>
                </a:lnTo>
                <a:lnTo>
                  <a:pt x="8284273" y="5085581"/>
                </a:lnTo>
                <a:lnTo>
                  <a:pt x="8283146" y="5081138"/>
                </a:lnTo>
                <a:cubicBezTo>
                  <a:pt x="8280842" y="5077893"/>
                  <a:pt x="8276148" y="5075245"/>
                  <a:pt x="8266072" y="5073963"/>
                </a:cubicBezTo>
                <a:lnTo>
                  <a:pt x="8263373" y="5074193"/>
                </a:lnTo>
                <a:lnTo>
                  <a:pt x="8252030" y="5064350"/>
                </a:lnTo>
                <a:cubicBezTo>
                  <a:pt x="8248856" y="5060500"/>
                  <a:pt x="8246644" y="5056218"/>
                  <a:pt x="8245831" y="5051358"/>
                </a:cubicBezTo>
                <a:cubicBezTo>
                  <a:pt x="8181824" y="5054265"/>
                  <a:pt x="8147127" y="5020143"/>
                  <a:pt x="8090268" y="5005197"/>
                </a:cubicBezTo>
                <a:cubicBezTo>
                  <a:pt x="8025464" y="4982055"/>
                  <a:pt x="7967067" y="4960819"/>
                  <a:pt x="7905404" y="4963224"/>
                </a:cubicBezTo>
                <a:cubicBezTo>
                  <a:pt x="7835116" y="4948312"/>
                  <a:pt x="7780962" y="4946081"/>
                  <a:pt x="7718741" y="4937509"/>
                </a:cubicBezTo>
                <a:lnTo>
                  <a:pt x="7614343" y="4940980"/>
                </a:lnTo>
                <a:lnTo>
                  <a:pt x="7527539" y="4935152"/>
                </a:lnTo>
                <a:lnTo>
                  <a:pt x="7519567" y="4932599"/>
                </a:lnTo>
                <a:cubicBezTo>
                  <a:pt x="7513989" y="4931260"/>
                  <a:pt x="7510169" y="4930910"/>
                  <a:pt x="7507408" y="4931264"/>
                </a:cubicBezTo>
                <a:lnTo>
                  <a:pt x="7507036" y="4931591"/>
                </a:lnTo>
                <a:lnTo>
                  <a:pt x="7495791" y="4929639"/>
                </a:lnTo>
                <a:cubicBezTo>
                  <a:pt x="7476982" y="4925521"/>
                  <a:pt x="7422524" y="4942937"/>
                  <a:pt x="7405387" y="4937744"/>
                </a:cubicBezTo>
                <a:cubicBezTo>
                  <a:pt x="7374785" y="4940694"/>
                  <a:pt x="7333986" y="4941799"/>
                  <a:pt x="7312176" y="4947339"/>
                </a:cubicBezTo>
                <a:lnTo>
                  <a:pt x="7310849" y="4948781"/>
                </a:lnTo>
                <a:lnTo>
                  <a:pt x="7218556" y="4923532"/>
                </a:lnTo>
                <a:lnTo>
                  <a:pt x="7201098" y="4918982"/>
                </a:lnTo>
                <a:lnTo>
                  <a:pt x="7197000" y="4913624"/>
                </a:lnTo>
                <a:cubicBezTo>
                  <a:pt x="7192108" y="4910101"/>
                  <a:pt x="7184502" y="4907962"/>
                  <a:pt x="7170804" y="4908976"/>
                </a:cubicBezTo>
                <a:lnTo>
                  <a:pt x="7096984" y="4896748"/>
                </a:lnTo>
                <a:cubicBezTo>
                  <a:pt x="7061144" y="4895770"/>
                  <a:pt x="7050185" y="4894793"/>
                  <a:pt x="7018492" y="4897122"/>
                </a:cubicBezTo>
                <a:cubicBezTo>
                  <a:pt x="6937524" y="4886184"/>
                  <a:pt x="6943641" y="4862018"/>
                  <a:pt x="6904142" y="4867616"/>
                </a:cubicBezTo>
                <a:cubicBezTo>
                  <a:pt x="6871918" y="4872824"/>
                  <a:pt x="6787985" y="4853750"/>
                  <a:pt x="6708218" y="4839661"/>
                </a:cubicBezTo>
                <a:cubicBezTo>
                  <a:pt x="6649102" y="4830206"/>
                  <a:pt x="6628102" y="4816105"/>
                  <a:pt x="6549451" y="4810885"/>
                </a:cubicBezTo>
                <a:cubicBezTo>
                  <a:pt x="6472150" y="4766795"/>
                  <a:pt x="6409692" y="4790518"/>
                  <a:pt x="6317556" y="4764085"/>
                </a:cubicBezTo>
                <a:cubicBezTo>
                  <a:pt x="6297547" y="4748563"/>
                  <a:pt x="6209288" y="4765756"/>
                  <a:pt x="6168670" y="4761998"/>
                </a:cubicBezTo>
                <a:cubicBezTo>
                  <a:pt x="6128052" y="4758240"/>
                  <a:pt x="6090536" y="4744692"/>
                  <a:pt x="6073844" y="4741536"/>
                </a:cubicBezTo>
                <a:lnTo>
                  <a:pt x="6068526" y="4743073"/>
                </a:lnTo>
                <a:lnTo>
                  <a:pt x="6048634" y="4742390"/>
                </a:lnTo>
                <a:lnTo>
                  <a:pt x="6041279" y="4750739"/>
                </a:lnTo>
                <a:lnTo>
                  <a:pt x="6010088" y="4755832"/>
                </a:lnTo>
                <a:cubicBezTo>
                  <a:pt x="5998677" y="4756419"/>
                  <a:pt x="5970124" y="4755506"/>
                  <a:pt x="5957373" y="4752188"/>
                </a:cubicBezTo>
                <a:lnTo>
                  <a:pt x="5758915" y="4736496"/>
                </a:lnTo>
                <a:lnTo>
                  <a:pt x="5626957" y="4735473"/>
                </a:lnTo>
                <a:lnTo>
                  <a:pt x="5470902" y="4749493"/>
                </a:lnTo>
                <a:cubicBezTo>
                  <a:pt x="5478131" y="4762521"/>
                  <a:pt x="5439006" y="4748455"/>
                  <a:pt x="5432757" y="4760746"/>
                </a:cubicBezTo>
                <a:cubicBezTo>
                  <a:pt x="5429365" y="4770778"/>
                  <a:pt x="5391824" y="4775462"/>
                  <a:pt x="5381664" y="4778448"/>
                </a:cubicBezTo>
                <a:lnTo>
                  <a:pt x="5261760" y="4798865"/>
                </a:lnTo>
                <a:cubicBezTo>
                  <a:pt x="5251595" y="4799049"/>
                  <a:pt x="5230547" y="4807359"/>
                  <a:pt x="5222959" y="4809989"/>
                </a:cubicBezTo>
                <a:lnTo>
                  <a:pt x="5174657" y="4812979"/>
                </a:lnTo>
                <a:lnTo>
                  <a:pt x="5156551" y="4820202"/>
                </a:lnTo>
                <a:lnTo>
                  <a:pt x="5142595" y="4823602"/>
                </a:lnTo>
                <a:lnTo>
                  <a:pt x="5139593" y="4825703"/>
                </a:lnTo>
                <a:cubicBezTo>
                  <a:pt x="5133873" y="4829743"/>
                  <a:pt x="5128076" y="4833554"/>
                  <a:pt x="5121656" y="4836556"/>
                </a:cubicBezTo>
                <a:cubicBezTo>
                  <a:pt x="5108317" y="4807937"/>
                  <a:pt x="5064853" y="4857373"/>
                  <a:pt x="5065787" y="4829985"/>
                </a:cubicBezTo>
                <a:cubicBezTo>
                  <a:pt x="5028193" y="4841501"/>
                  <a:pt x="5038944" y="4812412"/>
                  <a:pt x="5011510" y="4846366"/>
                </a:cubicBezTo>
                <a:cubicBezTo>
                  <a:pt x="4937023" y="4845983"/>
                  <a:pt x="4916353" y="4832976"/>
                  <a:pt x="4840437" y="4870383"/>
                </a:cubicBezTo>
                <a:cubicBezTo>
                  <a:pt x="4806739" y="4887025"/>
                  <a:pt x="4784106" y="4898171"/>
                  <a:pt x="4762444" y="4898151"/>
                </a:cubicBezTo>
                <a:cubicBezTo>
                  <a:pt x="4741323" y="4902652"/>
                  <a:pt x="4729481" y="4905474"/>
                  <a:pt x="4723182" y="4907166"/>
                </a:cubicBezTo>
                <a:lnTo>
                  <a:pt x="4721173" y="4907914"/>
                </a:lnTo>
                <a:lnTo>
                  <a:pt x="4715524" y="4906639"/>
                </a:lnTo>
                <a:cubicBezTo>
                  <a:pt x="4680148" y="4913595"/>
                  <a:pt x="4524744" y="4914403"/>
                  <a:pt x="4515810" y="4916541"/>
                </a:cubicBezTo>
                <a:cubicBezTo>
                  <a:pt x="4457819" y="4929653"/>
                  <a:pt x="4462659" y="4930394"/>
                  <a:pt x="4428539" y="4927192"/>
                </a:cubicBezTo>
                <a:cubicBezTo>
                  <a:pt x="4423303" y="4923821"/>
                  <a:pt x="4368974" y="4930115"/>
                  <a:pt x="4362872" y="4928538"/>
                </a:cubicBezTo>
                <a:lnTo>
                  <a:pt x="4316962" y="4921923"/>
                </a:lnTo>
                <a:lnTo>
                  <a:pt x="4315106" y="4923264"/>
                </a:lnTo>
                <a:cubicBezTo>
                  <a:pt x="4306123" y="4926635"/>
                  <a:pt x="4299993" y="4926634"/>
                  <a:pt x="4295140" y="4925143"/>
                </a:cubicBezTo>
                <a:lnTo>
                  <a:pt x="4290059" y="4922226"/>
                </a:lnTo>
                <a:lnTo>
                  <a:pt x="4276138" y="4922472"/>
                </a:lnTo>
                <a:lnTo>
                  <a:pt x="4248113" y="4920148"/>
                </a:lnTo>
                <a:lnTo>
                  <a:pt x="4202046" y="4922943"/>
                </a:lnTo>
                <a:cubicBezTo>
                  <a:pt x="4201945" y="4923363"/>
                  <a:pt x="4201842" y="4923782"/>
                  <a:pt x="4201741" y="4924202"/>
                </a:cubicBezTo>
                <a:cubicBezTo>
                  <a:pt x="4200116" y="4927039"/>
                  <a:pt x="4197140" y="4929158"/>
                  <a:pt x="4191245" y="4929836"/>
                </a:cubicBezTo>
                <a:cubicBezTo>
                  <a:pt x="4204212" y="4947125"/>
                  <a:pt x="4161274" y="4945230"/>
                  <a:pt x="4142742" y="4945701"/>
                </a:cubicBezTo>
                <a:cubicBezTo>
                  <a:pt x="4124717" y="4952767"/>
                  <a:pt x="4099099" y="4966347"/>
                  <a:pt x="4083094" y="4972234"/>
                </a:cubicBezTo>
                <a:lnTo>
                  <a:pt x="4074543" y="4973069"/>
                </a:lnTo>
                <a:cubicBezTo>
                  <a:pt x="4074504" y="4973170"/>
                  <a:pt x="4074463" y="4973269"/>
                  <a:pt x="4074424" y="4973368"/>
                </a:cubicBezTo>
                <a:cubicBezTo>
                  <a:pt x="4072678" y="4974152"/>
                  <a:pt x="4069906" y="4974653"/>
                  <a:pt x="4065507" y="4974812"/>
                </a:cubicBezTo>
                <a:lnTo>
                  <a:pt x="4058951" y="4974594"/>
                </a:lnTo>
                <a:lnTo>
                  <a:pt x="4042361" y="4976215"/>
                </a:lnTo>
                <a:lnTo>
                  <a:pt x="4036993" y="4978649"/>
                </a:lnTo>
                <a:lnTo>
                  <a:pt x="4035360" y="4982316"/>
                </a:lnTo>
                <a:lnTo>
                  <a:pt x="4033775" y="4982081"/>
                </a:lnTo>
                <a:cubicBezTo>
                  <a:pt x="4021424" y="4977217"/>
                  <a:pt x="4016874" y="4968841"/>
                  <a:pt x="4004535" y="4994649"/>
                </a:cubicBezTo>
                <a:cubicBezTo>
                  <a:pt x="3976667" y="4987584"/>
                  <a:pt x="3972977" y="5002913"/>
                  <a:pt x="3936843" y="5012106"/>
                </a:cubicBezTo>
                <a:cubicBezTo>
                  <a:pt x="3920506" y="5004382"/>
                  <a:pt x="3908535" y="5009071"/>
                  <a:pt x="3897272" y="5017761"/>
                </a:cubicBezTo>
                <a:cubicBezTo>
                  <a:pt x="3861092" y="5017265"/>
                  <a:pt x="3829628" y="5031135"/>
                  <a:pt x="3789757" y="5037999"/>
                </a:cubicBezTo>
                <a:cubicBezTo>
                  <a:pt x="3741007" y="5052705"/>
                  <a:pt x="3725129" y="5054682"/>
                  <a:pt x="3682510" y="5061922"/>
                </a:cubicBezTo>
                <a:lnTo>
                  <a:pt x="3610032" y="5094193"/>
                </a:lnTo>
                <a:lnTo>
                  <a:pt x="3603852" y="5092831"/>
                </a:lnTo>
                <a:cubicBezTo>
                  <a:pt x="3599580" y="5092212"/>
                  <a:pt x="3596726" y="5092212"/>
                  <a:pt x="3594733" y="5092667"/>
                </a:cubicBezTo>
                <a:lnTo>
                  <a:pt x="3594498" y="5092936"/>
                </a:lnTo>
                <a:lnTo>
                  <a:pt x="3585975" y="5092246"/>
                </a:lnTo>
                <a:cubicBezTo>
                  <a:pt x="3571623" y="5090455"/>
                  <a:pt x="3549389" y="5104654"/>
                  <a:pt x="3536132" y="5101945"/>
                </a:cubicBezTo>
                <a:cubicBezTo>
                  <a:pt x="3513940" y="5106241"/>
                  <a:pt x="3488622" y="5099976"/>
                  <a:pt x="3473220" y="5105606"/>
                </a:cubicBezTo>
                <a:lnTo>
                  <a:pt x="3400725" y="5117654"/>
                </a:lnTo>
                <a:lnTo>
                  <a:pt x="3375935" y="5106247"/>
                </a:lnTo>
                <a:lnTo>
                  <a:pt x="3348219" y="5109860"/>
                </a:lnTo>
                <a:cubicBezTo>
                  <a:pt x="3337206" y="5110533"/>
                  <a:pt x="3327054" y="5111295"/>
                  <a:pt x="3319639" y="5114795"/>
                </a:cubicBezTo>
                <a:lnTo>
                  <a:pt x="3248529" y="5133347"/>
                </a:lnTo>
                <a:lnTo>
                  <a:pt x="3210308" y="5119794"/>
                </a:lnTo>
                <a:cubicBezTo>
                  <a:pt x="3206088" y="5117870"/>
                  <a:pt x="3200152" y="5117326"/>
                  <a:pt x="3190375" y="5119915"/>
                </a:cubicBezTo>
                <a:lnTo>
                  <a:pt x="3188145" y="5121096"/>
                </a:lnTo>
                <a:cubicBezTo>
                  <a:pt x="3182625" y="5119116"/>
                  <a:pt x="3141856" y="5121682"/>
                  <a:pt x="3108596" y="5122416"/>
                </a:cubicBezTo>
                <a:cubicBezTo>
                  <a:pt x="3055968" y="5124842"/>
                  <a:pt x="3048940" y="5117475"/>
                  <a:pt x="2988584" y="5125502"/>
                </a:cubicBezTo>
                <a:cubicBezTo>
                  <a:pt x="2928853" y="5129690"/>
                  <a:pt x="2917951" y="5124649"/>
                  <a:pt x="2876540" y="5133019"/>
                </a:cubicBezTo>
                <a:lnTo>
                  <a:pt x="2626864" y="5133771"/>
                </a:lnTo>
                <a:cubicBezTo>
                  <a:pt x="2562348" y="5111858"/>
                  <a:pt x="2563422" y="5142456"/>
                  <a:pt x="2491422" y="5135486"/>
                </a:cubicBezTo>
                <a:cubicBezTo>
                  <a:pt x="2433091" y="5200962"/>
                  <a:pt x="2455709" y="5160483"/>
                  <a:pt x="2415617" y="5168715"/>
                </a:cubicBezTo>
                <a:lnTo>
                  <a:pt x="2290098" y="5166151"/>
                </a:lnTo>
                <a:cubicBezTo>
                  <a:pt x="2257057" y="5152522"/>
                  <a:pt x="2202458" y="5187690"/>
                  <a:pt x="2161714" y="5169302"/>
                </a:cubicBezTo>
                <a:cubicBezTo>
                  <a:pt x="2122714" y="5172302"/>
                  <a:pt x="2080450" y="5180350"/>
                  <a:pt x="2056089" y="5184144"/>
                </a:cubicBezTo>
                <a:cubicBezTo>
                  <a:pt x="2019828" y="5191108"/>
                  <a:pt x="1978839" y="5203797"/>
                  <a:pt x="1944153" y="5211084"/>
                </a:cubicBezTo>
                <a:cubicBezTo>
                  <a:pt x="1925867" y="5199079"/>
                  <a:pt x="1896027" y="5224183"/>
                  <a:pt x="1847968" y="5227868"/>
                </a:cubicBezTo>
                <a:cubicBezTo>
                  <a:pt x="1827977" y="5213971"/>
                  <a:pt x="1815570" y="5230544"/>
                  <a:pt x="1777083" y="5212267"/>
                </a:cubicBezTo>
                <a:cubicBezTo>
                  <a:pt x="1775439" y="5214216"/>
                  <a:pt x="1773397" y="5216035"/>
                  <a:pt x="1771025" y="5217668"/>
                </a:cubicBezTo>
                <a:cubicBezTo>
                  <a:pt x="1757251" y="5227146"/>
                  <a:pt x="1735528" y="5228402"/>
                  <a:pt x="1722509" y="5220470"/>
                </a:cubicBezTo>
                <a:cubicBezTo>
                  <a:pt x="1691779" y="5208440"/>
                  <a:pt x="1662321" y="5203305"/>
                  <a:pt x="1633941" y="5200774"/>
                </a:cubicBezTo>
                <a:lnTo>
                  <a:pt x="1586145" y="5210184"/>
                </a:lnTo>
                <a:cubicBezTo>
                  <a:pt x="1567948" y="5215416"/>
                  <a:pt x="1545900" y="5226363"/>
                  <a:pt x="1524748" y="5232173"/>
                </a:cubicBezTo>
                <a:cubicBezTo>
                  <a:pt x="1502586" y="5235395"/>
                  <a:pt x="1478013" y="5230993"/>
                  <a:pt x="1459242" y="5245044"/>
                </a:cubicBezTo>
                <a:cubicBezTo>
                  <a:pt x="1421474" y="5260197"/>
                  <a:pt x="1374524" y="5244220"/>
                  <a:pt x="1349457" y="5280705"/>
                </a:cubicBezTo>
                <a:cubicBezTo>
                  <a:pt x="1273276" y="5302389"/>
                  <a:pt x="1121512" y="5336260"/>
                  <a:pt x="1009212" y="5361227"/>
                </a:cubicBezTo>
                <a:cubicBezTo>
                  <a:pt x="939016" y="5373529"/>
                  <a:pt x="866895" y="5370149"/>
                  <a:pt x="808572" y="5377024"/>
                </a:cubicBezTo>
                <a:cubicBezTo>
                  <a:pt x="802823" y="5374184"/>
                  <a:pt x="726016" y="5397963"/>
                  <a:pt x="719549" y="5396991"/>
                </a:cubicBezTo>
                <a:lnTo>
                  <a:pt x="698795" y="5397657"/>
                </a:lnTo>
                <a:cubicBezTo>
                  <a:pt x="689833" y="5401894"/>
                  <a:pt x="683492" y="5402495"/>
                  <a:pt x="678327" y="5401487"/>
                </a:cubicBezTo>
                <a:lnTo>
                  <a:pt x="672784" y="5399085"/>
                </a:lnTo>
                <a:lnTo>
                  <a:pt x="658406" y="5400696"/>
                </a:lnTo>
                <a:lnTo>
                  <a:pt x="629185" y="5401132"/>
                </a:lnTo>
                <a:lnTo>
                  <a:pt x="624558" y="5403782"/>
                </a:lnTo>
                <a:lnTo>
                  <a:pt x="581798" y="5408438"/>
                </a:lnTo>
                <a:cubicBezTo>
                  <a:pt x="581736" y="5408865"/>
                  <a:pt x="581671" y="5409294"/>
                  <a:pt x="581608" y="5409722"/>
                </a:cubicBezTo>
                <a:cubicBezTo>
                  <a:pt x="580204" y="5412704"/>
                  <a:pt x="577331" y="5415106"/>
                  <a:pt x="571299" y="5416358"/>
                </a:cubicBezTo>
                <a:cubicBezTo>
                  <a:pt x="551623" y="5426267"/>
                  <a:pt x="484499" y="5459654"/>
                  <a:pt x="463549" y="5469173"/>
                </a:cubicBezTo>
                <a:cubicBezTo>
                  <a:pt x="453136" y="5470720"/>
                  <a:pt x="449731" y="5472678"/>
                  <a:pt x="445606" y="5473465"/>
                </a:cubicBezTo>
                <a:lnTo>
                  <a:pt x="438799" y="5473893"/>
                </a:lnTo>
                <a:cubicBezTo>
                  <a:pt x="417222" y="5482183"/>
                  <a:pt x="343312" y="5513407"/>
                  <a:pt x="316138" y="5523213"/>
                </a:cubicBezTo>
                <a:cubicBezTo>
                  <a:pt x="298481" y="5517132"/>
                  <a:pt x="286556" y="5522972"/>
                  <a:pt x="275748" y="5532726"/>
                </a:cubicBezTo>
                <a:cubicBezTo>
                  <a:pt x="238274" y="5535784"/>
                  <a:pt x="207076" y="5552679"/>
                  <a:pt x="166496" y="5563424"/>
                </a:cubicBezTo>
                <a:lnTo>
                  <a:pt x="0" y="562988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54B5F-B898-3AD7-9890-18AE080E8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167" y="63148"/>
            <a:ext cx="10691265" cy="1127930"/>
          </a:xfrm>
        </p:spPr>
        <p:txBody>
          <a:bodyPr/>
          <a:lstStyle/>
          <a:p>
            <a:r>
              <a:rPr lang="en-US"/>
              <a:t>Manufacturing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F85D9-2F1F-53DF-8CAC-08C6371987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1639" y="897714"/>
            <a:ext cx="5304417" cy="384441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800">
                <a:latin typeface="+mj-lt"/>
              </a:rPr>
              <a:t>Sheet Forming</a:t>
            </a:r>
          </a:p>
          <a:p>
            <a:r>
              <a:rPr lang="en-US" sz="2800">
                <a:latin typeface="+mj-lt"/>
              </a:rPr>
              <a:t>Laser Cutter → Shape the sheet</a:t>
            </a:r>
          </a:p>
          <a:p>
            <a:r>
              <a:rPr lang="en-US" sz="2800">
                <a:latin typeface="+mj-lt"/>
              </a:rPr>
              <a:t>Heat gun → Form the sheet</a:t>
            </a:r>
          </a:p>
          <a:p>
            <a:r>
              <a:rPr lang="en-US" sz="2800">
                <a:latin typeface="+mj-lt"/>
              </a:rPr>
              <a:t>Metal rod &amp; Rulers → Bend the sheet</a:t>
            </a:r>
          </a:p>
          <a:p>
            <a:r>
              <a:rPr lang="en-US" sz="2800">
                <a:latin typeface="+mj-lt"/>
              </a:rPr>
              <a:t>Esthetic addition</a:t>
            </a:r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CA5AB1-2F16-E048-8E0B-AB18A6480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365F-862F-4B3A-BF8D-223C27D53AF1}" type="datetime1">
              <a:rPr lang="fr-FR"/>
              <a:t>17/07/2024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FBD6C2-FF55-5F84-EF91-93009F78F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FACAF2-87A8-DD8D-4D95-C1E14C06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10</a:t>
            </a:fld>
            <a:endParaRPr lang="en-US"/>
          </a:p>
        </p:txBody>
      </p:sp>
      <p:pic>
        <p:nvPicPr>
          <p:cNvPr id="8" name="Picture 7" descr="A person using a ruler on a table&#10;&#10;Description automatically generated">
            <a:extLst>
              <a:ext uri="{FF2B5EF4-FFF2-40B4-BE49-F238E27FC236}">
                <a16:creationId xmlns:a16="http://schemas.microsoft.com/office/drawing/2014/main" id="{C4FF8367-E35A-77CF-C3FA-0380C149CD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6411" y="1027110"/>
            <a:ext cx="3429021" cy="4515234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301D95A-1B3C-6F87-33D8-5E3B7C3D7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881109" y="2910126"/>
            <a:ext cx="2748003" cy="366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3997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F4B7B-5365-BABC-0C06-A9909469B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367" y="88920"/>
            <a:ext cx="10691265" cy="1127930"/>
          </a:xfrm>
        </p:spPr>
        <p:txBody>
          <a:bodyPr anchor="t">
            <a:normAutofit/>
          </a:bodyPr>
          <a:lstStyle/>
          <a:p>
            <a:r>
              <a:rPr lang="en-US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3914E4-897F-3E8D-99BB-577AC2DC87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5383" y="981371"/>
            <a:ext cx="5513993" cy="3844414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en-US" sz="2800">
                <a:latin typeface="+mj-lt"/>
              </a:rPr>
              <a:t>Add stiffness &amp; reduce weight of printed parts</a:t>
            </a:r>
          </a:p>
          <a:p>
            <a:pPr marL="914400" lvl="1" indent="-457200">
              <a:buFont typeface="Courier New" panose="020B0604020202020204" pitchFamily="34" charset="0"/>
              <a:buChar char="o"/>
            </a:pPr>
            <a:r>
              <a:rPr lang="en-US" sz="2800">
                <a:latin typeface="+mj-lt"/>
              </a:rPr>
              <a:t>3D Printed internal ribs</a:t>
            </a:r>
          </a:p>
          <a:p>
            <a:pPr marL="457200" indent="-457200">
              <a:buAutoNum type="arabicPeriod"/>
            </a:pPr>
            <a:r>
              <a:rPr lang="en-US" sz="2800">
                <a:latin typeface="+mj-lt"/>
              </a:rPr>
              <a:t>Cracking Knobs</a:t>
            </a:r>
          </a:p>
          <a:p>
            <a:pPr marL="914400" lvl="1" indent="-457200">
              <a:buFont typeface="Courier New" panose="020B0604020202020204" pitchFamily="34" charset="0"/>
              <a:buChar char="o"/>
            </a:pPr>
            <a:r>
              <a:rPr lang="en-US" sz="2800">
                <a:latin typeface="+mj-lt"/>
              </a:rPr>
              <a:t>Print with ASA/ABS</a:t>
            </a:r>
          </a:p>
          <a:p>
            <a:pPr marL="457200" indent="-457200">
              <a:buAutoNum type="arabicPeriod"/>
            </a:pPr>
            <a:r>
              <a:rPr lang="en-US" sz="2800">
                <a:latin typeface="+mj-lt"/>
              </a:rPr>
              <a:t>Bend Acrylic Sheet</a:t>
            </a:r>
          </a:p>
          <a:p>
            <a:pPr marL="457200" indent="-457200">
              <a:buAutoNum type="arabicPeriod"/>
            </a:pPr>
            <a:r>
              <a:rPr lang="en-US" sz="2800">
                <a:latin typeface="+mj-lt"/>
              </a:rPr>
              <a:t>Monitor Mount Spring Force</a:t>
            </a:r>
          </a:p>
          <a:p>
            <a:pPr marL="457200" indent="-457200">
              <a:buAutoNum type="arabicPeriod"/>
            </a:pPr>
            <a:endParaRPr lang="en-US"/>
          </a:p>
        </p:txBody>
      </p:sp>
      <p:pic>
        <p:nvPicPr>
          <p:cNvPr id="8" name="Picture 7" descr="A computer screen shot of a computer program&#10;&#10;Description automatically generated">
            <a:extLst>
              <a:ext uri="{FF2B5EF4-FFF2-40B4-BE49-F238E27FC236}">
                <a16:creationId xmlns:a16="http://schemas.microsoft.com/office/drawing/2014/main" id="{FCD799E6-BF7C-2437-DDA5-AA8057B7FB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1130" y="1043829"/>
            <a:ext cx="4674059" cy="3844414"/>
          </a:xfrm>
          <a:prstGeom prst="rect">
            <a:avLst/>
          </a:prstGeom>
          <a:noFill/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6BD934-3DE2-144D-B1A4-235DCFE5C9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9448" y="6356350"/>
            <a:ext cx="259259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180738C-1AB8-49FA-BD74-18DB69488816}" type="datetime1">
              <a:rPr lang="fr-FR"/>
              <a:pPr>
                <a:spcAft>
                  <a:spcPts val="600"/>
                </a:spcAft>
              </a:pPr>
              <a:t>17/07/2024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342667-19F0-1DB3-5509-4156CA0EB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5383" y="6356350"/>
            <a:ext cx="4539727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A8ECAD-327D-2296-D72C-740D0DF24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30AF5A0-43BB-4336-8627-9123B9144D80}" type="slidenum">
              <a:rPr lang="en-US" dirty="0"/>
              <a:pPr>
                <a:lnSpc>
                  <a:spcPct val="90000"/>
                </a:lnSpc>
                <a:spcAft>
                  <a:spcPts val="600"/>
                </a:spcAft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282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28B11-CD44-0F53-8DFF-76419F1CE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62547"/>
            <a:ext cx="10691265" cy="721878"/>
          </a:xfrm>
        </p:spPr>
        <p:txBody>
          <a:bodyPr/>
          <a:lstStyle/>
          <a:p>
            <a:r>
              <a:rPr lang="en-US"/>
              <a:t>Future 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FCC5DC-1BA7-4325-35B1-DFB3A9E2DE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597" y="1195508"/>
            <a:ext cx="5304417" cy="384441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lvl="0" indent="0">
              <a:lnSpc>
                <a:spcPct val="100000"/>
              </a:lnSpc>
              <a:buNone/>
            </a:pPr>
            <a:r>
              <a:rPr lang="en-US" sz="2800">
                <a:latin typeface="+mj-lt"/>
              </a:rPr>
              <a:t>OFFER DIFFERENT KNOBS OPTIONS</a:t>
            </a:r>
          </a:p>
          <a:p>
            <a:pPr lvl="0">
              <a:lnSpc>
                <a:spcPct val="100000"/>
              </a:lnSpc>
            </a:pPr>
            <a:r>
              <a:rPr lang="en-US" sz="2800">
                <a:latin typeface="+mj-lt"/>
              </a:rPr>
              <a:t>Increase Knobs Diameter</a:t>
            </a:r>
          </a:p>
          <a:p>
            <a:pPr lvl="0">
              <a:lnSpc>
                <a:spcPct val="100000"/>
              </a:lnSpc>
            </a:pPr>
            <a:r>
              <a:rPr lang="en-US" sz="2800">
                <a:latin typeface="+mj-lt"/>
              </a:rPr>
              <a:t>Different Knobs Shape - More grip</a:t>
            </a:r>
          </a:p>
          <a:p>
            <a:pPr lvl="0">
              <a:lnSpc>
                <a:spcPct val="100000"/>
              </a:lnSpc>
            </a:pPr>
            <a:endParaRPr lang="en-US"/>
          </a:p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C7942B-9AF9-C961-761F-4837BDD6C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195508"/>
            <a:ext cx="5530174" cy="3844414"/>
          </a:xfrm>
        </p:spPr>
        <p:txBody>
          <a:bodyPr/>
          <a:lstStyle/>
          <a:p>
            <a:pPr marL="0" indent="0">
              <a:buNone/>
            </a:pPr>
            <a:r>
              <a:rPr lang="en-US" sz="2800">
                <a:latin typeface="+mj-lt"/>
              </a:rPr>
              <a:t>OFFER MULTIPLE CLIPBOARD OPTIONS</a:t>
            </a:r>
          </a:p>
          <a:p>
            <a:r>
              <a:rPr lang="en-US" sz="2800">
                <a:latin typeface="+mj-lt"/>
              </a:rPr>
              <a:t>Bigger Clipboard For Laptop &amp; Big Puzzle</a:t>
            </a:r>
          </a:p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2373DA-1164-E3EF-F0D5-C11E69369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39467-DF66-4B11-87D2-482F1A3CEEB3}" type="datetime1">
              <a:rPr lang="fr-CA"/>
              <a:t>2024-07-17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5C883A-762C-6B75-B3AB-FA51DEABE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663A21-EBBF-1ACA-62B2-6C1B70430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12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14B6AB3-E574-251C-9300-E4830852F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597" y="3501948"/>
            <a:ext cx="2857500" cy="28575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A64EEBB-D323-EAEB-7C24-2EAF455AFB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8496" y="3501948"/>
            <a:ext cx="2857500" cy="2857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53ED5B6-D685-9E0A-961B-AF8DE841D9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2691" y="3196425"/>
            <a:ext cx="4638675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605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1195D-5F53-ED47-5443-86D10D4BB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155643"/>
            <a:ext cx="10096279" cy="1218908"/>
          </a:xfrm>
        </p:spPr>
        <p:txBody>
          <a:bodyPr>
            <a:normAutofit/>
          </a:bodyPr>
          <a:lstStyle/>
          <a:p>
            <a:r>
              <a:rPr lang="en-US" sz="3400">
                <a:ea typeface="+mj-lt"/>
                <a:cs typeface="+mj-lt"/>
              </a:rPr>
              <a:t>Plan moving forward </a:t>
            </a:r>
            <a:endParaRPr lang="en-US" sz="3400"/>
          </a:p>
        </p:txBody>
      </p:sp>
      <p:pic>
        <p:nvPicPr>
          <p:cNvPr id="7" name="Content Placeholder 6" descr="Internet with solid fill">
            <a:extLst>
              <a:ext uri="{FF2B5EF4-FFF2-40B4-BE49-F238E27FC236}">
                <a16:creationId xmlns:a16="http://schemas.microsoft.com/office/drawing/2014/main" id="{AB6E0368-483E-BE20-4DE4-CF9AE44E0F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604441" y="1105123"/>
            <a:ext cx="3142033" cy="3142033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6B632A8-C3ED-B2CE-356C-D6E8A0DD3E2E}"/>
              </a:ext>
            </a:extLst>
          </p:cNvPr>
          <p:cNvSpPr txBox="1"/>
          <p:nvPr/>
        </p:nvSpPr>
        <p:spPr>
          <a:xfrm>
            <a:off x="1821089" y="3843544"/>
            <a:ext cx="31420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>
                <a:latin typeface="+mj-lt"/>
              </a:rPr>
              <a:t>Present final prototype to client and obtain feedback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800">
                <a:latin typeface="+mj-lt"/>
              </a:rPr>
              <a:t>Aesthetics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800">
                <a:latin typeface="+mj-lt"/>
              </a:rPr>
              <a:t>Functionality</a:t>
            </a:r>
          </a:p>
        </p:txBody>
      </p:sp>
      <p:pic>
        <p:nvPicPr>
          <p:cNvPr id="9" name="Content Placeholder 6" descr="Clipboard with solid fill">
            <a:extLst>
              <a:ext uri="{FF2B5EF4-FFF2-40B4-BE49-F238E27FC236}">
                <a16:creationId xmlns:a16="http://schemas.microsoft.com/office/drawing/2014/main" id="{83E0931A-0D4E-569C-CF15-83421135D4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2085751" y="1219371"/>
            <a:ext cx="2612710" cy="26127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22AC90E-E461-54B0-7BC0-445DBC926194}"/>
              </a:ext>
            </a:extLst>
          </p:cNvPr>
          <p:cNvSpPr txBox="1"/>
          <p:nvPr/>
        </p:nvSpPr>
        <p:spPr>
          <a:xfrm>
            <a:off x="6604441" y="4075255"/>
            <a:ext cx="3142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>
                <a:latin typeface="+mj-lt"/>
              </a:rPr>
              <a:t>Last minute tweaks and final upload to </a:t>
            </a:r>
            <a:r>
              <a:rPr lang="en-CA" sz="2800" err="1">
                <a:latin typeface="+mj-lt"/>
              </a:rPr>
              <a:t>MakerRepo</a:t>
            </a:r>
            <a:endParaRPr lang="en-CA" sz="28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25932710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80C49-BC6C-5CBA-6A6D-EEDFDCDD6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6618" y="2743485"/>
            <a:ext cx="8518763" cy="1371030"/>
          </a:xfrm>
        </p:spPr>
        <p:txBody>
          <a:bodyPr/>
          <a:lstStyle/>
          <a:p>
            <a:r>
              <a:rPr lang="en-US"/>
              <a:t>Live demonstration of product</a:t>
            </a:r>
          </a:p>
        </p:txBody>
      </p:sp>
    </p:spTree>
    <p:extLst>
      <p:ext uri="{BB962C8B-B14F-4D97-AF65-F5344CB8AC3E}">
        <p14:creationId xmlns:p14="http://schemas.microsoft.com/office/powerpoint/2010/main" val="1354866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Using a Thank You Slide to End Your Presentation (+Video) | Envato Tuts+">
            <a:extLst>
              <a:ext uri="{FF2B5EF4-FFF2-40B4-BE49-F238E27FC236}">
                <a16:creationId xmlns:a16="http://schemas.microsoft.com/office/drawing/2014/main" id="{29E7A4ED-CDC7-E75B-A5BE-FA2202874F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0880" r="-1" b="18388"/>
          <a:stretch/>
        </p:blipFill>
        <p:spPr>
          <a:xfrm>
            <a:off x="710280" y="1714392"/>
            <a:ext cx="10681620" cy="4214822"/>
          </a:xfr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15081-9C23-C584-0438-EA4FC8F407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9448" y="6356350"/>
            <a:ext cx="259259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83E8537-9655-4719-811E-1FAD4A944C63}" type="datetime1">
              <a:rPr lang="en-US"/>
              <a:pPr>
                <a:spcAft>
                  <a:spcPts val="600"/>
                </a:spcAft>
              </a:pPr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0B36BC-1480-553D-2B52-BA5CACFA7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5383" y="6356350"/>
            <a:ext cx="4539727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5F22F-C133-3E42-8717-07748F36C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30AF5A0-43BB-4336-8627-9123B9144D80}" type="slidenum">
              <a:rPr lang="en-US" dirty="0"/>
              <a:pPr>
                <a:lnSpc>
                  <a:spcPct val="90000"/>
                </a:lnSpc>
                <a:spcAft>
                  <a:spcPts val="600"/>
                </a:spcAft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090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D0BBB-4908-5CA4-36FF-02F099C2C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84" y="-537632"/>
            <a:ext cx="10066122" cy="1298448"/>
          </a:xfrm>
        </p:spPr>
        <p:txBody>
          <a:bodyPr anchor="b">
            <a:normAutofit/>
          </a:bodyPr>
          <a:lstStyle/>
          <a:p>
            <a:r>
              <a:rPr lang="en-US" sz="3600"/>
              <a:t>Basic description of project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17DF87C-086C-2D52-50D3-050C5EC908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829" y="1006586"/>
            <a:ext cx="4530898" cy="4244874"/>
          </a:xfrm>
        </p:spPr>
        <p:txBody>
          <a:bodyPr anchor="ctr">
            <a:normAutofit/>
          </a:bodyPr>
          <a:lstStyle/>
          <a:p>
            <a:r>
              <a:rPr lang="en-US" sz="2400">
                <a:latin typeface="Univers Condensed"/>
                <a:cs typeface="Arial"/>
              </a:rPr>
              <a:t>Our client uses a wheelchair due to their limited mobility </a:t>
            </a:r>
          </a:p>
          <a:p>
            <a:r>
              <a:rPr lang="en-US" sz="2400">
                <a:latin typeface="Univers Condensed"/>
                <a:cs typeface="Arial"/>
              </a:rPr>
              <a:t>Enjoys playing cards</a:t>
            </a:r>
          </a:p>
          <a:p>
            <a:r>
              <a:rPr lang="en-US" sz="2400">
                <a:latin typeface="Univers Condensed"/>
                <a:cs typeface="Arial"/>
              </a:rPr>
              <a:t>Limited movement while playing cards due to poor dexterity</a:t>
            </a:r>
          </a:p>
          <a:p>
            <a:r>
              <a:rPr lang="en-US" sz="2400">
                <a:latin typeface="Univers Condensed"/>
                <a:cs typeface="Arial"/>
              </a:rPr>
              <a:t>Designing a mounting device for cards and an iPad</a:t>
            </a:r>
            <a:endParaRPr lang="en-US">
              <a:latin typeface="Univers Condensed"/>
            </a:endParaRPr>
          </a:p>
        </p:txBody>
      </p:sp>
      <p:pic>
        <p:nvPicPr>
          <p:cNvPr id="6" name="Picture 5" descr="A group of people playing cards at a table&#10;&#10;Description automatically generated">
            <a:extLst>
              <a:ext uri="{FF2B5EF4-FFF2-40B4-BE49-F238E27FC236}">
                <a16:creationId xmlns:a16="http://schemas.microsoft.com/office/drawing/2014/main" id="{CC3DB52E-9456-BC44-10E4-522574AFE0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1063" y="1259518"/>
            <a:ext cx="6273191" cy="400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316458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D0BBB-4908-5CA4-36FF-02F099C2C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56" y="-122555"/>
            <a:ext cx="10066122" cy="807846"/>
          </a:xfrm>
        </p:spPr>
        <p:txBody>
          <a:bodyPr anchor="b">
            <a:normAutofit/>
          </a:bodyPr>
          <a:lstStyle/>
          <a:p>
            <a:r>
              <a:rPr lang="en-US" sz="3600"/>
              <a:t>Client wants and needs</a:t>
            </a:r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496452E7-1948-497C-9D1D-2AEBD286D1A0}"/>
              </a:ext>
            </a:extLst>
          </p:cNvPr>
          <p:cNvSpPr txBox="1">
            <a:spLocks/>
          </p:cNvSpPr>
          <p:nvPr/>
        </p:nvSpPr>
        <p:spPr>
          <a:xfrm>
            <a:off x="197753" y="1719617"/>
            <a:ext cx="4530898" cy="42448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>
                <a:latin typeface="Univers Condensed"/>
                <a:cs typeface="Arial"/>
              </a:rPr>
              <a:t>Mount to a tray on the wheelchair</a:t>
            </a:r>
          </a:p>
          <a:p>
            <a:r>
              <a:rPr lang="en-US" sz="2400">
                <a:latin typeface="Univers Condensed"/>
                <a:cs typeface="Arial"/>
              </a:rPr>
              <a:t>Easily adjustable</a:t>
            </a:r>
          </a:p>
          <a:p>
            <a:r>
              <a:rPr lang="en-US" sz="2400">
                <a:latin typeface="Univers Condensed"/>
                <a:cs typeface="Arial"/>
              </a:rPr>
              <a:t>Does not block communication board</a:t>
            </a:r>
          </a:p>
          <a:p>
            <a:r>
              <a:rPr lang="en-US" sz="2400">
                <a:latin typeface="Univers Condensed"/>
                <a:cs typeface="Arial"/>
              </a:rPr>
              <a:t>Multifunctional interface</a:t>
            </a:r>
          </a:p>
          <a:p>
            <a:r>
              <a:rPr lang="en-US" sz="2400">
                <a:latin typeface="Univers Condensed"/>
                <a:cs typeface="Arial"/>
              </a:rPr>
              <a:t>Must stay in place</a:t>
            </a:r>
          </a:p>
          <a:p>
            <a:r>
              <a:rPr lang="en-US" sz="2400">
                <a:latin typeface="Univers Condensed"/>
                <a:cs typeface="Arial"/>
              </a:rPr>
              <a:t>Easy to use</a:t>
            </a:r>
          </a:p>
          <a:p>
            <a:r>
              <a:rPr lang="en-US" sz="2400">
                <a:latin typeface="Univers Condensed"/>
                <a:cs typeface="Arial"/>
              </a:rPr>
              <a:t>Aesthetically pleasing</a:t>
            </a:r>
          </a:p>
          <a:p>
            <a:endParaRPr lang="en-US" sz="2400">
              <a:latin typeface="Univers Condensed"/>
              <a:cs typeface="Arial"/>
            </a:endParaRPr>
          </a:p>
          <a:p>
            <a:pPr marL="457200" lvl="1" indent="0">
              <a:buNone/>
            </a:pPr>
            <a:endParaRPr lang="en-US" sz="2200">
              <a:latin typeface="Univers Condensed"/>
              <a:cs typeface="Arial"/>
            </a:endParaRPr>
          </a:p>
          <a:p>
            <a:endParaRPr lang="en-US" sz="2400">
              <a:latin typeface="Univers Condensed"/>
              <a:cs typeface="Arial"/>
            </a:endParaRPr>
          </a:p>
        </p:txBody>
      </p:sp>
      <p:pic>
        <p:nvPicPr>
          <p:cNvPr id="10" name="Picture 9" descr="A wheelchair with a glass table&#10;&#10;Description automatically generated">
            <a:extLst>
              <a:ext uri="{FF2B5EF4-FFF2-40B4-BE49-F238E27FC236}">
                <a16:creationId xmlns:a16="http://schemas.microsoft.com/office/drawing/2014/main" id="{08FAD95F-FB12-F6AF-FDC7-A541E79869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3299" y="1054732"/>
            <a:ext cx="3231975" cy="42370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67AC983-1252-C8F4-422B-A58D34AFFDE8}"/>
              </a:ext>
            </a:extLst>
          </p:cNvPr>
          <p:cNvSpPr txBox="1"/>
          <p:nvPr/>
        </p:nvSpPr>
        <p:spPr>
          <a:xfrm>
            <a:off x="4184322" y="1358904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Univers Condensed"/>
              </a:rPr>
              <a:t>Communication board</a:t>
            </a:r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BA54F414-0325-A44A-3388-C8C05DDC8B57}"/>
              </a:ext>
            </a:extLst>
          </p:cNvPr>
          <p:cNvSpPr/>
          <p:nvPr/>
        </p:nvSpPr>
        <p:spPr>
          <a:xfrm rot="1320000">
            <a:off x="5618841" y="2021979"/>
            <a:ext cx="1691012" cy="14613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D7143C2-2953-C2AB-9779-C5391ED79AC2}"/>
              </a:ext>
            </a:extLst>
          </p:cNvPr>
          <p:cNvSpPr txBox="1"/>
          <p:nvPr/>
        </p:nvSpPr>
        <p:spPr>
          <a:xfrm>
            <a:off x="4528787" y="2642822"/>
            <a:ext cx="239873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Univers Condensed"/>
              </a:rPr>
              <a:t>Card game (facing in front) 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7E33D67F-4681-C64F-39D1-9A277834CB56}"/>
              </a:ext>
            </a:extLst>
          </p:cNvPr>
          <p:cNvSpPr/>
          <p:nvPr/>
        </p:nvSpPr>
        <p:spPr>
          <a:xfrm rot="7740000">
            <a:off x="5179733" y="3386847"/>
            <a:ext cx="1096026" cy="8350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291327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CB996-27F2-E840-B0FA-EAD4D8CD5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7" y="1483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3600"/>
              <a:t>Design for...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54E47C7-7690-1C75-6100-4FACC2046BF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3152057"/>
              </p:ext>
            </p:extLst>
          </p:nvPr>
        </p:nvGraphicFramePr>
        <p:xfrm>
          <a:off x="318471" y="1320339"/>
          <a:ext cx="11253414" cy="4985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05157520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ack and white desk with a black tablet&#10;&#10;Description automatically generated">
            <a:extLst>
              <a:ext uri="{FF2B5EF4-FFF2-40B4-BE49-F238E27FC236}">
                <a16:creationId xmlns:a16="http://schemas.microsoft.com/office/drawing/2014/main" id="{15024E40-F95F-6DB3-2935-3D00DFCE70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32"/>
          <a:stretch/>
        </p:blipFill>
        <p:spPr>
          <a:xfrm>
            <a:off x="759082" y="902137"/>
            <a:ext cx="2122655" cy="2452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315155-3ACA-D9CB-890C-C66CEEC0D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48" y="118343"/>
            <a:ext cx="10680827" cy="796921"/>
          </a:xfrm>
        </p:spPr>
        <p:txBody>
          <a:bodyPr>
            <a:normAutofit fontScale="90000"/>
          </a:bodyPr>
          <a:lstStyle/>
          <a:p>
            <a:r>
              <a:rPr lang="en-US"/>
              <a:t>Benchmarking &amp; Target specifications</a:t>
            </a:r>
            <a:br>
              <a:rPr lang="en-US"/>
            </a:b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C2AC41-823B-D789-0954-B7DD5F9D2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2E7F5-CDB7-477C-AD4C-372EB167BDAF}" type="datetime1">
              <a:rPr lang="en-US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7E7C4A-AA67-1F71-1598-DCABC5DDE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BCC02-4EA0-7776-3E88-CF5B2FC9F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AF5A0-43BB-4336-8627-9123B9144D80}" type="slidenum">
              <a:rPr lang="en-US" dirty="0"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AB3231-AE5E-13FB-7D4C-BA83A5DE34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5068" y="1156721"/>
            <a:ext cx="2360932" cy="2412357"/>
          </a:xfrm>
          <a:prstGeom prst="rect">
            <a:avLst/>
          </a:prstGeom>
        </p:spPr>
      </p:pic>
      <p:pic>
        <p:nvPicPr>
          <p:cNvPr id="10" name="Picture 9" descr="A wooden stand with a white background&#10;&#10;Description automatically generated">
            <a:extLst>
              <a:ext uri="{FF2B5EF4-FFF2-40B4-BE49-F238E27FC236}">
                <a16:creationId xmlns:a16="http://schemas.microsoft.com/office/drawing/2014/main" id="{41CA5220-E9CF-376F-B15A-0430433ABB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691" y="3599526"/>
            <a:ext cx="2573439" cy="19770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4A8EA49-5D30-C852-FA74-61CAFC0CD5B7}"/>
              </a:ext>
            </a:extLst>
          </p:cNvPr>
          <p:cNvSpPr txBox="1"/>
          <p:nvPr/>
        </p:nvSpPr>
        <p:spPr>
          <a:xfrm>
            <a:off x="869859" y="5601119"/>
            <a:ext cx="2743199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>
                <a:latin typeface="Univers Condensed"/>
              </a:rPr>
              <a:t>Vivalla</a:t>
            </a:r>
            <a:r>
              <a:rPr lang="en-US">
                <a:latin typeface="Univers Condensed"/>
              </a:rPr>
              <a:t> tablet stand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5D7992-8A52-7538-CD4A-8E89EF756F94}"/>
              </a:ext>
            </a:extLst>
          </p:cNvPr>
          <p:cNvSpPr txBox="1"/>
          <p:nvPr/>
        </p:nvSpPr>
        <p:spPr>
          <a:xfrm>
            <a:off x="3735068" y="3702536"/>
            <a:ext cx="2743199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Univers Condensed"/>
              </a:rPr>
              <a:t>LISEN tablet stand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5ABBFD-8A9E-2B73-AAAE-860650C6D6A7}"/>
              </a:ext>
            </a:extLst>
          </p:cNvPr>
          <p:cNvSpPr txBox="1"/>
          <p:nvPr/>
        </p:nvSpPr>
        <p:spPr>
          <a:xfrm>
            <a:off x="791972" y="3305687"/>
            <a:ext cx="2743199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Univers Condensed"/>
              </a:rPr>
              <a:t>Desk mount tablet arm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7D9280A-AE2B-4D6B-558D-8D2DD209BCD6}"/>
              </a:ext>
            </a:extLst>
          </p:cNvPr>
          <p:cNvGrpSpPr/>
          <p:nvPr/>
        </p:nvGrpSpPr>
        <p:grpSpPr>
          <a:xfrm>
            <a:off x="6526249" y="1249451"/>
            <a:ext cx="4260226" cy="4243332"/>
            <a:chOff x="3906856" y="1899311"/>
            <a:chExt cx="3791410" cy="3863133"/>
          </a:xfrm>
        </p:grpSpPr>
        <p:pic>
          <p:nvPicPr>
            <p:cNvPr id="3" name="Picture 2" descr="A table with numbers and text&#10;&#10;Description automatically generated">
              <a:extLst>
                <a:ext uri="{FF2B5EF4-FFF2-40B4-BE49-F238E27FC236}">
                  <a16:creationId xmlns:a16="http://schemas.microsoft.com/office/drawing/2014/main" id="{A725A507-5CA0-86E0-22CB-6D4143C199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36679"/>
            <a:stretch/>
          </p:blipFill>
          <p:spPr>
            <a:xfrm>
              <a:off x="3906856" y="1899311"/>
              <a:ext cx="3791410" cy="3863133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2FC0727-41D4-FC33-F567-718977084593}"/>
                </a:ext>
              </a:extLst>
            </p:cNvPr>
            <p:cNvSpPr/>
            <p:nvPr/>
          </p:nvSpPr>
          <p:spPr>
            <a:xfrm>
              <a:off x="7122572" y="1964033"/>
              <a:ext cx="575694" cy="3715517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330759322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9F7F5-3875-DE2F-7643-9ED921D99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407" y="-13872"/>
            <a:ext cx="11126290" cy="690105"/>
          </a:xfrm>
        </p:spPr>
        <p:txBody>
          <a:bodyPr anchor="b">
            <a:normAutofit/>
          </a:bodyPr>
          <a:lstStyle/>
          <a:p>
            <a:r>
              <a:rPr lang="en-US" sz="3400"/>
              <a:t>Initial concept presented to client: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DE529C9-65F8-CEE9-8BDF-0EA832A96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495" y="1183857"/>
            <a:ext cx="4021760" cy="3850249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400">
                <a:latin typeface="Univers Condensed"/>
              </a:rPr>
              <a:t>3 DOF arm clamped to wheelchair tray</a:t>
            </a:r>
          </a:p>
          <a:p>
            <a:r>
              <a:rPr lang="en-US" sz="2400">
                <a:latin typeface="Univers Condensed"/>
              </a:rPr>
              <a:t>Uses C clamp to stay on tray</a:t>
            </a:r>
          </a:p>
          <a:p>
            <a:r>
              <a:rPr lang="en-US" sz="2400">
                <a:latin typeface="Univers Condensed"/>
              </a:rPr>
              <a:t>3 joints to allow for most range of motion</a:t>
            </a:r>
          </a:p>
          <a:p>
            <a:r>
              <a:rPr lang="en-US" sz="2400">
                <a:latin typeface="Univers Condensed"/>
              </a:rPr>
              <a:t>Interchangeable mounts at the end of the arm with several different configurations</a:t>
            </a:r>
          </a:p>
        </p:txBody>
      </p:sp>
      <p:pic>
        <p:nvPicPr>
          <p:cNvPr id="4" name="Content Placeholder 3" descr="A drawing of a medical equipment&#10;&#10;Description automatically generated">
            <a:extLst>
              <a:ext uri="{FF2B5EF4-FFF2-40B4-BE49-F238E27FC236}">
                <a16:creationId xmlns:a16="http://schemas.microsoft.com/office/drawing/2014/main" id="{BBBC250D-5FED-4140-4556-796E02C88C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6" r="1" b="1"/>
          <a:stretch/>
        </p:blipFill>
        <p:spPr>
          <a:xfrm>
            <a:off x="5258299" y="817169"/>
            <a:ext cx="6208018" cy="513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466262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11BE5-79F4-AE36-3945-BFDEAF64A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5524" y="693887"/>
            <a:ext cx="4156512" cy="1708244"/>
          </a:xfrm>
        </p:spPr>
        <p:txBody>
          <a:bodyPr anchor="ctr">
            <a:normAutofit/>
          </a:bodyPr>
          <a:lstStyle/>
          <a:p>
            <a:r>
              <a:rPr lang="en-US"/>
              <a:t>Client</a:t>
            </a:r>
            <a:r>
              <a:rPr lang="en-US" sz="4000"/>
              <a:t> feedback</a:t>
            </a: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7B267EB0-91DB-0E91-22C8-3E28E8E2E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1035" y="1949458"/>
            <a:ext cx="4402304" cy="376983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400">
                <a:latin typeface="+mj-lt"/>
              </a:rPr>
              <a:t>Client was very happy </a:t>
            </a:r>
          </a:p>
          <a:p>
            <a:r>
              <a:rPr lang="en-US" sz="2400">
                <a:latin typeface="+mj-lt"/>
              </a:rPr>
              <a:t>No feedback given on mechanics of the sketch or functionality </a:t>
            </a:r>
          </a:p>
          <a:p>
            <a:r>
              <a:rPr lang="en-US" sz="2400">
                <a:latin typeface="+mj-lt"/>
              </a:rPr>
              <a:t>Focus on aesthetic</a:t>
            </a:r>
          </a:p>
        </p:txBody>
      </p:sp>
      <p:pic>
        <p:nvPicPr>
          <p:cNvPr id="31" name="Picture 30" descr="Light bulb on yellow background with sketched light beams and cord">
            <a:extLst>
              <a:ext uri="{FF2B5EF4-FFF2-40B4-BE49-F238E27FC236}">
                <a16:creationId xmlns:a16="http://schemas.microsoft.com/office/drawing/2014/main" id="{25346ABB-9A50-B70F-D205-BFED50FA18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819" r="1495" b="3"/>
          <a:stretch/>
        </p:blipFill>
        <p:spPr>
          <a:xfrm>
            <a:off x="-1" y="-2"/>
            <a:ext cx="6096001" cy="685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33067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3158A-D786-0F84-C407-B6477A7C4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012" y="1945"/>
            <a:ext cx="10691265" cy="1127930"/>
          </a:xfrm>
        </p:spPr>
        <p:txBody>
          <a:bodyPr anchor="t">
            <a:normAutofit/>
          </a:bodyPr>
          <a:lstStyle/>
          <a:p>
            <a:r>
              <a:rPr lang="en-US"/>
              <a:t>Solution - CAD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A80B75C-98EC-0328-8BE6-BCC3387899D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15611" r="31707"/>
          <a:stretch/>
        </p:blipFill>
        <p:spPr>
          <a:xfrm>
            <a:off x="564678" y="1127438"/>
            <a:ext cx="4375940" cy="4297789"/>
          </a:xfrm>
          <a:noFill/>
        </p:spPr>
      </p:pic>
      <p:pic>
        <p:nvPicPr>
          <p:cNvPr id="8" name="Content Placeholder 7" descr="Storyboard1.wmv [video-to-gif output image]">
            <a:extLst>
              <a:ext uri="{FF2B5EF4-FFF2-40B4-BE49-F238E27FC236}">
                <a16:creationId xmlns:a16="http://schemas.microsoft.com/office/drawing/2014/main" id="{732BC256-5750-6BF1-301A-1ACC1F36A01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22283" y="3424460"/>
            <a:ext cx="6680200" cy="266126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79C30B-2A28-FFE6-3F16-90099E053F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9448" y="6356350"/>
            <a:ext cx="259259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B5B4C53-0865-4DE3-B170-2DDB9CA22628}" type="datetime1">
              <a:rPr lang="en-US"/>
              <a:pPr>
                <a:spcAft>
                  <a:spcPts val="600"/>
                </a:spcAft>
              </a:pPr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A72259-0CB1-361F-4AA5-0B1C4980E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5383" y="6356350"/>
            <a:ext cx="4539727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3FA004-5BE6-24A0-B874-97F186E49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30AF5A0-43BB-4336-8627-9123B9144D80}" type="slidenum">
              <a:rPr lang="en-US" dirty="0"/>
              <a:pPr>
                <a:lnSpc>
                  <a:spcPct val="90000"/>
                </a:lnSpc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976C14-0CD1-5648-5CEE-F34E7C186C4D}"/>
              </a:ext>
            </a:extLst>
          </p:cNvPr>
          <p:cNvSpPr txBox="1"/>
          <p:nvPr/>
        </p:nvSpPr>
        <p:spPr>
          <a:xfrm>
            <a:off x="5253539" y="937613"/>
            <a:ext cx="6373783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>
                <a:latin typeface="+mj-lt"/>
              </a:rPr>
              <a:t>Main Body : Monitor Arm</a:t>
            </a:r>
          </a:p>
          <a:p>
            <a:pPr marL="285750" indent="-285750">
              <a:buFont typeface="Arial"/>
              <a:buChar char="•"/>
            </a:pPr>
            <a:r>
              <a:rPr lang="en-US" sz="2800">
                <a:latin typeface="+mj-lt"/>
              </a:rPr>
              <a:t>Tilting Card Mount : </a:t>
            </a:r>
          </a:p>
          <a:p>
            <a:pPr marL="742950" lvl="1" indent="-285750">
              <a:buFont typeface="Courier New"/>
              <a:buChar char="o"/>
            </a:pPr>
            <a:r>
              <a:rPr lang="en-US" sz="2800">
                <a:latin typeface="+mj-lt"/>
              </a:rPr>
              <a:t>3D Printed Parts</a:t>
            </a:r>
          </a:p>
          <a:p>
            <a:pPr marL="742950" lvl="1" indent="-285750">
              <a:buFont typeface="Courier New"/>
              <a:buChar char="o"/>
            </a:pPr>
            <a:r>
              <a:rPr lang="en-US" sz="2800">
                <a:latin typeface="+mj-lt"/>
              </a:rPr>
              <a:t>Screw Clamps</a:t>
            </a:r>
          </a:p>
          <a:p>
            <a:pPr marL="285750" indent="-285750">
              <a:buFont typeface="Arial"/>
              <a:buChar char="•"/>
            </a:pPr>
            <a:r>
              <a:rPr lang="en-US" sz="2800">
                <a:latin typeface="+mj-lt"/>
              </a:rPr>
              <a:t>Clipboard: Acrylic Sheet</a:t>
            </a:r>
          </a:p>
        </p:txBody>
      </p:sp>
    </p:spTree>
    <p:extLst>
      <p:ext uri="{BB962C8B-B14F-4D97-AF65-F5344CB8AC3E}">
        <p14:creationId xmlns:p14="http://schemas.microsoft.com/office/powerpoint/2010/main" val="873200803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CBD2F-97FF-9FCD-1CD3-4B4FE0D93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738" y="88920"/>
            <a:ext cx="10691265" cy="1127930"/>
          </a:xfrm>
        </p:spPr>
        <p:txBody>
          <a:bodyPr anchor="t">
            <a:normAutofit/>
          </a:bodyPr>
          <a:lstStyle/>
          <a:p>
            <a:r>
              <a:rPr lang="en-US"/>
              <a:t>Manufacturing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5F4720-2DF2-CB9F-8D40-4BA5454079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06311" y="1033129"/>
            <a:ext cx="5386059" cy="3844414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>
                <a:latin typeface="+mj-lt"/>
              </a:rPr>
              <a:t>3D Printing</a:t>
            </a:r>
          </a:p>
          <a:p>
            <a:r>
              <a:rPr lang="en-US" sz="2800">
                <a:latin typeface="+mj-lt"/>
              </a:rPr>
              <a:t>Curved Surfaces to decrease print time</a:t>
            </a:r>
          </a:p>
          <a:p>
            <a:r>
              <a:rPr lang="en-US" sz="2800">
                <a:latin typeface="+mj-lt"/>
              </a:rPr>
              <a:t>Internal Ribs to decrease material usage</a:t>
            </a:r>
          </a:p>
          <a:p>
            <a:r>
              <a:rPr lang="en-US" sz="2800">
                <a:latin typeface="+mj-lt"/>
              </a:rPr>
              <a:t>Limiting footprint to 200mmx200mm </a:t>
            </a:r>
          </a:p>
          <a:p>
            <a:r>
              <a:rPr lang="en-US" sz="2800">
                <a:latin typeface="+mj-lt"/>
              </a:rPr>
              <a:t>Limiting Overhang → Decrease support waste</a:t>
            </a:r>
          </a:p>
          <a:p>
            <a:endParaRPr lang="en-US"/>
          </a:p>
        </p:txBody>
      </p:sp>
      <p:pic>
        <p:nvPicPr>
          <p:cNvPr id="11" name="Picture 10" descr="A blue and black plastic parts&#10;&#10;Description automatically generated">
            <a:extLst>
              <a:ext uri="{FF2B5EF4-FFF2-40B4-BE49-F238E27FC236}">
                <a16:creationId xmlns:a16="http://schemas.microsoft.com/office/drawing/2014/main" id="{51313C7A-2813-FB3B-EF7D-8DD7C8AF14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5966" y="1033129"/>
            <a:ext cx="5058440" cy="3844414"/>
          </a:xfrm>
          <a:prstGeom prst="rect">
            <a:avLst/>
          </a:prstGeom>
          <a:noFill/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47BB91-966C-5EA3-67DA-3FCBE53F5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69448" y="6356350"/>
            <a:ext cx="259259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AED6723-B195-447F-B041-01AB1AAF082F}" type="datetime1">
              <a:rPr lang="fr-FR"/>
              <a:pPr>
                <a:spcAft>
                  <a:spcPts val="600"/>
                </a:spcAft>
              </a:pPr>
              <a:t>17/07/2024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6C7B60-4608-0B93-93C4-B6638D172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5383" y="6356350"/>
            <a:ext cx="4539727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D8D697-93C9-E712-066B-DDBAD0D44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9012" y="6356350"/>
            <a:ext cx="672354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30AF5A0-43BB-4336-8627-9123B9144D80}" type="slidenum">
              <a:rPr lang="en-US" dirty="0"/>
              <a:pPr>
                <a:lnSpc>
                  <a:spcPct val="90000"/>
                </a:lnSpc>
                <a:spcAft>
                  <a:spcPts val="600"/>
                </a:spcAft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46255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ChronicleVTI">
      <a:dk1>
        <a:srgbClr val="000000"/>
      </a:dk1>
      <a:lt1>
        <a:srgbClr val="FFFFFF"/>
      </a:lt1>
      <a:dk2>
        <a:srgbClr val="1C1C32"/>
      </a:dk2>
      <a:lt2>
        <a:srgbClr val="F8F4F1"/>
      </a:lt2>
      <a:accent1>
        <a:srgbClr val="734B67"/>
      </a:accent1>
      <a:accent2>
        <a:srgbClr val="959EBB"/>
      </a:accent2>
      <a:accent3>
        <a:srgbClr val="596781"/>
      </a:accent3>
      <a:accent4>
        <a:srgbClr val="7F6E8C"/>
      </a:accent4>
      <a:accent5>
        <a:srgbClr val="DB9A8F"/>
      </a:accent5>
      <a:accent6>
        <a:srgbClr val="C29AB1"/>
      </a:accent6>
      <a:hlink>
        <a:srgbClr val="778BA2"/>
      </a:hlink>
      <a:folHlink>
        <a:srgbClr val="A27C99"/>
      </a:folHlink>
    </a:clrScheme>
    <a:fontScheme name="ChronicleVTI">
      <a:majorFont>
        <a:latin typeface="Univers Condensed"/>
        <a:ea typeface=""/>
        <a:cs typeface=""/>
      </a:majorFont>
      <a:minorFont>
        <a:latin typeface="Calisto MT" panose="02040603050505030304"/>
        <a:ea typeface=""/>
        <a:cs typeface=""/>
      </a:minorFont>
    </a:fontScheme>
    <a:fmtScheme name="ChronicleVTI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ronicleVTI" id="{534FD3B1-53CD-4A5C-943C-C44DFF248C3E}" vid="{19A790DA-2E4D-4134-98A6-7DECB1A1B84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15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ChronicleVTI</vt:lpstr>
      <vt:lpstr> Adjustable Card mount for wheelchairs</vt:lpstr>
      <vt:lpstr>Basic description of project</vt:lpstr>
      <vt:lpstr>Client wants and needs</vt:lpstr>
      <vt:lpstr>Design for...</vt:lpstr>
      <vt:lpstr>Benchmarking &amp; Target specifications </vt:lpstr>
      <vt:lpstr>Initial concept presented to client:</vt:lpstr>
      <vt:lpstr>Client feedback</vt:lpstr>
      <vt:lpstr>Solution - CAD</vt:lpstr>
      <vt:lpstr>Manufacturing</vt:lpstr>
      <vt:lpstr>Manufacturing</vt:lpstr>
      <vt:lpstr>Challenges</vt:lpstr>
      <vt:lpstr>Future Work</vt:lpstr>
      <vt:lpstr>Plan moving forward </vt:lpstr>
      <vt:lpstr>Live demonstration of product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1</cp:revision>
  <dcterms:created xsi:type="dcterms:W3CDTF">2024-06-06T00:21:29Z</dcterms:created>
  <dcterms:modified xsi:type="dcterms:W3CDTF">2024-07-18T02:40:25Z</dcterms:modified>
</cp:coreProperties>
</file>