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5143500" cx="9144000"/>
  <p:notesSz cx="6858000" cy="9144000"/>
  <p:embeddedFontLst>
    <p:embeddedFont>
      <p:font typeface="Raleway"/>
      <p:regular r:id="rId22"/>
      <p:bold r:id="rId23"/>
      <p:italic r:id="rId24"/>
      <p:boldItalic r:id="rId25"/>
    </p:embeddedFont>
    <p:embeddedFont>
      <p:font typeface="Lato"/>
      <p:regular r:id="rId26"/>
      <p:bold r:id="rId27"/>
      <p:italic r:id="rId28"/>
      <p:boldItalic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Raleway-regular.fntdata"/><Relationship Id="rId21" Type="http://schemas.openxmlformats.org/officeDocument/2006/relationships/slide" Target="slides/slide16.xml"/><Relationship Id="rId24" Type="http://schemas.openxmlformats.org/officeDocument/2006/relationships/font" Target="fonts/Raleway-italic.fntdata"/><Relationship Id="rId23" Type="http://schemas.openxmlformats.org/officeDocument/2006/relationships/font" Target="fonts/Raleway-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Lato-regular.fntdata"/><Relationship Id="rId25" Type="http://schemas.openxmlformats.org/officeDocument/2006/relationships/font" Target="fonts/Raleway-boldItalic.fntdata"/><Relationship Id="rId28" Type="http://schemas.openxmlformats.org/officeDocument/2006/relationships/font" Target="fonts/Lato-italic.fntdata"/><Relationship Id="rId27" Type="http://schemas.openxmlformats.org/officeDocument/2006/relationships/font" Target="fonts/Lato-bold.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Lato-boldItalic.fntdata"/><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 name="Shape 68"/>
        <p:cNvGrpSpPr/>
        <p:nvPr/>
      </p:nvGrpSpPr>
      <p:grpSpPr>
        <a:xfrm>
          <a:off x="0" y="0"/>
          <a:ext cx="0" cy="0"/>
          <a:chOff x="0" y="0"/>
          <a:chExt cx="0" cy="0"/>
        </a:xfrm>
      </p:grpSpPr>
      <p:sp>
        <p:nvSpPr>
          <p:cNvPr id="69" name="Google Shape;69;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3" name="Shape 133"/>
        <p:cNvGrpSpPr/>
        <p:nvPr/>
      </p:nvGrpSpPr>
      <p:grpSpPr>
        <a:xfrm>
          <a:off x="0" y="0"/>
          <a:ext cx="0" cy="0"/>
          <a:chOff x="0" y="0"/>
          <a:chExt cx="0" cy="0"/>
        </a:xfrm>
      </p:grpSpPr>
      <p:sp>
        <p:nvSpPr>
          <p:cNvPr id="134" name="Google Shape;134;g7449801ca8_0_4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7449801ca8_0_4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9" name="Shape 139"/>
        <p:cNvGrpSpPr/>
        <p:nvPr/>
      </p:nvGrpSpPr>
      <p:grpSpPr>
        <a:xfrm>
          <a:off x="0" y="0"/>
          <a:ext cx="0" cy="0"/>
          <a:chOff x="0" y="0"/>
          <a:chExt cx="0" cy="0"/>
        </a:xfrm>
      </p:grpSpPr>
      <p:sp>
        <p:nvSpPr>
          <p:cNvPr id="140" name="Google Shape;140;g7449801ca8_0_4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7449801ca8_0_4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9" name="Shape 149"/>
        <p:cNvGrpSpPr/>
        <p:nvPr/>
      </p:nvGrpSpPr>
      <p:grpSpPr>
        <a:xfrm>
          <a:off x="0" y="0"/>
          <a:ext cx="0" cy="0"/>
          <a:chOff x="0" y="0"/>
          <a:chExt cx="0" cy="0"/>
        </a:xfrm>
      </p:grpSpPr>
      <p:sp>
        <p:nvSpPr>
          <p:cNvPr id="150" name="Google Shape;150;g7449801ca8_0_4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7449801ca8_0_4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8" name="Shape 158"/>
        <p:cNvGrpSpPr/>
        <p:nvPr/>
      </p:nvGrpSpPr>
      <p:grpSpPr>
        <a:xfrm>
          <a:off x="0" y="0"/>
          <a:ext cx="0" cy="0"/>
          <a:chOff x="0" y="0"/>
          <a:chExt cx="0" cy="0"/>
        </a:xfrm>
      </p:grpSpPr>
      <p:sp>
        <p:nvSpPr>
          <p:cNvPr id="159" name="Google Shape;159;g79228303a4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79228303a4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6" name="Shape 166"/>
        <p:cNvGrpSpPr/>
        <p:nvPr/>
      </p:nvGrpSpPr>
      <p:grpSpPr>
        <a:xfrm>
          <a:off x="0" y="0"/>
          <a:ext cx="0" cy="0"/>
          <a:chOff x="0" y="0"/>
          <a:chExt cx="0" cy="0"/>
        </a:xfrm>
      </p:grpSpPr>
      <p:sp>
        <p:nvSpPr>
          <p:cNvPr id="167" name="Google Shape;167;g7449801ca8_0_4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7449801ca8_0_4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2" name="Shape 172"/>
        <p:cNvGrpSpPr/>
        <p:nvPr/>
      </p:nvGrpSpPr>
      <p:grpSpPr>
        <a:xfrm>
          <a:off x="0" y="0"/>
          <a:ext cx="0" cy="0"/>
          <a:chOff x="0" y="0"/>
          <a:chExt cx="0" cy="0"/>
        </a:xfrm>
      </p:grpSpPr>
      <p:sp>
        <p:nvSpPr>
          <p:cNvPr id="173" name="Google Shape;173;g79228303a4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79228303a4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8" name="Shape 178"/>
        <p:cNvGrpSpPr/>
        <p:nvPr/>
      </p:nvGrpSpPr>
      <p:grpSpPr>
        <a:xfrm>
          <a:off x="0" y="0"/>
          <a:ext cx="0" cy="0"/>
          <a:chOff x="0" y="0"/>
          <a:chExt cx="0" cy="0"/>
        </a:xfrm>
      </p:grpSpPr>
      <p:sp>
        <p:nvSpPr>
          <p:cNvPr id="179" name="Google Shape;179;g7449801ca8_0_4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7449801ca8_0_4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6" name="Shape 76"/>
        <p:cNvGrpSpPr/>
        <p:nvPr/>
      </p:nvGrpSpPr>
      <p:grpSpPr>
        <a:xfrm>
          <a:off x="0" y="0"/>
          <a:ext cx="0" cy="0"/>
          <a:chOff x="0" y="0"/>
          <a:chExt cx="0" cy="0"/>
        </a:xfrm>
      </p:grpSpPr>
      <p:sp>
        <p:nvSpPr>
          <p:cNvPr id="77" name="Google Shape;77;g79228303a4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79228303a4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2" name="Shape 82"/>
        <p:cNvGrpSpPr/>
        <p:nvPr/>
      </p:nvGrpSpPr>
      <p:grpSpPr>
        <a:xfrm>
          <a:off x="0" y="0"/>
          <a:ext cx="0" cy="0"/>
          <a:chOff x="0" y="0"/>
          <a:chExt cx="0" cy="0"/>
        </a:xfrm>
      </p:grpSpPr>
      <p:sp>
        <p:nvSpPr>
          <p:cNvPr id="83" name="Google Shape;83;g7449801ca8_0_3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 name="Google Shape;84;g7449801ca8_0_3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0" name="Shape 90"/>
        <p:cNvGrpSpPr/>
        <p:nvPr/>
      </p:nvGrpSpPr>
      <p:grpSpPr>
        <a:xfrm>
          <a:off x="0" y="0"/>
          <a:ext cx="0" cy="0"/>
          <a:chOff x="0" y="0"/>
          <a:chExt cx="0" cy="0"/>
        </a:xfrm>
      </p:grpSpPr>
      <p:sp>
        <p:nvSpPr>
          <p:cNvPr id="91" name="Google Shape;91;g7904e19f3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7904e19f3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6" name="Shape 96"/>
        <p:cNvGrpSpPr/>
        <p:nvPr/>
      </p:nvGrpSpPr>
      <p:grpSpPr>
        <a:xfrm>
          <a:off x="0" y="0"/>
          <a:ext cx="0" cy="0"/>
          <a:chOff x="0" y="0"/>
          <a:chExt cx="0" cy="0"/>
        </a:xfrm>
      </p:grpSpPr>
      <p:sp>
        <p:nvSpPr>
          <p:cNvPr id="97" name="Google Shape;97;g79228303a4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79228303a4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2" name="Shape 102"/>
        <p:cNvGrpSpPr/>
        <p:nvPr/>
      </p:nvGrpSpPr>
      <p:grpSpPr>
        <a:xfrm>
          <a:off x="0" y="0"/>
          <a:ext cx="0" cy="0"/>
          <a:chOff x="0" y="0"/>
          <a:chExt cx="0" cy="0"/>
        </a:xfrm>
      </p:grpSpPr>
      <p:sp>
        <p:nvSpPr>
          <p:cNvPr id="103" name="Google Shape;103;g7449801ca8_0_4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7449801ca8_0_4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0" name="Shape 110"/>
        <p:cNvGrpSpPr/>
        <p:nvPr/>
      </p:nvGrpSpPr>
      <p:grpSpPr>
        <a:xfrm>
          <a:off x="0" y="0"/>
          <a:ext cx="0" cy="0"/>
          <a:chOff x="0" y="0"/>
          <a:chExt cx="0" cy="0"/>
        </a:xfrm>
      </p:grpSpPr>
      <p:sp>
        <p:nvSpPr>
          <p:cNvPr id="111" name="Google Shape;111;g79228303a4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79228303a4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0" name="Shape 120"/>
        <p:cNvGrpSpPr/>
        <p:nvPr/>
      </p:nvGrpSpPr>
      <p:grpSpPr>
        <a:xfrm>
          <a:off x="0" y="0"/>
          <a:ext cx="0" cy="0"/>
          <a:chOff x="0" y="0"/>
          <a:chExt cx="0" cy="0"/>
        </a:xfrm>
      </p:grpSpPr>
      <p:sp>
        <p:nvSpPr>
          <p:cNvPr id="121" name="Google Shape;121;g79228303a4_2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79228303a4_2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7" name="Shape 127"/>
        <p:cNvGrpSpPr/>
        <p:nvPr/>
      </p:nvGrpSpPr>
      <p:grpSpPr>
        <a:xfrm>
          <a:off x="0" y="0"/>
          <a:ext cx="0" cy="0"/>
          <a:chOff x="0" y="0"/>
          <a:chExt cx="0" cy="0"/>
        </a:xfrm>
      </p:grpSpPr>
      <p:sp>
        <p:nvSpPr>
          <p:cNvPr id="128" name="Google Shape;128;g79228303a4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79228303a4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bg>
      <p:bgPr>
        <a:solidFill>
          <a:schemeClr val="dk1"/>
        </a:solidFill>
      </p:bgPr>
    </p:bg>
    <p:spTree>
      <p:nvGrpSpPr>
        <p:cNvPr id="9" name="Shape 9"/>
        <p:cNvGrpSpPr/>
        <p:nvPr/>
      </p:nvGrpSpPr>
      <p:grpSpPr>
        <a:xfrm>
          <a:off x="0" y="0"/>
          <a:ext cx="0" cy="0"/>
          <a:chOff x="0" y="0"/>
          <a:chExt cx="0" cy="0"/>
        </a:xfrm>
      </p:grpSpPr>
      <p:cxnSp>
        <p:nvCxnSpPr>
          <p:cNvPr id="10" name="Google Shape;10;p2"/>
          <p:cNvCxnSpPr/>
          <p:nvPr/>
        </p:nvCxnSpPr>
        <p:spPr>
          <a:xfrm>
            <a:off x="2477724" y="415650"/>
            <a:ext cx="6244200" cy="0"/>
          </a:xfrm>
          <a:prstGeom prst="straightConnector1">
            <a:avLst/>
          </a:prstGeom>
          <a:noFill/>
          <a:ln cap="flat" cmpd="sng" w="38100">
            <a:solidFill>
              <a:schemeClr val="lt1"/>
            </a:solidFill>
            <a:prstDash val="solid"/>
            <a:round/>
            <a:headEnd len="sm" w="sm" type="none"/>
            <a:tailEnd len="sm" w="sm" type="none"/>
          </a:ln>
        </p:spPr>
      </p:cxnSp>
      <p:cxnSp>
        <p:nvCxnSpPr>
          <p:cNvPr id="11" name="Google Shape;11;p2"/>
          <p:cNvCxnSpPr/>
          <p:nvPr/>
        </p:nvCxnSpPr>
        <p:spPr>
          <a:xfrm>
            <a:off x="2477724" y="4740000"/>
            <a:ext cx="6244200" cy="0"/>
          </a:xfrm>
          <a:prstGeom prst="straightConnector1">
            <a:avLst/>
          </a:prstGeom>
          <a:noFill/>
          <a:ln cap="flat" cmpd="sng" w="19050">
            <a:solidFill>
              <a:schemeClr val="lt1"/>
            </a:solidFill>
            <a:prstDash val="solid"/>
            <a:round/>
            <a:headEnd len="sm" w="sm" type="none"/>
            <a:tailEnd len="sm" w="sm" type="none"/>
          </a:ln>
        </p:spPr>
      </p:cxnSp>
      <p:cxnSp>
        <p:nvCxnSpPr>
          <p:cNvPr id="12" name="Google Shape;12;p2"/>
          <p:cNvCxnSpPr/>
          <p:nvPr/>
        </p:nvCxnSpPr>
        <p:spPr>
          <a:xfrm>
            <a:off x="425198" y="415650"/>
            <a:ext cx="183300" cy="0"/>
          </a:xfrm>
          <a:prstGeom prst="straightConnector1">
            <a:avLst/>
          </a:prstGeom>
          <a:noFill/>
          <a:ln cap="flat" cmpd="sng" w="19050">
            <a:solidFill>
              <a:schemeClr val="lt1"/>
            </a:solidFill>
            <a:prstDash val="solid"/>
            <a:round/>
            <a:headEnd len="sm" w="sm" type="none"/>
            <a:tailEnd len="sm" w="sm" type="none"/>
          </a:ln>
        </p:spPr>
      </p:cxnSp>
      <p:sp>
        <p:nvSpPr>
          <p:cNvPr id="13" name="Google Shape;13;p2"/>
          <p:cNvSpPr txBox="1"/>
          <p:nvPr>
            <p:ph type="ctrTitle"/>
          </p:nvPr>
        </p:nvSpPr>
        <p:spPr>
          <a:xfrm>
            <a:off x="2371725" y="630225"/>
            <a:ext cx="6331500" cy="1542000"/>
          </a:xfrm>
          <a:prstGeom prst="rect">
            <a:avLst/>
          </a:prstGeom>
        </p:spPr>
        <p:txBody>
          <a:bodyPr anchorCtr="0" anchor="t" bIns="91425" lIns="91425" spcFirstLastPara="1" rIns="91425" wrap="square" tIns="91425">
            <a:no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14" name="Google Shape;14;p2"/>
          <p:cNvSpPr txBox="1"/>
          <p:nvPr>
            <p:ph idx="1" type="subTitle"/>
          </p:nvPr>
        </p:nvSpPr>
        <p:spPr>
          <a:xfrm>
            <a:off x="2390267" y="3238450"/>
            <a:ext cx="6331500" cy="1241700"/>
          </a:xfrm>
          <a:prstGeom prst="rect">
            <a:avLst/>
          </a:prstGeom>
        </p:spPr>
        <p:txBody>
          <a:bodyPr anchorCtr="0" anchor="b" bIns="91425" lIns="91425" spcFirstLastPara="1" rIns="91425" wrap="square" tIns="91425">
            <a:noAutofit/>
          </a:bodyPr>
          <a:lstStyle>
            <a:lvl1pPr lvl="0">
              <a:lnSpc>
                <a:spcPct val="100000"/>
              </a:lnSpc>
              <a:spcBef>
                <a:spcPts val="0"/>
              </a:spcBef>
              <a:spcAft>
                <a:spcPts val="0"/>
              </a:spcAft>
              <a:buClr>
                <a:schemeClr val="lt1"/>
              </a:buClr>
              <a:buSzPts val="1800"/>
              <a:buNone/>
              <a:defRPr>
                <a:solidFill>
                  <a:schemeClr val="lt1"/>
                </a:solidFill>
              </a:defRPr>
            </a:lvl1pPr>
            <a:lvl2pPr lvl="1">
              <a:lnSpc>
                <a:spcPct val="100000"/>
              </a:lnSpc>
              <a:spcBef>
                <a:spcPts val="0"/>
              </a:spcBef>
              <a:spcAft>
                <a:spcPts val="0"/>
              </a:spcAft>
              <a:buClr>
                <a:schemeClr val="lt1"/>
              </a:buClr>
              <a:buSzPts val="1800"/>
              <a:buNone/>
              <a:defRPr sz="1800">
                <a:solidFill>
                  <a:schemeClr val="lt1"/>
                </a:solidFill>
              </a:defRPr>
            </a:lvl2pPr>
            <a:lvl3pPr lvl="2">
              <a:lnSpc>
                <a:spcPct val="100000"/>
              </a:lnSpc>
              <a:spcBef>
                <a:spcPts val="0"/>
              </a:spcBef>
              <a:spcAft>
                <a:spcPts val="0"/>
              </a:spcAft>
              <a:buClr>
                <a:schemeClr val="lt1"/>
              </a:buClr>
              <a:buSzPts val="1800"/>
              <a:buNone/>
              <a:defRPr sz="1800">
                <a:solidFill>
                  <a:schemeClr val="lt1"/>
                </a:solidFill>
              </a:defRPr>
            </a:lvl3pPr>
            <a:lvl4pPr lvl="3">
              <a:lnSpc>
                <a:spcPct val="100000"/>
              </a:lnSpc>
              <a:spcBef>
                <a:spcPts val="0"/>
              </a:spcBef>
              <a:spcAft>
                <a:spcPts val="0"/>
              </a:spcAft>
              <a:buClr>
                <a:schemeClr val="lt1"/>
              </a:buClr>
              <a:buSzPts val="1800"/>
              <a:buNone/>
              <a:defRPr sz="1800">
                <a:solidFill>
                  <a:schemeClr val="lt1"/>
                </a:solidFill>
              </a:defRPr>
            </a:lvl4pPr>
            <a:lvl5pPr lvl="4">
              <a:lnSpc>
                <a:spcPct val="100000"/>
              </a:lnSpc>
              <a:spcBef>
                <a:spcPts val="0"/>
              </a:spcBef>
              <a:spcAft>
                <a:spcPts val="0"/>
              </a:spcAft>
              <a:buClr>
                <a:schemeClr val="lt1"/>
              </a:buClr>
              <a:buSzPts val="1800"/>
              <a:buNone/>
              <a:defRPr sz="1800">
                <a:solidFill>
                  <a:schemeClr val="lt1"/>
                </a:solidFill>
              </a:defRPr>
            </a:lvl5pPr>
            <a:lvl6pPr lvl="5">
              <a:lnSpc>
                <a:spcPct val="100000"/>
              </a:lnSpc>
              <a:spcBef>
                <a:spcPts val="0"/>
              </a:spcBef>
              <a:spcAft>
                <a:spcPts val="0"/>
              </a:spcAft>
              <a:buClr>
                <a:schemeClr val="lt1"/>
              </a:buClr>
              <a:buSzPts val="1800"/>
              <a:buNone/>
              <a:defRPr sz="1800">
                <a:solidFill>
                  <a:schemeClr val="lt1"/>
                </a:solidFill>
              </a:defRPr>
            </a:lvl6pPr>
            <a:lvl7pPr lvl="6">
              <a:lnSpc>
                <a:spcPct val="100000"/>
              </a:lnSpc>
              <a:spcBef>
                <a:spcPts val="0"/>
              </a:spcBef>
              <a:spcAft>
                <a:spcPts val="0"/>
              </a:spcAft>
              <a:buClr>
                <a:schemeClr val="lt1"/>
              </a:buClr>
              <a:buSzPts val="1800"/>
              <a:buNone/>
              <a:defRPr sz="1800">
                <a:solidFill>
                  <a:schemeClr val="lt1"/>
                </a:solidFill>
              </a:defRPr>
            </a:lvl7pPr>
            <a:lvl8pPr lvl="7">
              <a:lnSpc>
                <a:spcPct val="100000"/>
              </a:lnSpc>
              <a:spcBef>
                <a:spcPts val="0"/>
              </a:spcBef>
              <a:spcAft>
                <a:spcPts val="0"/>
              </a:spcAft>
              <a:buClr>
                <a:schemeClr val="lt1"/>
              </a:buClr>
              <a:buSzPts val="1800"/>
              <a:buNone/>
              <a:defRPr sz="1800">
                <a:solidFill>
                  <a:schemeClr val="lt1"/>
                </a:solidFill>
              </a:defRPr>
            </a:lvl8pPr>
            <a:lvl9pPr lvl="8">
              <a:lnSpc>
                <a:spcPct val="100000"/>
              </a:lnSpc>
              <a:spcBef>
                <a:spcPts val="0"/>
              </a:spcBef>
              <a:spcAft>
                <a:spcPts val="0"/>
              </a:spcAft>
              <a:buClr>
                <a:schemeClr val="lt1"/>
              </a:buClr>
              <a:buSzPts val="1800"/>
              <a:buNone/>
              <a:defRPr sz="1800">
                <a:solidFill>
                  <a:schemeClr val="lt1"/>
                </a:solidFill>
              </a:defRPr>
            </a:lvl9pPr>
          </a:lstStyle>
          <a:p/>
        </p:txBody>
      </p:sp>
      <p:sp>
        <p:nvSpPr>
          <p:cNvPr id="15" name="Google Shape;15;p2"/>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60" name="Shape 60"/>
        <p:cNvGrpSpPr/>
        <p:nvPr/>
      </p:nvGrpSpPr>
      <p:grpSpPr>
        <a:xfrm>
          <a:off x="0" y="0"/>
          <a:ext cx="0" cy="0"/>
          <a:chOff x="0" y="0"/>
          <a:chExt cx="0" cy="0"/>
        </a:xfrm>
      </p:grpSpPr>
      <p:cxnSp>
        <p:nvCxnSpPr>
          <p:cNvPr id="61" name="Google Shape;61;p11"/>
          <p:cNvCxnSpPr/>
          <p:nvPr/>
        </p:nvCxnSpPr>
        <p:spPr>
          <a:xfrm>
            <a:off x="425200" y="4740000"/>
            <a:ext cx="8296800" cy="0"/>
          </a:xfrm>
          <a:prstGeom prst="straightConnector1">
            <a:avLst/>
          </a:prstGeom>
          <a:noFill/>
          <a:ln cap="flat" cmpd="sng" w="19050">
            <a:solidFill>
              <a:schemeClr val="dk2"/>
            </a:solidFill>
            <a:prstDash val="solid"/>
            <a:round/>
            <a:headEnd len="sm" w="sm" type="none"/>
            <a:tailEnd len="sm" w="sm" type="none"/>
          </a:ln>
        </p:spPr>
      </p:cxnSp>
      <p:cxnSp>
        <p:nvCxnSpPr>
          <p:cNvPr id="62" name="Google Shape;62;p11"/>
          <p:cNvCxnSpPr/>
          <p:nvPr/>
        </p:nvCxnSpPr>
        <p:spPr>
          <a:xfrm>
            <a:off x="425200" y="415650"/>
            <a:ext cx="8296800" cy="0"/>
          </a:xfrm>
          <a:prstGeom prst="straightConnector1">
            <a:avLst/>
          </a:prstGeom>
          <a:noFill/>
          <a:ln cap="flat" cmpd="sng" w="38100">
            <a:solidFill>
              <a:schemeClr val="dk2"/>
            </a:solidFill>
            <a:prstDash val="solid"/>
            <a:round/>
            <a:headEnd len="sm" w="sm" type="none"/>
            <a:tailEnd len="sm" w="sm" type="none"/>
          </a:ln>
        </p:spPr>
      </p:cxnSp>
      <p:sp>
        <p:nvSpPr>
          <p:cNvPr id="63" name="Google Shape;63;p11"/>
          <p:cNvSpPr txBox="1"/>
          <p:nvPr>
            <p:ph hasCustomPrompt="1" type="title"/>
          </p:nvPr>
        </p:nvSpPr>
        <p:spPr>
          <a:xfrm>
            <a:off x="853950" y="1304850"/>
            <a:ext cx="7436100" cy="15384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1pPr>
            <a:lvl2pPr lvl="1"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2pPr>
            <a:lvl3pPr lvl="2"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3pPr>
            <a:lvl4pPr lvl="3"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4pPr>
            <a:lvl5pPr lvl="4"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5pPr>
            <a:lvl6pPr lvl="5"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6pPr>
            <a:lvl7pPr lvl="6"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7pPr>
            <a:lvl8pPr lvl="7"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8pPr>
            <a:lvl9pPr lvl="8" algn="ctr">
              <a:spcBef>
                <a:spcPts val="0"/>
              </a:spcBef>
              <a:spcAft>
                <a:spcPts val="0"/>
              </a:spcAft>
              <a:buClr>
                <a:schemeClr val="dk1"/>
              </a:buClr>
              <a:buSzPts val="9600"/>
              <a:buFont typeface="Lato"/>
              <a:buNone/>
              <a:defRPr sz="9600">
                <a:solidFill>
                  <a:schemeClr val="dk1"/>
                </a:solidFill>
                <a:latin typeface="Lato"/>
                <a:ea typeface="Lato"/>
                <a:cs typeface="Lato"/>
                <a:sym typeface="Lato"/>
              </a:defRPr>
            </a:lvl9pPr>
          </a:lstStyle>
          <a:p>
            <a:r>
              <a:t>xx%</a:t>
            </a:r>
          </a:p>
        </p:txBody>
      </p:sp>
      <p:sp>
        <p:nvSpPr>
          <p:cNvPr id="64" name="Google Shape;64;p11"/>
          <p:cNvSpPr txBox="1"/>
          <p:nvPr>
            <p:ph idx="1" type="body"/>
          </p:nvPr>
        </p:nvSpPr>
        <p:spPr>
          <a:xfrm>
            <a:off x="853950" y="2919450"/>
            <a:ext cx="7436100" cy="10716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65" name="Google Shape;65;p11"/>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66" name="Shape 66"/>
        <p:cNvGrpSpPr/>
        <p:nvPr/>
      </p:nvGrpSpPr>
      <p:grpSpPr>
        <a:xfrm>
          <a:off x="0" y="0"/>
          <a:ext cx="0" cy="0"/>
          <a:chOff x="0" y="0"/>
          <a:chExt cx="0" cy="0"/>
        </a:xfrm>
      </p:grpSpPr>
      <p:sp>
        <p:nvSpPr>
          <p:cNvPr id="67" name="Google Shape;67;p12"/>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bg>
      <p:bgPr>
        <a:solidFill>
          <a:schemeClr val="dk1"/>
        </a:solidFill>
      </p:bgPr>
    </p:bg>
    <p:spTree>
      <p:nvGrpSpPr>
        <p:cNvPr id="16" name="Shape 16"/>
        <p:cNvGrpSpPr/>
        <p:nvPr/>
      </p:nvGrpSpPr>
      <p:grpSpPr>
        <a:xfrm>
          <a:off x="0" y="0"/>
          <a:ext cx="0" cy="0"/>
          <a:chOff x="0" y="0"/>
          <a:chExt cx="0" cy="0"/>
        </a:xfrm>
      </p:grpSpPr>
      <p:cxnSp>
        <p:nvCxnSpPr>
          <p:cNvPr id="17" name="Google Shape;17;p3"/>
          <p:cNvCxnSpPr/>
          <p:nvPr/>
        </p:nvCxnSpPr>
        <p:spPr>
          <a:xfrm>
            <a:off x="425200" y="415650"/>
            <a:ext cx="8296800" cy="0"/>
          </a:xfrm>
          <a:prstGeom prst="straightConnector1">
            <a:avLst/>
          </a:prstGeom>
          <a:noFill/>
          <a:ln cap="flat" cmpd="sng" w="38100">
            <a:solidFill>
              <a:schemeClr val="lt1"/>
            </a:solidFill>
            <a:prstDash val="solid"/>
            <a:round/>
            <a:headEnd len="sm" w="sm" type="none"/>
            <a:tailEnd len="sm" w="sm" type="none"/>
          </a:ln>
        </p:spPr>
      </p:cxnSp>
      <p:cxnSp>
        <p:nvCxnSpPr>
          <p:cNvPr id="18" name="Google Shape;18;p3"/>
          <p:cNvCxnSpPr/>
          <p:nvPr/>
        </p:nvCxnSpPr>
        <p:spPr>
          <a:xfrm>
            <a:off x="425200" y="4740000"/>
            <a:ext cx="8296800" cy="0"/>
          </a:xfrm>
          <a:prstGeom prst="straightConnector1">
            <a:avLst/>
          </a:prstGeom>
          <a:noFill/>
          <a:ln cap="flat" cmpd="sng" w="19050">
            <a:solidFill>
              <a:schemeClr val="lt1"/>
            </a:solidFill>
            <a:prstDash val="solid"/>
            <a:round/>
            <a:headEnd len="sm" w="sm" type="none"/>
            <a:tailEnd len="sm" w="sm" type="none"/>
          </a:ln>
        </p:spPr>
      </p:cxnSp>
      <p:sp>
        <p:nvSpPr>
          <p:cNvPr id="19" name="Google Shape;19;p3"/>
          <p:cNvSpPr txBox="1"/>
          <p:nvPr>
            <p:ph type="title"/>
          </p:nvPr>
        </p:nvSpPr>
        <p:spPr>
          <a:xfrm>
            <a:off x="406425" y="1806825"/>
            <a:ext cx="8296800" cy="15420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lt1"/>
              </a:buClr>
              <a:buSzPts val="4800"/>
              <a:buNone/>
              <a:defRPr sz="4800">
                <a:solidFill>
                  <a:schemeClr val="lt1"/>
                </a:solidFill>
              </a:defRPr>
            </a:lvl1pPr>
            <a:lvl2pPr lvl="1" algn="ctr">
              <a:spcBef>
                <a:spcPts val="0"/>
              </a:spcBef>
              <a:spcAft>
                <a:spcPts val="0"/>
              </a:spcAft>
              <a:buClr>
                <a:schemeClr val="lt1"/>
              </a:buClr>
              <a:buSzPts val="4800"/>
              <a:buNone/>
              <a:defRPr sz="4800">
                <a:solidFill>
                  <a:schemeClr val="lt1"/>
                </a:solidFill>
              </a:defRPr>
            </a:lvl2pPr>
            <a:lvl3pPr lvl="2" algn="ctr">
              <a:spcBef>
                <a:spcPts val="0"/>
              </a:spcBef>
              <a:spcAft>
                <a:spcPts val="0"/>
              </a:spcAft>
              <a:buClr>
                <a:schemeClr val="lt1"/>
              </a:buClr>
              <a:buSzPts val="4800"/>
              <a:buNone/>
              <a:defRPr sz="4800">
                <a:solidFill>
                  <a:schemeClr val="lt1"/>
                </a:solidFill>
              </a:defRPr>
            </a:lvl3pPr>
            <a:lvl4pPr lvl="3" algn="ctr">
              <a:spcBef>
                <a:spcPts val="0"/>
              </a:spcBef>
              <a:spcAft>
                <a:spcPts val="0"/>
              </a:spcAft>
              <a:buClr>
                <a:schemeClr val="lt1"/>
              </a:buClr>
              <a:buSzPts val="4800"/>
              <a:buNone/>
              <a:defRPr sz="4800">
                <a:solidFill>
                  <a:schemeClr val="lt1"/>
                </a:solidFill>
              </a:defRPr>
            </a:lvl4pPr>
            <a:lvl5pPr lvl="4" algn="ctr">
              <a:spcBef>
                <a:spcPts val="0"/>
              </a:spcBef>
              <a:spcAft>
                <a:spcPts val="0"/>
              </a:spcAft>
              <a:buClr>
                <a:schemeClr val="lt1"/>
              </a:buClr>
              <a:buSzPts val="4800"/>
              <a:buNone/>
              <a:defRPr sz="4800">
                <a:solidFill>
                  <a:schemeClr val="lt1"/>
                </a:solidFill>
              </a:defRPr>
            </a:lvl5pPr>
            <a:lvl6pPr lvl="5" algn="ctr">
              <a:spcBef>
                <a:spcPts val="0"/>
              </a:spcBef>
              <a:spcAft>
                <a:spcPts val="0"/>
              </a:spcAft>
              <a:buClr>
                <a:schemeClr val="lt1"/>
              </a:buClr>
              <a:buSzPts val="4800"/>
              <a:buNone/>
              <a:defRPr sz="4800">
                <a:solidFill>
                  <a:schemeClr val="lt1"/>
                </a:solidFill>
              </a:defRPr>
            </a:lvl6pPr>
            <a:lvl7pPr lvl="6" algn="ctr">
              <a:spcBef>
                <a:spcPts val="0"/>
              </a:spcBef>
              <a:spcAft>
                <a:spcPts val="0"/>
              </a:spcAft>
              <a:buClr>
                <a:schemeClr val="lt1"/>
              </a:buClr>
              <a:buSzPts val="4800"/>
              <a:buNone/>
              <a:defRPr sz="4800">
                <a:solidFill>
                  <a:schemeClr val="lt1"/>
                </a:solidFill>
              </a:defRPr>
            </a:lvl7pPr>
            <a:lvl8pPr lvl="7" algn="ctr">
              <a:spcBef>
                <a:spcPts val="0"/>
              </a:spcBef>
              <a:spcAft>
                <a:spcPts val="0"/>
              </a:spcAft>
              <a:buClr>
                <a:schemeClr val="lt1"/>
              </a:buClr>
              <a:buSzPts val="4800"/>
              <a:buNone/>
              <a:defRPr sz="4800">
                <a:solidFill>
                  <a:schemeClr val="lt1"/>
                </a:solidFill>
              </a:defRPr>
            </a:lvl8pPr>
            <a:lvl9pPr lvl="8" algn="ctr">
              <a:spcBef>
                <a:spcPts val="0"/>
              </a:spcBef>
              <a:spcAft>
                <a:spcPts val="0"/>
              </a:spcAft>
              <a:buClr>
                <a:schemeClr val="lt1"/>
              </a:buClr>
              <a:buSzPts val="4800"/>
              <a:buNone/>
              <a:defRPr sz="4800">
                <a:solidFill>
                  <a:schemeClr val="lt1"/>
                </a:solidFill>
              </a:defRPr>
            </a:lvl9pPr>
          </a:lstStyle>
          <a:p/>
        </p:txBody>
      </p:sp>
      <p:sp>
        <p:nvSpPr>
          <p:cNvPr id="20" name="Google Shape;20;p3"/>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1" name="Shape 21"/>
        <p:cNvGrpSpPr/>
        <p:nvPr/>
      </p:nvGrpSpPr>
      <p:grpSpPr>
        <a:xfrm>
          <a:off x="0" y="0"/>
          <a:ext cx="0" cy="0"/>
          <a:chOff x="0" y="0"/>
          <a:chExt cx="0" cy="0"/>
        </a:xfrm>
      </p:grpSpPr>
      <p:cxnSp>
        <p:nvCxnSpPr>
          <p:cNvPr id="22" name="Google Shape;22;p4"/>
          <p:cNvCxnSpPr/>
          <p:nvPr/>
        </p:nvCxnSpPr>
        <p:spPr>
          <a:xfrm>
            <a:off x="2477724" y="415650"/>
            <a:ext cx="6244200" cy="0"/>
          </a:xfrm>
          <a:prstGeom prst="straightConnector1">
            <a:avLst/>
          </a:prstGeom>
          <a:noFill/>
          <a:ln cap="flat" cmpd="sng" w="38100">
            <a:solidFill>
              <a:schemeClr val="dk2"/>
            </a:solidFill>
            <a:prstDash val="solid"/>
            <a:round/>
            <a:headEnd len="sm" w="sm" type="none"/>
            <a:tailEnd len="sm" w="sm" type="none"/>
          </a:ln>
        </p:spPr>
      </p:cxnSp>
      <p:cxnSp>
        <p:nvCxnSpPr>
          <p:cNvPr id="23" name="Google Shape;23;p4"/>
          <p:cNvCxnSpPr/>
          <p:nvPr/>
        </p:nvCxnSpPr>
        <p:spPr>
          <a:xfrm>
            <a:off x="2477724" y="4740000"/>
            <a:ext cx="6244200" cy="0"/>
          </a:xfrm>
          <a:prstGeom prst="straightConnector1">
            <a:avLst/>
          </a:prstGeom>
          <a:noFill/>
          <a:ln cap="flat" cmpd="sng" w="19050">
            <a:solidFill>
              <a:schemeClr val="dk2"/>
            </a:solidFill>
            <a:prstDash val="solid"/>
            <a:round/>
            <a:headEnd len="sm" w="sm" type="none"/>
            <a:tailEnd len="sm" w="sm" type="none"/>
          </a:ln>
        </p:spPr>
      </p:cxnSp>
      <p:cxnSp>
        <p:nvCxnSpPr>
          <p:cNvPr id="24" name="Google Shape;24;p4"/>
          <p:cNvCxnSpPr/>
          <p:nvPr/>
        </p:nvCxnSpPr>
        <p:spPr>
          <a:xfrm>
            <a:off x="425198" y="415650"/>
            <a:ext cx="183300" cy="0"/>
          </a:xfrm>
          <a:prstGeom prst="straightConnector1">
            <a:avLst/>
          </a:prstGeom>
          <a:noFill/>
          <a:ln cap="flat" cmpd="sng" w="19050">
            <a:solidFill>
              <a:schemeClr val="dk2"/>
            </a:solidFill>
            <a:prstDash val="solid"/>
            <a:round/>
            <a:headEnd len="sm" w="sm" type="none"/>
            <a:tailEnd len="sm" w="sm" type="none"/>
          </a:ln>
        </p:spPr>
      </p:cxnSp>
      <p:sp>
        <p:nvSpPr>
          <p:cNvPr id="25" name="Google Shape;25;p4"/>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6" name="Google Shape;26;p4"/>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7" name="Google Shape;27;p4"/>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8" name="Shape 28"/>
        <p:cNvGrpSpPr/>
        <p:nvPr/>
      </p:nvGrpSpPr>
      <p:grpSpPr>
        <a:xfrm>
          <a:off x="0" y="0"/>
          <a:ext cx="0" cy="0"/>
          <a:chOff x="0" y="0"/>
          <a:chExt cx="0" cy="0"/>
        </a:xfrm>
      </p:grpSpPr>
      <p:cxnSp>
        <p:nvCxnSpPr>
          <p:cNvPr id="29" name="Google Shape;29;p5"/>
          <p:cNvCxnSpPr/>
          <p:nvPr/>
        </p:nvCxnSpPr>
        <p:spPr>
          <a:xfrm>
            <a:off x="2477724" y="415650"/>
            <a:ext cx="6244200" cy="0"/>
          </a:xfrm>
          <a:prstGeom prst="straightConnector1">
            <a:avLst/>
          </a:prstGeom>
          <a:noFill/>
          <a:ln cap="flat" cmpd="sng" w="38100">
            <a:solidFill>
              <a:schemeClr val="dk2"/>
            </a:solidFill>
            <a:prstDash val="solid"/>
            <a:round/>
            <a:headEnd len="sm" w="sm" type="none"/>
            <a:tailEnd len="sm" w="sm" type="none"/>
          </a:ln>
        </p:spPr>
      </p:cxnSp>
      <p:cxnSp>
        <p:nvCxnSpPr>
          <p:cNvPr id="30" name="Google Shape;30;p5"/>
          <p:cNvCxnSpPr/>
          <p:nvPr/>
        </p:nvCxnSpPr>
        <p:spPr>
          <a:xfrm>
            <a:off x="2477724" y="4740000"/>
            <a:ext cx="6244200" cy="0"/>
          </a:xfrm>
          <a:prstGeom prst="straightConnector1">
            <a:avLst/>
          </a:prstGeom>
          <a:noFill/>
          <a:ln cap="flat" cmpd="sng" w="19050">
            <a:solidFill>
              <a:schemeClr val="dk2"/>
            </a:solidFill>
            <a:prstDash val="solid"/>
            <a:round/>
            <a:headEnd len="sm" w="sm" type="none"/>
            <a:tailEnd len="sm" w="sm" type="none"/>
          </a:ln>
        </p:spPr>
      </p:cxnSp>
      <p:cxnSp>
        <p:nvCxnSpPr>
          <p:cNvPr id="31" name="Google Shape;31;p5"/>
          <p:cNvCxnSpPr/>
          <p:nvPr/>
        </p:nvCxnSpPr>
        <p:spPr>
          <a:xfrm>
            <a:off x="425198" y="415650"/>
            <a:ext cx="183300" cy="0"/>
          </a:xfrm>
          <a:prstGeom prst="straightConnector1">
            <a:avLst/>
          </a:prstGeom>
          <a:noFill/>
          <a:ln cap="flat" cmpd="sng" w="19050">
            <a:solidFill>
              <a:schemeClr val="dk2"/>
            </a:solidFill>
            <a:prstDash val="solid"/>
            <a:round/>
            <a:headEnd len="sm" w="sm" type="none"/>
            <a:tailEnd len="sm" w="sm" type="none"/>
          </a:ln>
        </p:spPr>
      </p:cxnSp>
      <p:sp>
        <p:nvSpPr>
          <p:cNvPr id="32" name="Google Shape;32;p5"/>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3" name="Google Shape;33;p5"/>
          <p:cNvSpPr txBox="1"/>
          <p:nvPr>
            <p:ph idx="1" type="body"/>
          </p:nvPr>
        </p:nvSpPr>
        <p:spPr>
          <a:xfrm>
            <a:off x="2400303" y="1602675"/>
            <a:ext cx="3071400" cy="3002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4" name="Google Shape;34;p5"/>
          <p:cNvSpPr txBox="1"/>
          <p:nvPr>
            <p:ph idx="2" type="body"/>
          </p:nvPr>
        </p:nvSpPr>
        <p:spPr>
          <a:xfrm>
            <a:off x="5650572" y="1602675"/>
            <a:ext cx="3071400" cy="3002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5" name="Google Shape;35;p5"/>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36" name="Shape 36"/>
        <p:cNvGrpSpPr/>
        <p:nvPr/>
      </p:nvGrpSpPr>
      <p:grpSpPr>
        <a:xfrm>
          <a:off x="0" y="0"/>
          <a:ext cx="0" cy="0"/>
          <a:chOff x="0" y="0"/>
          <a:chExt cx="0" cy="0"/>
        </a:xfrm>
      </p:grpSpPr>
      <p:sp>
        <p:nvSpPr>
          <p:cNvPr id="37" name="Google Shape;37;p6"/>
          <p:cNvSpPr txBox="1"/>
          <p:nvPr>
            <p:ph type="title"/>
          </p:nvPr>
        </p:nvSpPr>
        <p:spPr>
          <a:xfrm>
            <a:off x="303300" y="411575"/>
            <a:ext cx="8520600" cy="6396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8" name="Google Shape;38;p6"/>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39" name="Shape 39"/>
        <p:cNvGrpSpPr/>
        <p:nvPr/>
      </p:nvGrpSpPr>
      <p:grpSpPr>
        <a:xfrm>
          <a:off x="0" y="0"/>
          <a:ext cx="0" cy="0"/>
          <a:chOff x="0" y="0"/>
          <a:chExt cx="0" cy="0"/>
        </a:xfrm>
      </p:grpSpPr>
      <p:cxnSp>
        <p:nvCxnSpPr>
          <p:cNvPr id="40" name="Google Shape;40;p7"/>
          <p:cNvCxnSpPr/>
          <p:nvPr/>
        </p:nvCxnSpPr>
        <p:spPr>
          <a:xfrm>
            <a:off x="425198" y="415650"/>
            <a:ext cx="183300" cy="0"/>
          </a:xfrm>
          <a:prstGeom prst="straightConnector1">
            <a:avLst/>
          </a:prstGeom>
          <a:noFill/>
          <a:ln cap="flat" cmpd="sng" w="19050">
            <a:solidFill>
              <a:schemeClr val="dk2"/>
            </a:solidFill>
            <a:prstDash val="solid"/>
            <a:round/>
            <a:headEnd len="sm" w="sm" type="none"/>
            <a:tailEnd len="sm" w="sm" type="none"/>
          </a:ln>
        </p:spPr>
      </p:cxnSp>
      <p:sp>
        <p:nvSpPr>
          <p:cNvPr id="41" name="Google Shape;41;p7"/>
          <p:cNvSpPr txBox="1"/>
          <p:nvPr>
            <p:ph type="title"/>
          </p:nvPr>
        </p:nvSpPr>
        <p:spPr>
          <a:xfrm>
            <a:off x="319500" y="936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2" name="Google Shape;42;p7"/>
          <p:cNvSpPr txBox="1"/>
          <p:nvPr>
            <p:ph idx="1" type="body"/>
          </p:nvPr>
        </p:nvSpPr>
        <p:spPr>
          <a:xfrm>
            <a:off x="319500" y="1846804"/>
            <a:ext cx="2808000" cy="28062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43" name="Google Shape;43;p7"/>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bg>
      <p:bgPr>
        <a:solidFill>
          <a:schemeClr val="lt2"/>
        </a:solidFill>
      </p:bgPr>
    </p:bg>
    <p:spTree>
      <p:nvGrpSpPr>
        <p:cNvPr id="44" name="Shape 44"/>
        <p:cNvGrpSpPr/>
        <p:nvPr/>
      </p:nvGrpSpPr>
      <p:grpSpPr>
        <a:xfrm>
          <a:off x="0" y="0"/>
          <a:ext cx="0" cy="0"/>
          <a:chOff x="0" y="0"/>
          <a:chExt cx="0" cy="0"/>
        </a:xfrm>
      </p:grpSpPr>
      <p:cxnSp>
        <p:nvCxnSpPr>
          <p:cNvPr id="45" name="Google Shape;45;p8"/>
          <p:cNvCxnSpPr/>
          <p:nvPr/>
        </p:nvCxnSpPr>
        <p:spPr>
          <a:xfrm>
            <a:off x="425198" y="415650"/>
            <a:ext cx="183300" cy="0"/>
          </a:xfrm>
          <a:prstGeom prst="straightConnector1">
            <a:avLst/>
          </a:prstGeom>
          <a:noFill/>
          <a:ln cap="flat" cmpd="sng" w="19050">
            <a:solidFill>
              <a:schemeClr val="lt1"/>
            </a:solidFill>
            <a:prstDash val="solid"/>
            <a:round/>
            <a:headEnd len="sm" w="sm" type="none"/>
            <a:tailEnd len="sm" w="sm" type="none"/>
          </a:ln>
        </p:spPr>
      </p:cxnSp>
      <p:sp>
        <p:nvSpPr>
          <p:cNvPr id="46" name="Google Shape;46;p8"/>
          <p:cNvSpPr txBox="1"/>
          <p:nvPr>
            <p:ph type="title"/>
          </p:nvPr>
        </p:nvSpPr>
        <p:spPr>
          <a:xfrm>
            <a:off x="283103" y="712141"/>
            <a:ext cx="6244200" cy="3835500"/>
          </a:xfrm>
          <a:prstGeom prst="rect">
            <a:avLst/>
          </a:prstGeom>
        </p:spPr>
        <p:txBody>
          <a:bodyPr anchorCtr="0" anchor="ctr" bIns="91425" lIns="91425" spcFirstLastPara="1" rIns="91425" wrap="square" tIns="91425">
            <a:no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47" name="Google Shape;47;p8"/>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48" name="Shape 48"/>
        <p:cNvGrpSpPr/>
        <p:nvPr/>
      </p:nvGrpSpPr>
      <p:grpSpPr>
        <a:xfrm>
          <a:off x="0" y="0"/>
          <a:ext cx="0" cy="0"/>
          <a:chOff x="0" y="0"/>
          <a:chExt cx="0" cy="0"/>
        </a:xfrm>
      </p:grpSpPr>
      <p:sp>
        <p:nvSpPr>
          <p:cNvPr id="49" name="Google Shape;49;p9"/>
          <p:cNvSpPr/>
          <p:nvPr/>
        </p:nvSpPr>
        <p:spPr>
          <a:xfrm>
            <a:off x="4572000" y="12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50" name="Google Shape;50;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51" name="Google Shape;51;p9"/>
          <p:cNvSpPr txBox="1"/>
          <p:nvPr>
            <p:ph type="title"/>
          </p:nvPr>
        </p:nvSpPr>
        <p:spPr>
          <a:xfrm>
            <a:off x="265500" y="1397350"/>
            <a:ext cx="4045200" cy="13182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dk1"/>
              </a:buClr>
              <a:buSzPts val="3600"/>
              <a:buNone/>
              <a:defRPr sz="3600">
                <a:solidFill>
                  <a:schemeClr val="dk1"/>
                </a:solidFill>
              </a:defRPr>
            </a:lvl1pPr>
            <a:lvl2pPr lvl="1" algn="ctr">
              <a:spcBef>
                <a:spcPts val="0"/>
              </a:spcBef>
              <a:spcAft>
                <a:spcPts val="0"/>
              </a:spcAft>
              <a:buClr>
                <a:schemeClr val="dk1"/>
              </a:buClr>
              <a:buSzPts val="3600"/>
              <a:buNone/>
              <a:defRPr sz="3600">
                <a:solidFill>
                  <a:schemeClr val="dk1"/>
                </a:solidFill>
              </a:defRPr>
            </a:lvl2pPr>
            <a:lvl3pPr lvl="2" algn="ctr">
              <a:spcBef>
                <a:spcPts val="0"/>
              </a:spcBef>
              <a:spcAft>
                <a:spcPts val="0"/>
              </a:spcAft>
              <a:buClr>
                <a:schemeClr val="dk1"/>
              </a:buClr>
              <a:buSzPts val="3600"/>
              <a:buNone/>
              <a:defRPr sz="3600">
                <a:solidFill>
                  <a:schemeClr val="dk1"/>
                </a:solidFill>
              </a:defRPr>
            </a:lvl3pPr>
            <a:lvl4pPr lvl="3" algn="ctr">
              <a:spcBef>
                <a:spcPts val="0"/>
              </a:spcBef>
              <a:spcAft>
                <a:spcPts val="0"/>
              </a:spcAft>
              <a:buClr>
                <a:schemeClr val="dk1"/>
              </a:buClr>
              <a:buSzPts val="3600"/>
              <a:buNone/>
              <a:defRPr sz="3600">
                <a:solidFill>
                  <a:schemeClr val="dk1"/>
                </a:solidFill>
              </a:defRPr>
            </a:lvl4pPr>
            <a:lvl5pPr lvl="4" algn="ctr">
              <a:spcBef>
                <a:spcPts val="0"/>
              </a:spcBef>
              <a:spcAft>
                <a:spcPts val="0"/>
              </a:spcAft>
              <a:buClr>
                <a:schemeClr val="dk1"/>
              </a:buClr>
              <a:buSzPts val="3600"/>
              <a:buNone/>
              <a:defRPr sz="3600">
                <a:solidFill>
                  <a:schemeClr val="dk1"/>
                </a:solidFill>
              </a:defRPr>
            </a:lvl5pPr>
            <a:lvl6pPr lvl="5" algn="ctr">
              <a:spcBef>
                <a:spcPts val="0"/>
              </a:spcBef>
              <a:spcAft>
                <a:spcPts val="0"/>
              </a:spcAft>
              <a:buClr>
                <a:schemeClr val="dk1"/>
              </a:buClr>
              <a:buSzPts val="3600"/>
              <a:buNone/>
              <a:defRPr sz="3600">
                <a:solidFill>
                  <a:schemeClr val="dk1"/>
                </a:solidFill>
              </a:defRPr>
            </a:lvl6pPr>
            <a:lvl7pPr lvl="6" algn="ctr">
              <a:spcBef>
                <a:spcPts val="0"/>
              </a:spcBef>
              <a:spcAft>
                <a:spcPts val="0"/>
              </a:spcAft>
              <a:buClr>
                <a:schemeClr val="dk1"/>
              </a:buClr>
              <a:buSzPts val="3600"/>
              <a:buNone/>
              <a:defRPr sz="3600">
                <a:solidFill>
                  <a:schemeClr val="dk1"/>
                </a:solidFill>
              </a:defRPr>
            </a:lvl7pPr>
            <a:lvl8pPr lvl="7" algn="ctr">
              <a:spcBef>
                <a:spcPts val="0"/>
              </a:spcBef>
              <a:spcAft>
                <a:spcPts val="0"/>
              </a:spcAft>
              <a:buClr>
                <a:schemeClr val="dk1"/>
              </a:buClr>
              <a:buSzPts val="3600"/>
              <a:buNone/>
              <a:defRPr sz="3600">
                <a:solidFill>
                  <a:schemeClr val="dk1"/>
                </a:solidFill>
              </a:defRPr>
            </a:lvl8pPr>
            <a:lvl9pPr lvl="8" algn="ctr">
              <a:spcBef>
                <a:spcPts val="0"/>
              </a:spcBef>
              <a:spcAft>
                <a:spcPts val="0"/>
              </a:spcAft>
              <a:buClr>
                <a:schemeClr val="dk1"/>
              </a:buClr>
              <a:buSzPts val="3600"/>
              <a:buNone/>
              <a:defRPr sz="3600">
                <a:solidFill>
                  <a:schemeClr val="dk1"/>
                </a:solidFill>
              </a:defRPr>
            </a:lvl9pPr>
          </a:lstStyle>
          <a:p/>
        </p:txBody>
      </p:sp>
      <p:sp>
        <p:nvSpPr>
          <p:cNvPr id="52" name="Google Shape;52;p9"/>
          <p:cNvSpPr txBox="1"/>
          <p:nvPr>
            <p:ph idx="1" type="subTitle"/>
          </p:nvPr>
        </p:nvSpPr>
        <p:spPr>
          <a:xfrm>
            <a:off x="265500" y="2735371"/>
            <a:ext cx="4045200" cy="134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3" name="Google Shape;53;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1600"/>
              </a:spcBef>
              <a:spcAft>
                <a:spcPts val="0"/>
              </a:spcAft>
              <a:buClr>
                <a:schemeClr val="lt1"/>
              </a:buClr>
              <a:buSzPts val="1400"/>
              <a:buChar char="○"/>
              <a:defRPr>
                <a:solidFill>
                  <a:schemeClr val="lt1"/>
                </a:solidFill>
              </a:defRPr>
            </a:lvl2pPr>
            <a:lvl3pPr indent="-317500" lvl="2" marL="1371600">
              <a:spcBef>
                <a:spcPts val="1600"/>
              </a:spcBef>
              <a:spcAft>
                <a:spcPts val="0"/>
              </a:spcAft>
              <a:buClr>
                <a:schemeClr val="lt1"/>
              </a:buClr>
              <a:buSzPts val="1400"/>
              <a:buChar char="■"/>
              <a:defRPr>
                <a:solidFill>
                  <a:schemeClr val="lt1"/>
                </a:solidFill>
              </a:defRPr>
            </a:lvl3pPr>
            <a:lvl4pPr indent="-317500" lvl="3" marL="1828800">
              <a:spcBef>
                <a:spcPts val="1600"/>
              </a:spcBef>
              <a:spcAft>
                <a:spcPts val="0"/>
              </a:spcAft>
              <a:buClr>
                <a:schemeClr val="lt1"/>
              </a:buClr>
              <a:buSzPts val="1400"/>
              <a:buChar char="●"/>
              <a:defRPr>
                <a:solidFill>
                  <a:schemeClr val="lt1"/>
                </a:solidFill>
              </a:defRPr>
            </a:lvl4pPr>
            <a:lvl5pPr indent="-317500" lvl="4" marL="2286000">
              <a:spcBef>
                <a:spcPts val="1600"/>
              </a:spcBef>
              <a:spcAft>
                <a:spcPts val="0"/>
              </a:spcAft>
              <a:buClr>
                <a:schemeClr val="lt1"/>
              </a:buClr>
              <a:buSzPts val="1400"/>
              <a:buChar char="○"/>
              <a:defRPr>
                <a:solidFill>
                  <a:schemeClr val="lt1"/>
                </a:solidFill>
              </a:defRPr>
            </a:lvl5pPr>
            <a:lvl6pPr indent="-317500" lvl="5" marL="2743200">
              <a:spcBef>
                <a:spcPts val="1600"/>
              </a:spcBef>
              <a:spcAft>
                <a:spcPts val="0"/>
              </a:spcAft>
              <a:buClr>
                <a:schemeClr val="lt1"/>
              </a:buClr>
              <a:buSzPts val="1400"/>
              <a:buChar char="■"/>
              <a:defRPr>
                <a:solidFill>
                  <a:schemeClr val="lt1"/>
                </a:solidFill>
              </a:defRPr>
            </a:lvl6pPr>
            <a:lvl7pPr indent="-317500" lvl="6" marL="3200400">
              <a:spcBef>
                <a:spcPts val="1600"/>
              </a:spcBef>
              <a:spcAft>
                <a:spcPts val="0"/>
              </a:spcAft>
              <a:buClr>
                <a:schemeClr val="lt1"/>
              </a:buClr>
              <a:buSzPts val="1400"/>
              <a:buChar char="●"/>
              <a:defRPr>
                <a:solidFill>
                  <a:schemeClr val="lt1"/>
                </a:solidFill>
              </a:defRPr>
            </a:lvl7pPr>
            <a:lvl8pPr indent="-317500" lvl="7" marL="3657600">
              <a:spcBef>
                <a:spcPts val="1600"/>
              </a:spcBef>
              <a:spcAft>
                <a:spcPts val="0"/>
              </a:spcAft>
              <a:buClr>
                <a:schemeClr val="lt1"/>
              </a:buClr>
              <a:buSzPts val="1400"/>
              <a:buChar char="○"/>
              <a:defRPr>
                <a:solidFill>
                  <a:schemeClr val="lt1"/>
                </a:solidFill>
              </a:defRPr>
            </a:lvl8pPr>
            <a:lvl9pPr indent="-317500" lvl="8" marL="4114800">
              <a:spcBef>
                <a:spcPts val="1600"/>
              </a:spcBef>
              <a:spcAft>
                <a:spcPts val="1600"/>
              </a:spcAft>
              <a:buClr>
                <a:schemeClr val="lt1"/>
              </a:buClr>
              <a:buSzPts val="1400"/>
              <a:buChar char="■"/>
              <a:defRPr>
                <a:solidFill>
                  <a:schemeClr val="lt1"/>
                </a:solidFill>
              </a:defRPr>
            </a:lvl9pPr>
          </a:lstStyle>
          <a:p/>
        </p:txBody>
      </p:sp>
      <p:sp>
        <p:nvSpPr>
          <p:cNvPr id="54" name="Google Shape;54;p9"/>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55" name="Shape 55"/>
        <p:cNvGrpSpPr/>
        <p:nvPr/>
      </p:nvGrpSpPr>
      <p:grpSpPr>
        <a:xfrm>
          <a:off x="0" y="0"/>
          <a:ext cx="0" cy="0"/>
          <a:chOff x="0" y="0"/>
          <a:chExt cx="0" cy="0"/>
        </a:xfrm>
      </p:grpSpPr>
      <p:cxnSp>
        <p:nvCxnSpPr>
          <p:cNvPr id="56" name="Google Shape;56;p10"/>
          <p:cNvCxnSpPr/>
          <p:nvPr/>
        </p:nvCxnSpPr>
        <p:spPr>
          <a:xfrm>
            <a:off x="425200" y="4740000"/>
            <a:ext cx="8296800" cy="0"/>
          </a:xfrm>
          <a:prstGeom prst="straightConnector1">
            <a:avLst/>
          </a:prstGeom>
          <a:noFill/>
          <a:ln cap="flat" cmpd="sng" w="19050">
            <a:solidFill>
              <a:schemeClr val="dk2"/>
            </a:solidFill>
            <a:prstDash val="solid"/>
            <a:round/>
            <a:headEnd len="sm" w="sm" type="none"/>
            <a:tailEnd len="sm" w="sm" type="none"/>
          </a:ln>
        </p:spPr>
      </p:cxnSp>
      <p:cxnSp>
        <p:nvCxnSpPr>
          <p:cNvPr id="57" name="Google Shape;57;p10"/>
          <p:cNvCxnSpPr/>
          <p:nvPr/>
        </p:nvCxnSpPr>
        <p:spPr>
          <a:xfrm>
            <a:off x="425198" y="415650"/>
            <a:ext cx="183300" cy="0"/>
          </a:xfrm>
          <a:prstGeom prst="straightConnector1">
            <a:avLst/>
          </a:prstGeom>
          <a:noFill/>
          <a:ln cap="flat" cmpd="sng" w="19050">
            <a:solidFill>
              <a:schemeClr val="dk2"/>
            </a:solidFill>
            <a:prstDash val="solid"/>
            <a:round/>
            <a:headEnd len="sm" w="sm" type="none"/>
            <a:tailEnd len="sm" w="sm" type="none"/>
          </a:ln>
        </p:spPr>
      </p:cxnSp>
      <p:sp>
        <p:nvSpPr>
          <p:cNvPr id="58" name="Google Shape;58;p10"/>
          <p:cNvSpPr txBox="1"/>
          <p:nvPr>
            <p:ph idx="1" type="body"/>
          </p:nvPr>
        </p:nvSpPr>
        <p:spPr>
          <a:xfrm>
            <a:off x="328017" y="4226025"/>
            <a:ext cx="8388600" cy="3936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59" name="Google Shape;59;p10"/>
          <p:cNvSpPr txBox="1"/>
          <p:nvPr>
            <p:ph idx="12" type="sldNum"/>
          </p:nvPr>
        </p:nvSpPr>
        <p:spPr>
          <a:xfrm>
            <a:off x="8497999" y="4688759"/>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wiss-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400250" y="575950"/>
            <a:ext cx="6321600" cy="6354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1pPr>
            <a:lvl2pPr lvl="1">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2pPr>
            <a:lvl3pPr lvl="2">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3pPr>
            <a:lvl4pPr lvl="3">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4pPr>
            <a:lvl5pPr lvl="4">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5pPr>
            <a:lvl6pPr lvl="5">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6pPr>
            <a:lvl7pPr lvl="6">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7pPr>
            <a:lvl8pPr lvl="7">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8pPr>
            <a:lvl9pPr lvl="8">
              <a:spcBef>
                <a:spcPts val="0"/>
              </a:spcBef>
              <a:spcAft>
                <a:spcPts val="0"/>
              </a:spcAft>
              <a:buClr>
                <a:schemeClr val="dk2"/>
              </a:buClr>
              <a:buSzPts val="3000"/>
              <a:buFont typeface="Raleway"/>
              <a:buNone/>
              <a:defRPr b="1" sz="3000">
                <a:solidFill>
                  <a:schemeClr val="dk2"/>
                </a:solidFill>
                <a:latin typeface="Raleway"/>
                <a:ea typeface="Raleway"/>
                <a:cs typeface="Raleway"/>
                <a:sym typeface="Raleway"/>
              </a:defRPr>
            </a:lvl9pPr>
          </a:lstStyle>
          <a:p/>
        </p:txBody>
      </p:sp>
      <p:sp>
        <p:nvSpPr>
          <p:cNvPr id="7" name="Google Shape;7;p1"/>
          <p:cNvSpPr txBox="1"/>
          <p:nvPr>
            <p:ph idx="1" type="body"/>
          </p:nvPr>
        </p:nvSpPr>
        <p:spPr>
          <a:xfrm>
            <a:off x="2410112" y="1595776"/>
            <a:ext cx="6321600" cy="3002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Font typeface="Lato"/>
              <a:buChar char="●"/>
              <a:defRPr sz="1800">
                <a:solidFill>
                  <a:schemeClr val="dk2"/>
                </a:solidFill>
                <a:latin typeface="Lato"/>
                <a:ea typeface="Lato"/>
                <a:cs typeface="Lato"/>
                <a:sym typeface="Lato"/>
              </a:defRPr>
            </a:lvl1pPr>
            <a:lvl2pPr indent="-317500" lvl="1" marL="9144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2pPr>
            <a:lvl3pPr indent="-317500" lvl="2" marL="13716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3pPr>
            <a:lvl4pPr indent="-317500" lvl="3" marL="18288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4pPr>
            <a:lvl5pPr indent="-317500" lvl="4" marL="22860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5pPr>
            <a:lvl6pPr indent="-317500" lvl="5" marL="27432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6pPr>
            <a:lvl7pPr indent="-317500" lvl="6" marL="32004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7pPr>
            <a:lvl8pPr indent="-317500" lvl="7" marL="3657600">
              <a:lnSpc>
                <a:spcPct val="115000"/>
              </a:lnSpc>
              <a:spcBef>
                <a:spcPts val="1600"/>
              </a:spcBef>
              <a:spcAft>
                <a:spcPts val="0"/>
              </a:spcAft>
              <a:buClr>
                <a:schemeClr val="dk2"/>
              </a:buClr>
              <a:buSzPts val="1400"/>
              <a:buFont typeface="Lato"/>
              <a:buChar char="○"/>
              <a:defRPr>
                <a:solidFill>
                  <a:schemeClr val="dk2"/>
                </a:solidFill>
                <a:latin typeface="Lato"/>
                <a:ea typeface="Lato"/>
                <a:cs typeface="Lato"/>
                <a:sym typeface="Lato"/>
              </a:defRPr>
            </a:lvl8pPr>
            <a:lvl9pPr indent="-317500" lvl="8" marL="4114800">
              <a:lnSpc>
                <a:spcPct val="115000"/>
              </a:lnSpc>
              <a:spcBef>
                <a:spcPts val="1600"/>
              </a:spcBef>
              <a:spcAft>
                <a:spcPts val="1600"/>
              </a:spcAft>
              <a:buClr>
                <a:schemeClr val="dk2"/>
              </a:buClr>
              <a:buSzPts val="1400"/>
              <a:buFont typeface="Lato"/>
              <a:buChar char="■"/>
              <a:defRPr>
                <a:solidFill>
                  <a:schemeClr val="dk2"/>
                </a:solidFill>
                <a:latin typeface="Lato"/>
                <a:ea typeface="Lato"/>
                <a:cs typeface="Lato"/>
                <a:sym typeface="Lato"/>
              </a:defRPr>
            </a:lvl9pPr>
          </a:lstStyle>
          <a:p/>
        </p:txBody>
      </p:sp>
      <p:sp>
        <p:nvSpPr>
          <p:cNvPr id="8" name="Google Shape;8;p1"/>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latin typeface="Lato"/>
                <a:ea typeface="Lato"/>
                <a:cs typeface="Lato"/>
                <a:sym typeface="Lato"/>
              </a:defRPr>
            </a:lvl1pPr>
            <a:lvl2pPr lvl="1" algn="r">
              <a:buNone/>
              <a:defRPr sz="1000">
                <a:solidFill>
                  <a:schemeClr val="dk2"/>
                </a:solidFill>
                <a:latin typeface="Lato"/>
                <a:ea typeface="Lato"/>
                <a:cs typeface="Lato"/>
                <a:sym typeface="Lato"/>
              </a:defRPr>
            </a:lvl2pPr>
            <a:lvl3pPr lvl="2" algn="r">
              <a:buNone/>
              <a:defRPr sz="1000">
                <a:solidFill>
                  <a:schemeClr val="dk2"/>
                </a:solidFill>
                <a:latin typeface="Lato"/>
                <a:ea typeface="Lato"/>
                <a:cs typeface="Lato"/>
                <a:sym typeface="Lato"/>
              </a:defRPr>
            </a:lvl3pPr>
            <a:lvl4pPr lvl="3" algn="r">
              <a:buNone/>
              <a:defRPr sz="1000">
                <a:solidFill>
                  <a:schemeClr val="dk2"/>
                </a:solidFill>
                <a:latin typeface="Lato"/>
                <a:ea typeface="Lato"/>
                <a:cs typeface="Lato"/>
                <a:sym typeface="Lato"/>
              </a:defRPr>
            </a:lvl4pPr>
            <a:lvl5pPr lvl="4" algn="r">
              <a:buNone/>
              <a:defRPr sz="1000">
                <a:solidFill>
                  <a:schemeClr val="dk2"/>
                </a:solidFill>
                <a:latin typeface="Lato"/>
                <a:ea typeface="Lato"/>
                <a:cs typeface="Lato"/>
                <a:sym typeface="Lato"/>
              </a:defRPr>
            </a:lvl5pPr>
            <a:lvl6pPr lvl="5" algn="r">
              <a:buNone/>
              <a:defRPr sz="1000">
                <a:solidFill>
                  <a:schemeClr val="dk2"/>
                </a:solidFill>
                <a:latin typeface="Lato"/>
                <a:ea typeface="Lato"/>
                <a:cs typeface="Lato"/>
                <a:sym typeface="Lato"/>
              </a:defRPr>
            </a:lvl6pPr>
            <a:lvl7pPr lvl="6" algn="r">
              <a:buNone/>
              <a:defRPr sz="1000">
                <a:solidFill>
                  <a:schemeClr val="dk2"/>
                </a:solidFill>
                <a:latin typeface="Lato"/>
                <a:ea typeface="Lato"/>
                <a:cs typeface="Lato"/>
                <a:sym typeface="Lato"/>
              </a:defRPr>
            </a:lvl7pPr>
            <a:lvl8pPr lvl="7" algn="r">
              <a:buNone/>
              <a:defRPr sz="1000">
                <a:solidFill>
                  <a:schemeClr val="dk2"/>
                </a:solidFill>
                <a:latin typeface="Lato"/>
                <a:ea typeface="Lato"/>
                <a:cs typeface="Lato"/>
                <a:sym typeface="Lato"/>
              </a:defRPr>
            </a:lvl8pPr>
            <a:lvl9pPr lvl="8" algn="r">
              <a:buNone/>
              <a:defRPr sz="1000">
                <a:solidFill>
                  <a:schemeClr val="dk2"/>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5.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image" Target="../media/image22.jpg"/><Relationship Id="rId4" Type="http://schemas.openxmlformats.org/officeDocument/2006/relationships/image" Target="../media/image14.jpg"/><Relationship Id="rId5" Type="http://schemas.openxmlformats.org/officeDocument/2006/relationships/image" Target="../media/image5.jpg"/><Relationship Id="rId6" Type="http://schemas.openxmlformats.org/officeDocument/2006/relationships/image" Target="../media/image3.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6.jpg"/><Relationship Id="rId4" Type="http://schemas.openxmlformats.org/officeDocument/2006/relationships/image" Target="../media/image20.jpg"/><Relationship Id="rId5" Type="http://schemas.openxmlformats.org/officeDocument/2006/relationships/image" Target="../media/image19.jpg"/><Relationship Id="rId6" Type="http://schemas.openxmlformats.org/officeDocument/2006/relationships/image" Target="../media/image18.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1.png"/><Relationship Id="rId4" Type="http://schemas.openxmlformats.org/officeDocument/2006/relationships/image" Target="../media/image13.jpg"/><Relationship Id="rId5"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17.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 Id="rId3" Type="http://schemas.openxmlformats.org/officeDocument/2006/relationships/image" Target="../media/image4.jpg"/><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9.png"/><Relationship Id="rId5" Type="http://schemas.openxmlformats.org/officeDocument/2006/relationships/image" Target="../media/image6.png"/><Relationship Id="rId6"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 Id="rId3" Type="http://schemas.openxmlformats.org/officeDocument/2006/relationships/image" Target="../media/image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 name="Shape 71"/>
        <p:cNvGrpSpPr/>
        <p:nvPr/>
      </p:nvGrpSpPr>
      <p:grpSpPr>
        <a:xfrm>
          <a:off x="0" y="0"/>
          <a:ext cx="0" cy="0"/>
          <a:chOff x="0" y="0"/>
          <a:chExt cx="0" cy="0"/>
        </a:xfrm>
      </p:grpSpPr>
      <p:sp>
        <p:nvSpPr>
          <p:cNvPr id="72" name="Google Shape;72;p13"/>
          <p:cNvSpPr txBox="1"/>
          <p:nvPr>
            <p:ph type="ctrTitle"/>
          </p:nvPr>
        </p:nvSpPr>
        <p:spPr>
          <a:xfrm>
            <a:off x="2198900" y="630225"/>
            <a:ext cx="4902900" cy="15420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GROUP 18 PROJECT PRESENTATION</a:t>
            </a:r>
            <a:endParaRPr/>
          </a:p>
        </p:txBody>
      </p:sp>
      <p:sp>
        <p:nvSpPr>
          <p:cNvPr id="73" name="Google Shape;73;p13"/>
          <p:cNvSpPr txBox="1"/>
          <p:nvPr>
            <p:ph idx="1" type="subTitle"/>
          </p:nvPr>
        </p:nvSpPr>
        <p:spPr>
          <a:xfrm>
            <a:off x="1406242" y="3297975"/>
            <a:ext cx="6331500" cy="1241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chemeClr val="dk2"/>
              </a:buClr>
              <a:buSzPts val="1100"/>
              <a:buFont typeface="Arial"/>
              <a:buNone/>
            </a:pPr>
            <a:r>
              <a:rPr lang="en" sz="2400"/>
              <a:t>MOIZ, JONAH, FADI, COLE, &amp; KIM</a:t>
            </a:r>
            <a:endParaRPr sz="2400"/>
          </a:p>
        </p:txBody>
      </p:sp>
      <p:pic>
        <p:nvPicPr>
          <p:cNvPr id="74" name="Google Shape;74;p13"/>
          <p:cNvPicPr preferRelativeResize="0"/>
          <p:nvPr/>
        </p:nvPicPr>
        <p:blipFill>
          <a:blip r:embed="rId3">
            <a:alphaModFix/>
          </a:blip>
          <a:stretch>
            <a:fillRect/>
          </a:stretch>
        </p:blipFill>
        <p:spPr>
          <a:xfrm>
            <a:off x="6827225" y="977837"/>
            <a:ext cx="2198902" cy="618433"/>
          </a:xfrm>
          <a:prstGeom prst="rect">
            <a:avLst/>
          </a:prstGeom>
          <a:noFill/>
          <a:ln>
            <a:noFill/>
          </a:ln>
        </p:spPr>
      </p:pic>
      <p:pic>
        <p:nvPicPr>
          <p:cNvPr id="75" name="Google Shape;75;p13"/>
          <p:cNvPicPr preferRelativeResize="0"/>
          <p:nvPr/>
        </p:nvPicPr>
        <p:blipFill>
          <a:blip r:embed="rId4">
            <a:alphaModFix/>
          </a:blip>
          <a:stretch>
            <a:fillRect/>
          </a:stretch>
        </p:blipFill>
        <p:spPr>
          <a:xfrm>
            <a:off x="75000" y="1044763"/>
            <a:ext cx="2198900" cy="7129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6" name="Shape 136"/>
        <p:cNvGrpSpPr/>
        <p:nvPr/>
      </p:nvGrpSpPr>
      <p:grpSpPr>
        <a:xfrm>
          <a:off x="0" y="0"/>
          <a:ext cx="0" cy="0"/>
          <a:chOff x="0" y="0"/>
          <a:chExt cx="0" cy="0"/>
        </a:xfrm>
      </p:grpSpPr>
      <p:sp>
        <p:nvSpPr>
          <p:cNvPr id="137" name="Google Shape;137;p22"/>
          <p:cNvSpPr txBox="1"/>
          <p:nvPr>
            <p:ph type="title"/>
          </p:nvPr>
        </p:nvSpPr>
        <p:spPr>
          <a:xfrm>
            <a:off x="265500" y="1417175"/>
            <a:ext cx="4045200" cy="1318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CHALLENGES</a:t>
            </a:r>
            <a:endParaRPr/>
          </a:p>
        </p:txBody>
      </p:sp>
      <p:sp>
        <p:nvSpPr>
          <p:cNvPr id="138" name="Google Shape;138;p22"/>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342900" lvl="0" marL="457200" rtl="0" algn="l">
              <a:spcBef>
                <a:spcPts val="0"/>
              </a:spcBef>
              <a:spcAft>
                <a:spcPts val="0"/>
              </a:spcAft>
              <a:buSzPts val="1800"/>
              <a:buChar char="-"/>
            </a:pPr>
            <a:r>
              <a:rPr lang="en"/>
              <a:t>Getting a connection between the DashBoard and Arduino IDE softwares</a:t>
            </a:r>
            <a:endParaRPr/>
          </a:p>
          <a:p>
            <a:pPr indent="-342900" lvl="0" marL="457200" rtl="0" algn="l">
              <a:spcBef>
                <a:spcPts val="0"/>
              </a:spcBef>
              <a:spcAft>
                <a:spcPts val="0"/>
              </a:spcAft>
              <a:buSzPts val="1800"/>
              <a:buChar char="-"/>
            </a:pPr>
            <a:r>
              <a:rPr lang="en"/>
              <a:t>Finding a way for the door to shut automatically</a:t>
            </a:r>
            <a:endParaRPr/>
          </a:p>
          <a:p>
            <a:pPr indent="-342900" lvl="0" marL="457200" rtl="0" algn="l">
              <a:spcBef>
                <a:spcPts val="0"/>
              </a:spcBef>
              <a:spcAft>
                <a:spcPts val="0"/>
              </a:spcAft>
              <a:buSzPts val="1800"/>
              <a:buChar char="-"/>
            </a:pPr>
            <a:r>
              <a:rPr lang="en"/>
              <a:t>Choosing the right style of door</a:t>
            </a:r>
            <a:endParaRPr/>
          </a:p>
          <a:p>
            <a:pPr indent="-342900" lvl="0" marL="457200" rtl="0" algn="l">
              <a:spcBef>
                <a:spcPts val="0"/>
              </a:spcBef>
              <a:spcAft>
                <a:spcPts val="0"/>
              </a:spcAft>
              <a:buSzPts val="1800"/>
              <a:buChar char="-"/>
            </a:pPr>
            <a:r>
              <a:rPr lang="en"/>
              <a:t>Connecting the potentiometer to the door</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2" name="Shape 142"/>
        <p:cNvGrpSpPr/>
        <p:nvPr/>
      </p:nvGrpSpPr>
      <p:grpSpPr>
        <a:xfrm>
          <a:off x="0" y="0"/>
          <a:ext cx="0" cy="0"/>
          <a:chOff x="0" y="0"/>
          <a:chExt cx="0" cy="0"/>
        </a:xfrm>
      </p:grpSpPr>
      <p:sp>
        <p:nvSpPr>
          <p:cNvPr id="143" name="Google Shape;143;p23"/>
          <p:cNvSpPr txBox="1"/>
          <p:nvPr>
            <p:ph type="title"/>
          </p:nvPr>
        </p:nvSpPr>
        <p:spPr>
          <a:xfrm>
            <a:off x="265500" y="224600"/>
            <a:ext cx="4045200" cy="8673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PROTOTYPING</a:t>
            </a:r>
            <a:endParaRPr/>
          </a:p>
        </p:txBody>
      </p:sp>
      <p:sp>
        <p:nvSpPr>
          <p:cNvPr id="144" name="Google Shape;144;p23"/>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317500" lvl="0" marL="457200" rtl="0" algn="l">
              <a:spcBef>
                <a:spcPts val="0"/>
              </a:spcBef>
              <a:spcAft>
                <a:spcPts val="0"/>
              </a:spcAft>
              <a:buSzPts val="1400"/>
              <a:buChar char="-"/>
            </a:pPr>
            <a:r>
              <a:rPr lang="en"/>
              <a:t>Potentiometer</a:t>
            </a:r>
            <a:endParaRPr/>
          </a:p>
          <a:p>
            <a:pPr indent="-317500" lvl="1" marL="914400" rtl="0" algn="l">
              <a:spcBef>
                <a:spcPts val="0"/>
              </a:spcBef>
              <a:spcAft>
                <a:spcPts val="0"/>
              </a:spcAft>
              <a:buSzPts val="1400"/>
              <a:buChar char="-"/>
            </a:pPr>
            <a:r>
              <a:rPr lang="en"/>
              <a:t>Arduino code was written to read the input of the sensor</a:t>
            </a:r>
            <a:endParaRPr/>
          </a:p>
          <a:p>
            <a:pPr indent="-342900" lvl="0" marL="457200" rtl="0" algn="l">
              <a:spcBef>
                <a:spcPts val="0"/>
              </a:spcBef>
              <a:spcAft>
                <a:spcPts val="0"/>
              </a:spcAft>
              <a:buSzPts val="1800"/>
              <a:buChar char="-"/>
            </a:pPr>
            <a:r>
              <a:rPr lang="en"/>
              <a:t>Door</a:t>
            </a:r>
            <a:endParaRPr/>
          </a:p>
          <a:p>
            <a:pPr indent="-317500" lvl="1" marL="914400" rtl="0" algn="l">
              <a:spcBef>
                <a:spcPts val="0"/>
              </a:spcBef>
              <a:spcAft>
                <a:spcPts val="0"/>
              </a:spcAft>
              <a:buSzPts val="1400"/>
              <a:buChar char="-"/>
            </a:pPr>
            <a:r>
              <a:rPr lang="en"/>
              <a:t>Early designs were hinge style as opposed to garage door style</a:t>
            </a:r>
            <a:endParaRPr/>
          </a:p>
          <a:p>
            <a:pPr indent="-317500" lvl="1" marL="914400" rtl="0" algn="l">
              <a:spcBef>
                <a:spcPts val="0"/>
              </a:spcBef>
              <a:spcAft>
                <a:spcPts val="0"/>
              </a:spcAft>
              <a:buSzPts val="1400"/>
              <a:buChar char="-"/>
            </a:pPr>
            <a:r>
              <a:rPr lang="en"/>
              <a:t>Originally </a:t>
            </a:r>
            <a:r>
              <a:rPr lang="en"/>
              <a:t>intended</a:t>
            </a:r>
            <a:r>
              <a:rPr lang="en"/>
              <a:t> it to be closed by gravity, or a spring</a:t>
            </a:r>
            <a:endParaRPr/>
          </a:p>
          <a:p>
            <a:pPr indent="-342900" lvl="0" marL="457200" rtl="0" algn="l">
              <a:spcBef>
                <a:spcPts val="0"/>
              </a:spcBef>
              <a:spcAft>
                <a:spcPts val="0"/>
              </a:spcAft>
              <a:buSzPts val="1800"/>
              <a:buChar char="-"/>
            </a:pPr>
            <a:r>
              <a:rPr lang="en"/>
              <a:t>DashBoard</a:t>
            </a:r>
            <a:endParaRPr/>
          </a:p>
          <a:p>
            <a:pPr indent="-317500" lvl="1" marL="914400" rtl="0" algn="l">
              <a:spcBef>
                <a:spcPts val="0"/>
              </a:spcBef>
              <a:spcAft>
                <a:spcPts val="0"/>
              </a:spcAft>
              <a:buSzPts val="1400"/>
              <a:buChar char="-"/>
            </a:pPr>
            <a:r>
              <a:rPr lang="en"/>
              <a:t>Connected to the NodeMCU using a listener over a WiFi connection</a:t>
            </a:r>
            <a:endParaRPr/>
          </a:p>
          <a:p>
            <a:pPr indent="-317500" lvl="1" marL="914400" rtl="0" algn="l">
              <a:spcBef>
                <a:spcPts val="0"/>
              </a:spcBef>
              <a:spcAft>
                <a:spcPts val="0"/>
              </a:spcAft>
              <a:buSzPts val="1400"/>
              <a:buChar char="-"/>
            </a:pPr>
            <a:r>
              <a:rPr lang="en"/>
              <a:t>Arduino sends either “Available” or “In use” depending on the sensor value</a:t>
            </a:r>
            <a:endParaRPr/>
          </a:p>
        </p:txBody>
      </p:sp>
      <p:pic>
        <p:nvPicPr>
          <p:cNvPr id="145" name="Google Shape;145;p23"/>
          <p:cNvPicPr preferRelativeResize="0"/>
          <p:nvPr/>
        </p:nvPicPr>
        <p:blipFill>
          <a:blip r:embed="rId3">
            <a:alphaModFix/>
          </a:blip>
          <a:stretch>
            <a:fillRect/>
          </a:stretch>
        </p:blipFill>
        <p:spPr>
          <a:xfrm>
            <a:off x="2401600" y="1747275"/>
            <a:ext cx="1909102" cy="1431826"/>
          </a:xfrm>
          <a:prstGeom prst="rect">
            <a:avLst/>
          </a:prstGeom>
          <a:noFill/>
          <a:ln>
            <a:noFill/>
          </a:ln>
        </p:spPr>
      </p:pic>
      <p:pic>
        <p:nvPicPr>
          <p:cNvPr id="146" name="Google Shape;146;p23"/>
          <p:cNvPicPr preferRelativeResize="0"/>
          <p:nvPr/>
        </p:nvPicPr>
        <p:blipFill>
          <a:blip r:embed="rId4">
            <a:alphaModFix/>
          </a:blip>
          <a:stretch>
            <a:fillRect/>
          </a:stretch>
        </p:blipFill>
        <p:spPr>
          <a:xfrm>
            <a:off x="590050" y="1091888"/>
            <a:ext cx="1554300" cy="1165725"/>
          </a:xfrm>
          <a:prstGeom prst="rect">
            <a:avLst/>
          </a:prstGeom>
          <a:noFill/>
          <a:ln>
            <a:noFill/>
          </a:ln>
        </p:spPr>
      </p:pic>
      <p:pic>
        <p:nvPicPr>
          <p:cNvPr id="147" name="Google Shape;147;p23"/>
          <p:cNvPicPr preferRelativeResize="0"/>
          <p:nvPr/>
        </p:nvPicPr>
        <p:blipFill>
          <a:blip r:embed="rId5">
            <a:alphaModFix/>
          </a:blip>
          <a:stretch>
            <a:fillRect/>
          </a:stretch>
        </p:blipFill>
        <p:spPr>
          <a:xfrm>
            <a:off x="590050" y="2653675"/>
            <a:ext cx="1713225" cy="1083775"/>
          </a:xfrm>
          <a:prstGeom prst="rect">
            <a:avLst/>
          </a:prstGeom>
          <a:noFill/>
          <a:ln>
            <a:noFill/>
          </a:ln>
        </p:spPr>
      </p:pic>
      <p:pic>
        <p:nvPicPr>
          <p:cNvPr id="148" name="Google Shape;148;p23"/>
          <p:cNvPicPr preferRelativeResize="0"/>
          <p:nvPr/>
        </p:nvPicPr>
        <p:blipFill>
          <a:blip r:embed="rId6">
            <a:alphaModFix/>
          </a:blip>
          <a:stretch>
            <a:fillRect/>
          </a:stretch>
        </p:blipFill>
        <p:spPr>
          <a:xfrm>
            <a:off x="1589648" y="3969600"/>
            <a:ext cx="2721050" cy="7971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2" name="Shape 152"/>
        <p:cNvGrpSpPr/>
        <p:nvPr/>
      </p:nvGrpSpPr>
      <p:grpSpPr>
        <a:xfrm>
          <a:off x="0" y="0"/>
          <a:ext cx="0" cy="0"/>
          <a:chOff x="0" y="0"/>
          <a:chExt cx="0" cy="0"/>
        </a:xfrm>
      </p:grpSpPr>
      <p:sp>
        <p:nvSpPr>
          <p:cNvPr id="153" name="Google Shape;153;p24"/>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FINAL PROTOTYPE</a:t>
            </a:r>
            <a:endParaRPr/>
          </a:p>
        </p:txBody>
      </p:sp>
      <p:pic>
        <p:nvPicPr>
          <p:cNvPr id="154" name="Google Shape;154;p24"/>
          <p:cNvPicPr preferRelativeResize="0"/>
          <p:nvPr/>
        </p:nvPicPr>
        <p:blipFill rotWithShape="1">
          <a:blip r:embed="rId3">
            <a:alphaModFix/>
          </a:blip>
          <a:srcRect b="19500" l="0" r="17898" t="20200"/>
          <a:stretch/>
        </p:blipFill>
        <p:spPr>
          <a:xfrm>
            <a:off x="2861837" y="1793950"/>
            <a:ext cx="2000316" cy="1958927"/>
          </a:xfrm>
          <a:prstGeom prst="rect">
            <a:avLst/>
          </a:prstGeom>
          <a:noFill/>
          <a:ln>
            <a:noFill/>
          </a:ln>
        </p:spPr>
      </p:pic>
      <p:pic>
        <p:nvPicPr>
          <p:cNvPr id="155" name="Google Shape;155;p24"/>
          <p:cNvPicPr preferRelativeResize="0"/>
          <p:nvPr/>
        </p:nvPicPr>
        <p:blipFill rotWithShape="1">
          <a:blip r:embed="rId4">
            <a:alphaModFix/>
          </a:blip>
          <a:srcRect b="25193" l="0" r="21340" t="13267"/>
          <a:stretch/>
        </p:blipFill>
        <p:spPr>
          <a:xfrm>
            <a:off x="4962813" y="1793936"/>
            <a:ext cx="1877859" cy="1958927"/>
          </a:xfrm>
          <a:prstGeom prst="rect">
            <a:avLst/>
          </a:prstGeom>
          <a:noFill/>
          <a:ln>
            <a:noFill/>
          </a:ln>
        </p:spPr>
      </p:pic>
      <p:pic>
        <p:nvPicPr>
          <p:cNvPr id="156" name="Google Shape;156;p24"/>
          <p:cNvPicPr preferRelativeResize="0"/>
          <p:nvPr/>
        </p:nvPicPr>
        <p:blipFill rotWithShape="1">
          <a:blip r:embed="rId5">
            <a:alphaModFix/>
          </a:blip>
          <a:srcRect b="14719" l="10338" r="0" t="0"/>
          <a:stretch/>
        </p:blipFill>
        <p:spPr>
          <a:xfrm>
            <a:off x="6985575" y="1793950"/>
            <a:ext cx="1544606" cy="1958927"/>
          </a:xfrm>
          <a:prstGeom prst="rect">
            <a:avLst/>
          </a:prstGeom>
          <a:noFill/>
          <a:ln>
            <a:noFill/>
          </a:ln>
        </p:spPr>
      </p:pic>
      <p:pic>
        <p:nvPicPr>
          <p:cNvPr id="157" name="Google Shape;157;p24"/>
          <p:cNvPicPr preferRelativeResize="0"/>
          <p:nvPr/>
        </p:nvPicPr>
        <p:blipFill rotWithShape="1">
          <a:blip r:embed="rId6">
            <a:alphaModFix/>
          </a:blip>
          <a:srcRect b="4724" l="0" r="5731" t="38076"/>
          <a:stretch/>
        </p:blipFill>
        <p:spPr>
          <a:xfrm>
            <a:off x="231525" y="1793950"/>
            <a:ext cx="2421415" cy="195892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1" name="Shape 161"/>
        <p:cNvGrpSpPr/>
        <p:nvPr/>
      </p:nvGrpSpPr>
      <p:grpSpPr>
        <a:xfrm>
          <a:off x="0" y="0"/>
          <a:ext cx="0" cy="0"/>
          <a:chOff x="0" y="0"/>
          <a:chExt cx="0" cy="0"/>
        </a:xfrm>
      </p:grpSpPr>
      <p:sp>
        <p:nvSpPr>
          <p:cNvPr id="162" name="Google Shape;162;p25"/>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DASHBOARD &amp; ARDUINO</a:t>
            </a:r>
            <a:endParaRPr/>
          </a:p>
        </p:txBody>
      </p:sp>
      <p:pic>
        <p:nvPicPr>
          <p:cNvPr id="163" name="Google Shape;163;p25"/>
          <p:cNvPicPr preferRelativeResize="0"/>
          <p:nvPr/>
        </p:nvPicPr>
        <p:blipFill rotWithShape="1">
          <a:blip r:embed="rId3">
            <a:alphaModFix/>
          </a:blip>
          <a:srcRect b="77019" l="13748" r="62918" t="16200"/>
          <a:stretch/>
        </p:blipFill>
        <p:spPr>
          <a:xfrm>
            <a:off x="5462650" y="1704700"/>
            <a:ext cx="3412301" cy="557750"/>
          </a:xfrm>
          <a:prstGeom prst="rect">
            <a:avLst/>
          </a:prstGeom>
          <a:noFill/>
          <a:ln>
            <a:noFill/>
          </a:ln>
        </p:spPr>
      </p:pic>
      <p:pic>
        <p:nvPicPr>
          <p:cNvPr id="164" name="Google Shape;164;p25"/>
          <p:cNvPicPr preferRelativeResize="0"/>
          <p:nvPr/>
        </p:nvPicPr>
        <p:blipFill>
          <a:blip r:embed="rId4">
            <a:alphaModFix/>
          </a:blip>
          <a:stretch>
            <a:fillRect/>
          </a:stretch>
        </p:blipFill>
        <p:spPr>
          <a:xfrm>
            <a:off x="5529000" y="2755800"/>
            <a:ext cx="2589643" cy="1638200"/>
          </a:xfrm>
          <a:prstGeom prst="rect">
            <a:avLst/>
          </a:prstGeom>
          <a:noFill/>
          <a:ln>
            <a:noFill/>
          </a:ln>
        </p:spPr>
      </p:pic>
      <p:pic>
        <p:nvPicPr>
          <p:cNvPr id="165" name="Google Shape;165;p25"/>
          <p:cNvPicPr preferRelativeResize="0"/>
          <p:nvPr/>
        </p:nvPicPr>
        <p:blipFill rotWithShape="1">
          <a:blip r:embed="rId5">
            <a:alphaModFix/>
          </a:blip>
          <a:srcRect b="0" l="10482" r="0" t="10682"/>
          <a:stretch/>
        </p:blipFill>
        <p:spPr>
          <a:xfrm>
            <a:off x="312077" y="1454400"/>
            <a:ext cx="5074373" cy="284797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9" name="Shape 169"/>
        <p:cNvGrpSpPr/>
        <p:nvPr/>
      </p:nvGrpSpPr>
      <p:grpSpPr>
        <a:xfrm>
          <a:off x="0" y="0"/>
          <a:ext cx="0" cy="0"/>
          <a:chOff x="0" y="0"/>
          <a:chExt cx="0" cy="0"/>
        </a:xfrm>
      </p:grpSpPr>
      <p:sp>
        <p:nvSpPr>
          <p:cNvPr id="170" name="Google Shape;170;p26"/>
          <p:cNvSpPr txBox="1"/>
          <p:nvPr>
            <p:ph type="title"/>
          </p:nvPr>
        </p:nvSpPr>
        <p:spPr>
          <a:xfrm>
            <a:off x="2400250" y="575950"/>
            <a:ext cx="6321600" cy="635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FINAL PROTOTYPE CHALLENGES</a:t>
            </a:r>
            <a:endParaRPr/>
          </a:p>
        </p:txBody>
      </p:sp>
      <p:sp>
        <p:nvSpPr>
          <p:cNvPr id="171" name="Google Shape;171;p26"/>
          <p:cNvSpPr txBox="1"/>
          <p:nvPr>
            <p:ph idx="1" type="body"/>
          </p:nvPr>
        </p:nvSpPr>
        <p:spPr>
          <a:xfrm>
            <a:off x="2410112" y="1595776"/>
            <a:ext cx="6321600" cy="300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Having the orange door flush against the front of the 3D printer</a:t>
            </a:r>
            <a:endParaRPr/>
          </a:p>
          <a:p>
            <a:pPr indent="-342900" lvl="0" marL="457200" rtl="0" algn="l">
              <a:spcBef>
                <a:spcPts val="0"/>
              </a:spcBef>
              <a:spcAft>
                <a:spcPts val="0"/>
              </a:spcAft>
              <a:buSzPts val="1800"/>
              <a:buChar char="-"/>
            </a:pPr>
            <a:r>
              <a:rPr lang="en"/>
              <a:t>Switching the colours in DashBoard from green to red when printer is in use</a:t>
            </a:r>
            <a:endParaRPr/>
          </a:p>
          <a:p>
            <a:pPr indent="-342900" lvl="0" marL="457200" rtl="0" algn="l">
              <a:spcBef>
                <a:spcPts val="0"/>
              </a:spcBef>
              <a:spcAft>
                <a:spcPts val="0"/>
              </a:spcAft>
              <a:buSzPts val="1800"/>
              <a:buChar char="-"/>
            </a:pPr>
            <a:r>
              <a:rPr lang="en"/>
              <a:t>Establishing a connection between the NodeMCU and computer that won’t fail</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5" name="Shape 175"/>
        <p:cNvGrpSpPr/>
        <p:nvPr/>
      </p:nvGrpSpPr>
      <p:grpSpPr>
        <a:xfrm>
          <a:off x="0" y="0"/>
          <a:ext cx="0" cy="0"/>
          <a:chOff x="0" y="0"/>
          <a:chExt cx="0" cy="0"/>
        </a:xfrm>
      </p:grpSpPr>
      <p:sp>
        <p:nvSpPr>
          <p:cNvPr id="176" name="Google Shape;176;p27"/>
          <p:cNvSpPr txBox="1"/>
          <p:nvPr>
            <p:ph type="title"/>
          </p:nvPr>
        </p:nvSpPr>
        <p:spPr>
          <a:xfrm>
            <a:off x="265500" y="1397350"/>
            <a:ext cx="4045200" cy="1318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FUTURE WORK</a:t>
            </a:r>
            <a:endParaRPr/>
          </a:p>
        </p:txBody>
      </p:sp>
      <p:sp>
        <p:nvSpPr>
          <p:cNvPr id="177" name="Google Shape;177;p27"/>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342900" lvl="0" marL="457200" rtl="0" algn="l">
              <a:spcBef>
                <a:spcPts val="0"/>
              </a:spcBef>
              <a:spcAft>
                <a:spcPts val="0"/>
              </a:spcAft>
              <a:buSzPts val="1800"/>
              <a:buChar char="-"/>
            </a:pPr>
            <a:r>
              <a:rPr lang="en"/>
              <a:t>Relay the dashboard interface online</a:t>
            </a:r>
            <a:endParaRPr/>
          </a:p>
          <a:p>
            <a:pPr indent="-342900" lvl="0" marL="457200" rtl="0" algn="l">
              <a:spcBef>
                <a:spcPts val="0"/>
              </a:spcBef>
              <a:spcAft>
                <a:spcPts val="0"/>
              </a:spcAft>
              <a:buSzPts val="1800"/>
              <a:buChar char="-"/>
            </a:pPr>
            <a:r>
              <a:rPr lang="en"/>
              <a:t>Incorporate multiple 3D printers </a:t>
            </a:r>
            <a:endParaRPr/>
          </a:p>
          <a:p>
            <a:pPr indent="-342900" lvl="0" marL="457200" rtl="0" algn="l">
              <a:spcBef>
                <a:spcPts val="0"/>
              </a:spcBef>
              <a:spcAft>
                <a:spcPts val="0"/>
              </a:spcAft>
              <a:buSzPts val="1800"/>
              <a:buChar char="-"/>
            </a:pPr>
            <a:r>
              <a:rPr lang="en"/>
              <a:t>Clean up dashboard interface</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1" name="Shape 181"/>
        <p:cNvGrpSpPr/>
        <p:nvPr/>
      </p:nvGrpSpPr>
      <p:grpSpPr>
        <a:xfrm>
          <a:off x="0" y="0"/>
          <a:ext cx="0" cy="0"/>
          <a:chOff x="0" y="0"/>
          <a:chExt cx="0" cy="0"/>
        </a:xfrm>
      </p:grpSpPr>
      <p:sp>
        <p:nvSpPr>
          <p:cNvPr id="182" name="Google Shape;182;p28"/>
          <p:cNvSpPr txBox="1"/>
          <p:nvPr>
            <p:ph type="title"/>
          </p:nvPr>
        </p:nvSpPr>
        <p:spPr>
          <a:xfrm>
            <a:off x="283103" y="712141"/>
            <a:ext cx="6244200" cy="38355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THANK YOU </a:t>
            </a:r>
            <a:endParaRPr/>
          </a:p>
          <a:p>
            <a:pPr indent="0" lvl="0" marL="0" rtl="0" algn="l">
              <a:spcBef>
                <a:spcPts val="0"/>
              </a:spcBef>
              <a:spcAft>
                <a:spcPts val="0"/>
              </a:spcAft>
              <a:buNone/>
            </a:pPr>
            <a:r>
              <a:rPr lang="en"/>
              <a:t>ANY QUESTIONS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9" name="Shape 79"/>
        <p:cNvGrpSpPr/>
        <p:nvPr/>
      </p:nvGrpSpPr>
      <p:grpSpPr>
        <a:xfrm>
          <a:off x="0" y="0"/>
          <a:ext cx="0" cy="0"/>
          <a:chOff x="0" y="0"/>
          <a:chExt cx="0" cy="0"/>
        </a:xfrm>
      </p:grpSpPr>
      <p:sp>
        <p:nvSpPr>
          <p:cNvPr id="80" name="Google Shape;80;p14"/>
          <p:cNvSpPr txBox="1"/>
          <p:nvPr>
            <p:ph type="title"/>
          </p:nvPr>
        </p:nvSpPr>
        <p:spPr>
          <a:xfrm>
            <a:off x="1449900" y="223993"/>
            <a:ext cx="6244200" cy="9429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GROUP PICTURE </a:t>
            </a:r>
            <a:endParaRPr/>
          </a:p>
        </p:txBody>
      </p:sp>
      <p:pic>
        <p:nvPicPr>
          <p:cNvPr id="81" name="Google Shape;81;p14"/>
          <p:cNvPicPr preferRelativeResize="0"/>
          <p:nvPr/>
        </p:nvPicPr>
        <p:blipFill>
          <a:blip r:embed="rId3">
            <a:alphaModFix/>
          </a:blip>
          <a:stretch>
            <a:fillRect/>
          </a:stretch>
        </p:blipFill>
        <p:spPr>
          <a:xfrm>
            <a:off x="596638" y="1166900"/>
            <a:ext cx="7950725" cy="3787523"/>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5" name="Shape 85"/>
        <p:cNvGrpSpPr/>
        <p:nvPr/>
      </p:nvGrpSpPr>
      <p:grpSpPr>
        <a:xfrm>
          <a:off x="0" y="0"/>
          <a:ext cx="0" cy="0"/>
          <a:chOff x="0" y="0"/>
          <a:chExt cx="0" cy="0"/>
        </a:xfrm>
      </p:grpSpPr>
      <p:sp>
        <p:nvSpPr>
          <p:cNvPr id="86" name="Google Shape;86;p15"/>
          <p:cNvSpPr txBox="1"/>
          <p:nvPr>
            <p:ph type="title"/>
          </p:nvPr>
        </p:nvSpPr>
        <p:spPr>
          <a:xfrm>
            <a:off x="265500" y="724200"/>
            <a:ext cx="4045200" cy="697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CLIENT NEEDS</a:t>
            </a:r>
            <a:endParaRPr/>
          </a:p>
        </p:txBody>
      </p:sp>
      <p:sp>
        <p:nvSpPr>
          <p:cNvPr id="87" name="Google Shape;87;p15"/>
          <p:cNvSpPr txBox="1"/>
          <p:nvPr>
            <p:ph idx="2" type="body"/>
          </p:nvPr>
        </p:nvSpPr>
        <p:spPr>
          <a:xfrm>
            <a:off x="4939500" y="724200"/>
            <a:ext cx="3837000" cy="36951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Lack of efficiency in CEED spaces</a:t>
            </a:r>
            <a:endParaRPr/>
          </a:p>
          <a:p>
            <a:pPr indent="-342900" lvl="0" marL="457200" rtl="0" algn="l">
              <a:spcBef>
                <a:spcPts val="0"/>
              </a:spcBef>
              <a:spcAft>
                <a:spcPts val="0"/>
              </a:spcAft>
              <a:buSzPts val="1800"/>
              <a:buChar char="-"/>
            </a:pPr>
            <a:r>
              <a:rPr lang="en"/>
              <a:t>Looking for better ways to manage CEED equipment and staff</a:t>
            </a:r>
            <a:endParaRPr/>
          </a:p>
          <a:p>
            <a:pPr indent="-342900" lvl="0" marL="457200" rtl="0" algn="l">
              <a:spcBef>
                <a:spcPts val="0"/>
              </a:spcBef>
              <a:spcAft>
                <a:spcPts val="0"/>
              </a:spcAft>
              <a:buSzPts val="1800"/>
              <a:buChar char="-"/>
            </a:pPr>
            <a:r>
              <a:rPr lang="en"/>
              <a:t>Looking for a better way to keep track of their current inventory</a:t>
            </a:r>
            <a:endParaRPr/>
          </a:p>
          <a:p>
            <a:pPr indent="-342900" lvl="0" marL="457200" rtl="0" algn="l">
              <a:spcBef>
                <a:spcPts val="0"/>
              </a:spcBef>
              <a:spcAft>
                <a:spcPts val="0"/>
              </a:spcAft>
              <a:buSzPts val="1800"/>
              <a:buChar char="-"/>
            </a:pPr>
            <a:r>
              <a:rPr lang="en"/>
              <a:t>Way to monitor the environment</a:t>
            </a:r>
            <a:endParaRPr/>
          </a:p>
          <a:p>
            <a:pPr indent="-342900" lvl="0" marL="457200" rtl="0" algn="l">
              <a:spcBef>
                <a:spcPts val="0"/>
              </a:spcBef>
              <a:spcAft>
                <a:spcPts val="0"/>
              </a:spcAft>
              <a:buSzPts val="1800"/>
              <a:buChar char="-"/>
            </a:pPr>
            <a:r>
              <a:rPr lang="en"/>
              <a:t>3D Printer area is always busy</a:t>
            </a:r>
            <a:endParaRPr/>
          </a:p>
          <a:p>
            <a:pPr indent="0" lvl="0" marL="0" rtl="0" algn="l">
              <a:spcBef>
                <a:spcPts val="1600"/>
              </a:spcBef>
              <a:spcAft>
                <a:spcPts val="1600"/>
              </a:spcAft>
              <a:buNone/>
            </a:pPr>
            <a:r>
              <a:t/>
            </a:r>
            <a:endParaRPr/>
          </a:p>
        </p:txBody>
      </p:sp>
      <p:pic>
        <p:nvPicPr>
          <p:cNvPr descr="Image result for uottawa makerspace" id="88" name="Google Shape;88;p15"/>
          <p:cNvPicPr preferRelativeResize="0"/>
          <p:nvPr/>
        </p:nvPicPr>
        <p:blipFill>
          <a:blip r:embed="rId3">
            <a:alphaModFix/>
          </a:blip>
          <a:stretch>
            <a:fillRect/>
          </a:stretch>
        </p:blipFill>
        <p:spPr>
          <a:xfrm>
            <a:off x="1519371" y="3311375"/>
            <a:ext cx="2839329" cy="1419650"/>
          </a:xfrm>
          <a:prstGeom prst="rect">
            <a:avLst/>
          </a:prstGeom>
          <a:noFill/>
          <a:ln>
            <a:noFill/>
          </a:ln>
        </p:spPr>
      </p:pic>
      <p:pic>
        <p:nvPicPr>
          <p:cNvPr id="89" name="Google Shape;89;p15"/>
          <p:cNvPicPr preferRelativeResize="0"/>
          <p:nvPr/>
        </p:nvPicPr>
        <p:blipFill>
          <a:blip r:embed="rId4">
            <a:alphaModFix/>
          </a:blip>
          <a:stretch>
            <a:fillRect/>
          </a:stretch>
        </p:blipFill>
        <p:spPr>
          <a:xfrm>
            <a:off x="536750" y="1551575"/>
            <a:ext cx="2523776" cy="141964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3" name="Shape 93"/>
        <p:cNvGrpSpPr/>
        <p:nvPr/>
      </p:nvGrpSpPr>
      <p:grpSpPr>
        <a:xfrm>
          <a:off x="0" y="0"/>
          <a:ext cx="0" cy="0"/>
          <a:chOff x="0" y="0"/>
          <a:chExt cx="0" cy="0"/>
        </a:xfrm>
      </p:grpSpPr>
      <p:sp>
        <p:nvSpPr>
          <p:cNvPr id="94" name="Google Shape;94;p16"/>
          <p:cNvSpPr txBox="1"/>
          <p:nvPr>
            <p:ph type="title"/>
          </p:nvPr>
        </p:nvSpPr>
        <p:spPr>
          <a:xfrm>
            <a:off x="482700" y="1565975"/>
            <a:ext cx="3610800" cy="1169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PROBLEM STATEMENT </a:t>
            </a:r>
            <a:endParaRPr/>
          </a:p>
        </p:txBody>
      </p:sp>
      <p:sp>
        <p:nvSpPr>
          <p:cNvPr id="95" name="Google Shape;95;p16"/>
          <p:cNvSpPr txBox="1"/>
          <p:nvPr>
            <p:ph idx="2" type="body"/>
          </p:nvPr>
        </p:nvSpPr>
        <p:spPr>
          <a:xfrm>
            <a:off x="4791525" y="227075"/>
            <a:ext cx="3985200" cy="41922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2200"/>
              <a:t>“The University of Ottawa CEED workspace has need of an automated system that is easy to use, fits the CEED aesthetic, is durable and inexpensive, and makes use of Ross Video’s “DashBoard” tool to increase the space’s organization and productivity.”</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9" name="Shape 99"/>
        <p:cNvGrpSpPr/>
        <p:nvPr/>
      </p:nvGrpSpPr>
      <p:grpSpPr>
        <a:xfrm>
          <a:off x="0" y="0"/>
          <a:ext cx="0" cy="0"/>
          <a:chOff x="0" y="0"/>
          <a:chExt cx="0" cy="0"/>
        </a:xfrm>
      </p:grpSpPr>
      <p:sp>
        <p:nvSpPr>
          <p:cNvPr id="100" name="Google Shape;100;p17"/>
          <p:cNvSpPr txBox="1"/>
          <p:nvPr>
            <p:ph type="title"/>
          </p:nvPr>
        </p:nvSpPr>
        <p:spPr>
          <a:xfrm>
            <a:off x="265500" y="1397350"/>
            <a:ext cx="4045200" cy="1318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CRITERIA AND REQUIREMENTS</a:t>
            </a:r>
            <a:endParaRPr/>
          </a:p>
        </p:txBody>
      </p:sp>
      <p:sp>
        <p:nvSpPr>
          <p:cNvPr id="101" name="Google Shape;101;p17"/>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342900" lvl="0" marL="457200" rtl="0" algn="l">
              <a:spcBef>
                <a:spcPts val="0"/>
              </a:spcBef>
              <a:spcAft>
                <a:spcPts val="0"/>
              </a:spcAft>
              <a:buSzPts val="1800"/>
              <a:buChar char="-"/>
            </a:pPr>
            <a:r>
              <a:rPr lang="en"/>
              <a:t>Very easy to operate and understand</a:t>
            </a:r>
            <a:endParaRPr/>
          </a:p>
          <a:p>
            <a:pPr indent="-342900" lvl="0" marL="457200" rtl="0" algn="l">
              <a:spcBef>
                <a:spcPts val="0"/>
              </a:spcBef>
              <a:spcAft>
                <a:spcPts val="0"/>
              </a:spcAft>
              <a:buSzPts val="1800"/>
              <a:buChar char="-"/>
            </a:pPr>
            <a:r>
              <a:rPr lang="en"/>
              <a:t>Must be durable</a:t>
            </a:r>
            <a:endParaRPr/>
          </a:p>
          <a:p>
            <a:pPr indent="-342900" lvl="0" marL="457200" rtl="0" algn="l">
              <a:spcBef>
                <a:spcPts val="0"/>
              </a:spcBef>
              <a:spcAft>
                <a:spcPts val="0"/>
              </a:spcAft>
              <a:buSzPts val="1800"/>
              <a:buChar char="-"/>
            </a:pPr>
            <a:r>
              <a:rPr lang="en"/>
              <a:t>Must be safe to use</a:t>
            </a:r>
            <a:endParaRPr/>
          </a:p>
          <a:p>
            <a:pPr indent="-342900" lvl="0" marL="457200" rtl="0" algn="l">
              <a:spcBef>
                <a:spcPts val="0"/>
              </a:spcBef>
              <a:spcAft>
                <a:spcPts val="0"/>
              </a:spcAft>
              <a:buSzPts val="1800"/>
              <a:buChar char="-"/>
            </a:pPr>
            <a:r>
              <a:rPr lang="en"/>
              <a:t>Easy to maintain and repair</a:t>
            </a:r>
            <a:endParaRPr/>
          </a:p>
          <a:p>
            <a:pPr indent="-342900" lvl="0" marL="457200" rtl="0" algn="l">
              <a:spcBef>
                <a:spcPts val="0"/>
              </a:spcBef>
              <a:spcAft>
                <a:spcPts val="0"/>
              </a:spcAft>
              <a:buSzPts val="1800"/>
              <a:buChar char="-"/>
            </a:pPr>
            <a:r>
              <a:rPr lang="en"/>
              <a:t>Must genuinely improve the efficiency of a CEED space</a:t>
            </a:r>
            <a:endParaRPr/>
          </a:p>
          <a:p>
            <a:pPr indent="-342900" lvl="0" marL="457200" rtl="0" algn="l">
              <a:spcBef>
                <a:spcPts val="0"/>
              </a:spcBef>
              <a:spcAft>
                <a:spcPts val="0"/>
              </a:spcAft>
              <a:buSzPts val="1800"/>
              <a:buChar char="-"/>
            </a:pPr>
            <a:r>
              <a:rPr lang="en"/>
              <a:t>Must cost $100 or less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5" name="Shape 105"/>
        <p:cNvGrpSpPr/>
        <p:nvPr/>
      </p:nvGrpSpPr>
      <p:grpSpPr>
        <a:xfrm>
          <a:off x="0" y="0"/>
          <a:ext cx="0" cy="0"/>
          <a:chOff x="0" y="0"/>
          <a:chExt cx="0" cy="0"/>
        </a:xfrm>
      </p:grpSpPr>
      <p:sp>
        <p:nvSpPr>
          <p:cNvPr id="106" name="Google Shape;106;p18"/>
          <p:cNvSpPr txBox="1"/>
          <p:nvPr>
            <p:ph type="title"/>
          </p:nvPr>
        </p:nvSpPr>
        <p:spPr>
          <a:xfrm>
            <a:off x="265500" y="724200"/>
            <a:ext cx="4045200" cy="1318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OUR IDEA</a:t>
            </a:r>
            <a:endParaRPr/>
          </a:p>
        </p:txBody>
      </p:sp>
      <p:sp>
        <p:nvSpPr>
          <p:cNvPr id="107" name="Google Shape;107;p18"/>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342900" lvl="0" marL="457200" rtl="0" algn="l">
              <a:spcBef>
                <a:spcPts val="0"/>
              </a:spcBef>
              <a:spcAft>
                <a:spcPts val="0"/>
              </a:spcAft>
              <a:buSzPts val="1800"/>
              <a:buChar char="-"/>
            </a:pPr>
            <a:r>
              <a:rPr lang="en"/>
              <a:t>A system that will track the use of the MakerSpace 3D Printers</a:t>
            </a:r>
            <a:endParaRPr/>
          </a:p>
          <a:p>
            <a:pPr indent="0" lvl="0" marL="0" rtl="0" algn="l">
              <a:spcBef>
                <a:spcPts val="1600"/>
              </a:spcBef>
              <a:spcAft>
                <a:spcPts val="0"/>
              </a:spcAft>
              <a:buNone/>
            </a:pPr>
            <a:r>
              <a:t/>
            </a:r>
            <a:endParaRPr/>
          </a:p>
          <a:p>
            <a:pPr indent="-342900" lvl="0" marL="457200" rtl="0" algn="l">
              <a:spcBef>
                <a:spcPts val="1600"/>
              </a:spcBef>
              <a:spcAft>
                <a:spcPts val="0"/>
              </a:spcAft>
              <a:buSzPts val="1800"/>
              <a:buChar char="-"/>
            </a:pPr>
            <a:r>
              <a:rPr lang="en"/>
              <a:t>Displays the results through DashBoard</a:t>
            </a:r>
            <a:endParaRPr/>
          </a:p>
        </p:txBody>
      </p:sp>
      <p:pic>
        <p:nvPicPr>
          <p:cNvPr id="108" name="Google Shape;108;p18"/>
          <p:cNvPicPr preferRelativeResize="0"/>
          <p:nvPr/>
        </p:nvPicPr>
        <p:blipFill>
          <a:blip r:embed="rId3">
            <a:alphaModFix/>
          </a:blip>
          <a:stretch>
            <a:fillRect/>
          </a:stretch>
        </p:blipFill>
        <p:spPr>
          <a:xfrm>
            <a:off x="464125" y="2571750"/>
            <a:ext cx="2189043" cy="1641775"/>
          </a:xfrm>
          <a:prstGeom prst="rect">
            <a:avLst/>
          </a:prstGeom>
          <a:noFill/>
          <a:ln>
            <a:noFill/>
          </a:ln>
        </p:spPr>
      </p:pic>
      <p:pic>
        <p:nvPicPr>
          <p:cNvPr id="109" name="Google Shape;109;p18"/>
          <p:cNvPicPr preferRelativeResize="0"/>
          <p:nvPr/>
        </p:nvPicPr>
        <p:blipFill>
          <a:blip r:embed="rId4">
            <a:alphaModFix/>
          </a:blip>
          <a:stretch>
            <a:fillRect/>
          </a:stretch>
        </p:blipFill>
        <p:spPr>
          <a:xfrm>
            <a:off x="2382998" y="1502074"/>
            <a:ext cx="1520125" cy="15201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3" name="Shape 113"/>
        <p:cNvGrpSpPr/>
        <p:nvPr/>
      </p:nvGrpSpPr>
      <p:grpSpPr>
        <a:xfrm>
          <a:off x="0" y="0"/>
          <a:ext cx="0" cy="0"/>
          <a:chOff x="0" y="0"/>
          <a:chExt cx="0" cy="0"/>
        </a:xfrm>
      </p:grpSpPr>
      <p:sp>
        <p:nvSpPr>
          <p:cNvPr id="114" name="Google Shape;114;p19"/>
          <p:cNvSpPr txBox="1"/>
          <p:nvPr>
            <p:ph type="title"/>
          </p:nvPr>
        </p:nvSpPr>
        <p:spPr>
          <a:xfrm>
            <a:off x="265500" y="724200"/>
            <a:ext cx="4045200" cy="715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BRAINSTORMING</a:t>
            </a:r>
            <a:endParaRPr/>
          </a:p>
        </p:txBody>
      </p:sp>
      <p:sp>
        <p:nvSpPr>
          <p:cNvPr id="115" name="Google Shape;115;p19"/>
          <p:cNvSpPr txBox="1"/>
          <p:nvPr>
            <p:ph idx="2" type="body"/>
          </p:nvPr>
        </p:nvSpPr>
        <p:spPr>
          <a:xfrm>
            <a:off x="4939500" y="724200"/>
            <a:ext cx="3837000" cy="36951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We decided to make a system to track the use of 3D printers</a:t>
            </a:r>
            <a:endParaRPr/>
          </a:p>
          <a:p>
            <a:pPr indent="-342900" lvl="0" marL="457200" rtl="0" algn="l">
              <a:spcBef>
                <a:spcPts val="0"/>
              </a:spcBef>
              <a:spcAft>
                <a:spcPts val="0"/>
              </a:spcAft>
              <a:buSzPts val="1800"/>
              <a:buChar char="-"/>
            </a:pPr>
            <a:r>
              <a:rPr lang="en"/>
              <a:t>Potential sensors could include:</a:t>
            </a:r>
            <a:endParaRPr/>
          </a:p>
          <a:p>
            <a:pPr indent="-317500" lvl="1" marL="914400" rtl="0" algn="l">
              <a:spcBef>
                <a:spcPts val="0"/>
              </a:spcBef>
              <a:spcAft>
                <a:spcPts val="0"/>
              </a:spcAft>
              <a:buSzPts val="1400"/>
              <a:buChar char="-"/>
            </a:pPr>
            <a:r>
              <a:rPr lang="en"/>
              <a:t>Motion</a:t>
            </a:r>
            <a:endParaRPr/>
          </a:p>
          <a:p>
            <a:pPr indent="-317500" lvl="1" marL="914400" rtl="0" algn="l">
              <a:spcBef>
                <a:spcPts val="0"/>
              </a:spcBef>
              <a:spcAft>
                <a:spcPts val="0"/>
              </a:spcAft>
              <a:buSzPts val="1400"/>
              <a:buChar char="-"/>
            </a:pPr>
            <a:r>
              <a:rPr lang="en"/>
              <a:t>Push button</a:t>
            </a:r>
            <a:endParaRPr/>
          </a:p>
          <a:p>
            <a:pPr indent="-317500" lvl="1" marL="914400" rtl="0" algn="l">
              <a:spcBef>
                <a:spcPts val="0"/>
              </a:spcBef>
              <a:spcAft>
                <a:spcPts val="0"/>
              </a:spcAft>
              <a:buSzPts val="1400"/>
              <a:buChar char="-"/>
            </a:pPr>
            <a:r>
              <a:rPr lang="en"/>
              <a:t>Potentiometer</a:t>
            </a:r>
            <a:endParaRPr/>
          </a:p>
          <a:p>
            <a:pPr indent="-317500" lvl="1" marL="914400" rtl="0" algn="l">
              <a:spcBef>
                <a:spcPts val="0"/>
              </a:spcBef>
              <a:spcAft>
                <a:spcPts val="0"/>
              </a:spcAft>
              <a:buSzPts val="1400"/>
              <a:buChar char="-"/>
            </a:pPr>
            <a:r>
              <a:rPr lang="en"/>
              <a:t>Video camera</a:t>
            </a:r>
            <a:endParaRPr/>
          </a:p>
          <a:p>
            <a:pPr indent="-342900" lvl="0" marL="457200" rtl="0" algn="l">
              <a:spcBef>
                <a:spcPts val="0"/>
              </a:spcBef>
              <a:spcAft>
                <a:spcPts val="0"/>
              </a:spcAft>
              <a:buSzPts val="1800"/>
              <a:buChar char="-"/>
            </a:pPr>
            <a:r>
              <a:rPr lang="en"/>
              <a:t>Results could be displayed:</a:t>
            </a:r>
            <a:endParaRPr/>
          </a:p>
          <a:p>
            <a:pPr indent="-317500" lvl="1" marL="914400" rtl="0" algn="l">
              <a:spcBef>
                <a:spcPts val="0"/>
              </a:spcBef>
              <a:spcAft>
                <a:spcPts val="0"/>
              </a:spcAft>
              <a:buSzPts val="1400"/>
              <a:buChar char="-"/>
            </a:pPr>
            <a:r>
              <a:rPr lang="en"/>
              <a:t>In a list</a:t>
            </a:r>
            <a:endParaRPr/>
          </a:p>
          <a:p>
            <a:pPr indent="-317500" lvl="1" marL="914400" rtl="0" algn="l">
              <a:spcBef>
                <a:spcPts val="0"/>
              </a:spcBef>
              <a:spcAft>
                <a:spcPts val="0"/>
              </a:spcAft>
              <a:buSzPts val="1400"/>
              <a:buChar char="-"/>
            </a:pPr>
            <a:r>
              <a:rPr lang="en"/>
              <a:t>An interactive map</a:t>
            </a:r>
            <a:endParaRPr/>
          </a:p>
          <a:p>
            <a:pPr indent="-317500" lvl="1" marL="914400" rtl="0" algn="l">
              <a:spcBef>
                <a:spcPts val="0"/>
              </a:spcBef>
              <a:spcAft>
                <a:spcPts val="0"/>
              </a:spcAft>
              <a:buSzPts val="1400"/>
              <a:buChar char="-"/>
            </a:pPr>
            <a:r>
              <a:rPr lang="en"/>
              <a:t>Overhead display</a:t>
            </a:r>
            <a:endParaRPr/>
          </a:p>
          <a:p>
            <a:pPr indent="-317500" lvl="1" marL="914400" rtl="0" algn="l">
              <a:spcBef>
                <a:spcPts val="0"/>
              </a:spcBef>
              <a:spcAft>
                <a:spcPts val="0"/>
              </a:spcAft>
              <a:buSzPts val="1400"/>
              <a:buChar char="-"/>
            </a:pPr>
            <a:r>
              <a:rPr lang="en"/>
              <a:t>Online</a:t>
            </a:r>
            <a:endParaRPr/>
          </a:p>
        </p:txBody>
      </p:sp>
      <p:pic>
        <p:nvPicPr>
          <p:cNvPr id="116" name="Google Shape;116;p19"/>
          <p:cNvPicPr preferRelativeResize="0"/>
          <p:nvPr/>
        </p:nvPicPr>
        <p:blipFill>
          <a:blip r:embed="rId3">
            <a:alphaModFix/>
          </a:blip>
          <a:stretch>
            <a:fillRect/>
          </a:stretch>
        </p:blipFill>
        <p:spPr>
          <a:xfrm>
            <a:off x="2602500" y="1377838"/>
            <a:ext cx="1477199" cy="1477199"/>
          </a:xfrm>
          <a:prstGeom prst="rect">
            <a:avLst/>
          </a:prstGeom>
          <a:noFill/>
          <a:ln>
            <a:noFill/>
          </a:ln>
        </p:spPr>
      </p:pic>
      <p:pic>
        <p:nvPicPr>
          <p:cNvPr id="117" name="Google Shape;117;p19"/>
          <p:cNvPicPr preferRelativeResize="0"/>
          <p:nvPr/>
        </p:nvPicPr>
        <p:blipFill>
          <a:blip r:embed="rId4">
            <a:alphaModFix/>
          </a:blip>
          <a:stretch>
            <a:fillRect/>
          </a:stretch>
        </p:blipFill>
        <p:spPr>
          <a:xfrm>
            <a:off x="152400" y="3327075"/>
            <a:ext cx="1939259" cy="1477176"/>
          </a:xfrm>
          <a:prstGeom prst="rect">
            <a:avLst/>
          </a:prstGeom>
          <a:noFill/>
          <a:ln>
            <a:noFill/>
          </a:ln>
        </p:spPr>
      </p:pic>
      <p:pic>
        <p:nvPicPr>
          <p:cNvPr id="118" name="Google Shape;118;p19"/>
          <p:cNvPicPr preferRelativeResize="0"/>
          <p:nvPr/>
        </p:nvPicPr>
        <p:blipFill>
          <a:blip r:embed="rId5">
            <a:alphaModFix/>
          </a:blip>
          <a:stretch>
            <a:fillRect/>
          </a:stretch>
        </p:blipFill>
        <p:spPr>
          <a:xfrm>
            <a:off x="2246725" y="3408917"/>
            <a:ext cx="1939250" cy="1090833"/>
          </a:xfrm>
          <a:prstGeom prst="rect">
            <a:avLst/>
          </a:prstGeom>
          <a:noFill/>
          <a:ln>
            <a:noFill/>
          </a:ln>
        </p:spPr>
      </p:pic>
      <p:pic>
        <p:nvPicPr>
          <p:cNvPr id="119" name="Google Shape;119;p19"/>
          <p:cNvPicPr preferRelativeResize="0"/>
          <p:nvPr/>
        </p:nvPicPr>
        <p:blipFill>
          <a:blip r:embed="rId6">
            <a:alphaModFix/>
          </a:blip>
          <a:stretch>
            <a:fillRect/>
          </a:stretch>
        </p:blipFill>
        <p:spPr>
          <a:xfrm>
            <a:off x="265500" y="1542450"/>
            <a:ext cx="1969582" cy="14771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3" name="Shape 123"/>
        <p:cNvGrpSpPr/>
        <p:nvPr/>
      </p:nvGrpSpPr>
      <p:grpSpPr>
        <a:xfrm>
          <a:off x="0" y="0"/>
          <a:ext cx="0" cy="0"/>
          <a:chOff x="0" y="0"/>
          <a:chExt cx="0" cy="0"/>
        </a:xfrm>
      </p:grpSpPr>
      <p:sp>
        <p:nvSpPr>
          <p:cNvPr id="124" name="Google Shape;124;p20"/>
          <p:cNvSpPr txBox="1"/>
          <p:nvPr>
            <p:ph type="title"/>
          </p:nvPr>
        </p:nvSpPr>
        <p:spPr>
          <a:xfrm>
            <a:off x="265500" y="1397350"/>
            <a:ext cx="4045200" cy="1318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BENCHMARKING</a:t>
            </a:r>
            <a:endParaRPr/>
          </a:p>
        </p:txBody>
      </p:sp>
      <p:sp>
        <p:nvSpPr>
          <p:cNvPr id="125" name="Google Shape;125;p20"/>
          <p:cNvSpPr txBox="1"/>
          <p:nvPr>
            <p:ph idx="2" type="body"/>
          </p:nvPr>
        </p:nvSpPr>
        <p:spPr>
          <a:xfrm>
            <a:off x="4939500" y="724200"/>
            <a:ext cx="3837000" cy="369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1600"/>
              </a:spcBef>
              <a:spcAft>
                <a:spcPts val="0"/>
              </a:spcAft>
              <a:buNone/>
            </a:pPr>
            <a:r>
              <a:t/>
            </a:r>
            <a:endParaRPr/>
          </a:p>
          <a:p>
            <a:pPr indent="-342900" lvl="0" marL="457200" rtl="0" algn="l">
              <a:spcBef>
                <a:spcPts val="1600"/>
              </a:spcBef>
              <a:spcAft>
                <a:spcPts val="0"/>
              </a:spcAft>
              <a:buSzPts val="1800"/>
              <a:buChar char="-"/>
            </a:pPr>
            <a:r>
              <a:rPr lang="en"/>
              <a:t>OTHER TRACKING DEVICES</a:t>
            </a:r>
            <a:endParaRPr/>
          </a:p>
          <a:p>
            <a:pPr indent="-342900" lvl="0" marL="457200" rtl="0" algn="l">
              <a:spcBef>
                <a:spcPts val="0"/>
              </a:spcBef>
              <a:spcAft>
                <a:spcPts val="0"/>
              </a:spcAft>
              <a:buSzPts val="1800"/>
              <a:buChar char="-"/>
            </a:pPr>
            <a:r>
              <a:rPr lang="en"/>
              <a:t>OTHER GROUPS </a:t>
            </a:r>
            <a:endParaRPr/>
          </a:p>
        </p:txBody>
      </p:sp>
      <p:pic>
        <p:nvPicPr>
          <p:cNvPr id="126" name="Google Shape;126;p20"/>
          <p:cNvPicPr preferRelativeResize="0"/>
          <p:nvPr/>
        </p:nvPicPr>
        <p:blipFill>
          <a:blip r:embed="rId3">
            <a:alphaModFix/>
          </a:blip>
          <a:stretch>
            <a:fillRect/>
          </a:stretch>
        </p:blipFill>
        <p:spPr>
          <a:xfrm>
            <a:off x="620165" y="2907678"/>
            <a:ext cx="7903675" cy="139872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0" name="Shape 130"/>
        <p:cNvGrpSpPr/>
        <p:nvPr/>
      </p:nvGrpSpPr>
      <p:grpSpPr>
        <a:xfrm>
          <a:off x="0" y="0"/>
          <a:ext cx="0" cy="0"/>
          <a:chOff x="0" y="0"/>
          <a:chExt cx="0" cy="0"/>
        </a:xfrm>
      </p:grpSpPr>
      <p:sp>
        <p:nvSpPr>
          <p:cNvPr id="131" name="Google Shape;131;p21"/>
          <p:cNvSpPr txBox="1"/>
          <p:nvPr>
            <p:ph type="title"/>
          </p:nvPr>
        </p:nvSpPr>
        <p:spPr>
          <a:xfrm>
            <a:off x="265500" y="1397350"/>
            <a:ext cx="4045200" cy="1318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CONCEPTUAL DESIGN</a:t>
            </a:r>
            <a:endParaRPr/>
          </a:p>
        </p:txBody>
      </p:sp>
      <p:sp>
        <p:nvSpPr>
          <p:cNvPr id="132" name="Google Shape;132;p21"/>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342900" lvl="0" marL="457200" rtl="0" algn="l">
              <a:spcBef>
                <a:spcPts val="0"/>
              </a:spcBef>
              <a:spcAft>
                <a:spcPts val="0"/>
              </a:spcAft>
              <a:buSzPts val="1800"/>
              <a:buChar char="-"/>
            </a:pPr>
            <a:r>
              <a:rPr lang="en"/>
              <a:t>Design would be a door in front of the SD card slot</a:t>
            </a:r>
            <a:endParaRPr/>
          </a:p>
          <a:p>
            <a:pPr indent="-342900" lvl="0" marL="457200" rtl="0" algn="l">
              <a:spcBef>
                <a:spcPts val="0"/>
              </a:spcBef>
              <a:spcAft>
                <a:spcPts val="0"/>
              </a:spcAft>
              <a:buSzPts val="1800"/>
              <a:buChar char="-"/>
            </a:pPr>
            <a:r>
              <a:rPr lang="en"/>
              <a:t>Door would close automatically</a:t>
            </a:r>
            <a:endParaRPr/>
          </a:p>
          <a:p>
            <a:pPr indent="-342900" lvl="0" marL="457200" rtl="0" algn="l">
              <a:spcBef>
                <a:spcPts val="0"/>
              </a:spcBef>
              <a:spcAft>
                <a:spcPts val="0"/>
              </a:spcAft>
              <a:buSzPts val="1800"/>
              <a:buChar char="-"/>
            </a:pPr>
            <a:r>
              <a:rPr lang="en"/>
              <a:t>Potentiometer would read whether the door was open or closed</a:t>
            </a:r>
            <a:endParaRPr/>
          </a:p>
          <a:p>
            <a:pPr indent="-342900" lvl="0" marL="457200" rtl="0" algn="l">
              <a:spcBef>
                <a:spcPts val="0"/>
              </a:spcBef>
              <a:spcAft>
                <a:spcPts val="0"/>
              </a:spcAft>
              <a:buSzPts val="1800"/>
              <a:buChar char="-"/>
            </a:pPr>
            <a:r>
              <a:rPr lang="en"/>
              <a:t>Results would be displayed on an overhead monitor</a:t>
            </a:r>
            <a:endParaRPr/>
          </a:p>
        </p:txBody>
      </p:sp>
    </p:spTree>
  </p:cSld>
  <p:clrMapOvr>
    <a:masterClrMapping/>
  </p:clrMapOvr>
</p:sld>
</file>

<file path=ppt/theme/theme1.xml><?xml version="1.0" encoding="utf-8"?>
<a:theme xmlns:a="http://schemas.openxmlformats.org/drawingml/2006/main" xmlns:r="http://schemas.openxmlformats.org/officeDocument/2006/relationships" name="Swiss">
  <a:themeElements>
    <a:clrScheme name="Swiss">
      <a:dk1>
        <a:srgbClr val="F46524"/>
      </a:dk1>
      <a:lt1>
        <a:srgbClr val="FFFFFF"/>
      </a:lt1>
      <a:dk2>
        <a:srgbClr val="000000"/>
      </a:dk2>
      <a:lt2>
        <a:srgbClr val="757575"/>
      </a:lt2>
      <a:accent1>
        <a:srgbClr val="01579B"/>
      </a:accent1>
      <a:accent2>
        <a:srgbClr val="27C7BD"/>
      </a:accent2>
      <a:accent3>
        <a:srgbClr val="0099E8"/>
      </a:accent3>
      <a:accent4>
        <a:srgbClr val="51B9A3"/>
      </a:accent4>
      <a:accent5>
        <a:srgbClr val="FB8C00"/>
      </a:accent5>
      <a:accent6>
        <a:srgbClr val="FFAE88"/>
      </a:accent6>
      <a:hlink>
        <a:srgbClr val="0277BD"/>
      </a:hlink>
      <a:folHlink>
        <a:srgbClr val="0277B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