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5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3113E6-6BE2-4272-B57C-9F38585BEA67}" v="15" dt="2024-03-04T03:30:36.0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B986-774C-EEE1-7CFF-DEB967A124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D0FE57-57EB-3665-0ED9-618D301FC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A87B0-39E4-8BF3-5C34-3D82514F8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E184A-EB24-7A2D-176E-0C7E587F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45DEF-CAED-D380-0424-BB611759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04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71A0A-8CCD-D93F-AA32-8F8FD6A23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BEDA84-31F4-8FAE-64FA-FE3834062F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F32E4-E34B-EC72-5720-FEABC4CA3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CB559-CAD3-AF8A-D675-946446D95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BCDE0-44D7-7018-4A72-266AA44B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7DFA1E-E0BC-567F-E3F7-93CA24FB61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5A400-4FB4-321E-814C-BBED0DAD2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2D7A8-DA0F-AFE4-4FB1-5E264D8A6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DB109-9A93-4A51-4056-B21B47F35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8F397-5FB0-9159-7B5C-0B0D547CF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99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603FD-678A-D2E5-0519-2C48312CA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3225B-FB84-4361-F8F1-B030FF70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6DD26-55E7-ED68-A873-0A1C0C640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B9AEE-3364-8244-5953-05E4B987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90BD8-2B89-BC9E-0C1B-DD79D914B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80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4D2C2-98D8-8727-91C7-209FC31AF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8DF33-406B-05F6-CC48-47E9F0CD6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D4D85-C1C2-6CFB-9B1F-FB307E9E4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487E1-9947-D07B-2E7D-43108D06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B31F3-455A-6902-071F-A66F67FF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17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498DE-F5F3-3CF6-3B2A-658225C0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C0D541-1A9A-35C7-A05E-47D72D021F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2D202-C1E4-F53B-9803-E0BEB81E8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3DEBB8-7B1D-AF3C-FCF1-33AE5B486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CD226-5A76-4E83-7D73-93D13A36E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DD3406-D79C-AC2C-A156-B7C8F5AAE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61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FE2CF-3DAE-DC9A-1711-99B94CCD0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1E29C-133D-5B07-DB4A-0EC089894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BDFAB-3388-08B7-706A-B948BD19A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B52499-80CF-B976-20C6-3458D3406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27D860-F2CB-47FE-C020-AD65B4116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5280C1-EC5D-1266-E5C7-60A97375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45C29C-4678-3540-2A41-FEA3B5DD1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291982-ED8E-44AF-161B-5E17A85D9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91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BDA0A-E250-319A-EB61-ADA3F6061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3C25A-52F6-9074-9B61-67CF75897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E8B467-BD1A-DE2D-3AC0-C0AA9F0C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70A32-E05D-5B93-DB2F-B6BA3377A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31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31F321-8459-652A-CAAB-86E2878AC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D4F5D-6DF6-92BC-F7C1-61EA068D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8DED5-2D73-5044-15D8-B148C130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55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975BB-4D19-869E-752B-6209254B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09E0D-6DA0-1C19-1768-62F5E11B2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79E1C-3861-FFE3-F91B-872D7D276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4CFDEB-94A4-28C1-32FF-A2FAD90C1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4516C2-DE18-9F92-148C-4207ADFD9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4CEAEB-EEC5-B89D-2387-9EA37245B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99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72454-4422-78F6-58D9-19E415D7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3CE346-2D72-5108-CDD8-C11CB406B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3FE7B-3CAE-5BBC-8CBE-028591F5B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9BB3A-3094-733A-DFB9-53A9D29C1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0A508-3B51-8BE9-2550-3AF0B1751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BD2F3E-8D00-C2D5-49FE-CC125D56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01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617E4D-13D5-14A7-771A-C24A7D6C7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9970D-F797-06F0-A340-BE5F34CF7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C2A0F-A1F2-773D-512F-0C8364554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810D82-0A49-40DA-B364-CB8A8A45C7D7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7B589-6D73-5554-29D9-E08844ABAF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E453B-02D8-B00C-ABD0-F88135869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50ECB3-7644-42DD-A414-124CDEC357A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38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os plan d’une fraise">
            <a:extLst>
              <a:ext uri="{FF2B5EF4-FFF2-40B4-BE49-F238E27FC236}">
                <a16:creationId xmlns:a16="http://schemas.microsoft.com/office/drawing/2014/main" id="{4A685F95-E39B-72A0-02FE-3E915BAB62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b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4E118B-BAD2-A3F2-2E6E-77EF97611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Pollinisation</a:t>
            </a:r>
            <a:r>
              <a:rPr lang="en-US" dirty="0">
                <a:solidFill>
                  <a:srgbClr val="FFFFFF"/>
                </a:solidFill>
              </a:rPr>
              <a:t> des fraises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70119A-B783-E053-45DC-6661CD7F3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Rencontre 3</a:t>
            </a:r>
          </a:p>
          <a:p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17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D13F3D-5A2A-0CB0-801E-32B00E9EC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1877492"/>
            <a:ext cx="4030132" cy="3215373"/>
          </a:xfrm>
        </p:spPr>
        <p:txBody>
          <a:bodyPr>
            <a:norm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Fonctionnement</a:t>
            </a:r>
            <a:r>
              <a:rPr lang="en-US" dirty="0">
                <a:solidFill>
                  <a:schemeClr val="bg1"/>
                </a:solidFill>
              </a:rPr>
              <a:t> du nouveau </a:t>
            </a:r>
            <a:r>
              <a:rPr lang="en-US" dirty="0" err="1">
                <a:solidFill>
                  <a:schemeClr val="bg1"/>
                </a:solidFill>
              </a:rPr>
              <a:t>système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41E64-3FB8-EAC2-DEE3-6117028C2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Pour </a:t>
            </a:r>
            <a:r>
              <a:rPr lang="en-US" dirty="0" err="1">
                <a:solidFill>
                  <a:schemeClr val="bg1"/>
                </a:solidFill>
              </a:rPr>
              <a:t>conclure</a:t>
            </a:r>
            <a:r>
              <a:rPr lang="en-US" dirty="0">
                <a:solidFill>
                  <a:schemeClr val="bg1"/>
                </a:solidFill>
              </a:rPr>
              <a:t>, le </a:t>
            </a:r>
            <a:r>
              <a:rPr lang="en-US" dirty="0" err="1">
                <a:solidFill>
                  <a:schemeClr val="bg1"/>
                </a:solidFill>
              </a:rPr>
              <a:t>système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tout </a:t>
            </a:r>
            <a:r>
              <a:rPr lang="en-US" dirty="0" err="1">
                <a:solidFill>
                  <a:schemeClr val="bg1"/>
                </a:solidFill>
              </a:rPr>
              <a:t>simplement</a:t>
            </a:r>
            <a:r>
              <a:rPr lang="en-US" dirty="0">
                <a:solidFill>
                  <a:schemeClr val="bg1"/>
                </a:solidFill>
              </a:rPr>
              <a:t> un </a:t>
            </a:r>
            <a:r>
              <a:rPr lang="en-US" dirty="0" err="1">
                <a:solidFill>
                  <a:schemeClr val="bg1"/>
                </a:solidFill>
              </a:rPr>
              <a:t>boitier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contenent</a:t>
            </a:r>
            <a:r>
              <a:rPr lang="en-US" dirty="0">
                <a:solidFill>
                  <a:schemeClr val="bg1"/>
                </a:solidFill>
              </a:rPr>
              <a:t> des </a:t>
            </a:r>
            <a:r>
              <a:rPr lang="en-US" dirty="0" err="1">
                <a:solidFill>
                  <a:schemeClr val="bg1"/>
                </a:solidFill>
              </a:rPr>
              <a:t>trous</a:t>
            </a:r>
            <a:r>
              <a:rPr lang="en-US" dirty="0">
                <a:solidFill>
                  <a:schemeClr val="bg1"/>
                </a:solidFill>
              </a:rPr>
              <a:t> qui laisse passer les pollens, avec un trou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arrière</a:t>
            </a:r>
            <a:r>
              <a:rPr lang="en-US" dirty="0">
                <a:solidFill>
                  <a:schemeClr val="bg1"/>
                </a:solidFill>
              </a:rPr>
              <a:t> qui </a:t>
            </a:r>
            <a:r>
              <a:rPr lang="en-US" dirty="0" err="1">
                <a:solidFill>
                  <a:schemeClr val="bg1"/>
                </a:solidFill>
              </a:rPr>
              <a:t>permet</a:t>
            </a:r>
            <a:r>
              <a:rPr lang="en-US" dirty="0">
                <a:solidFill>
                  <a:schemeClr val="bg1"/>
                </a:solidFill>
              </a:rPr>
              <a:t> à </a:t>
            </a:r>
            <a:r>
              <a:rPr lang="en-US" dirty="0" err="1">
                <a:solidFill>
                  <a:schemeClr val="bg1"/>
                </a:solidFill>
              </a:rPr>
              <a:t>l’actionneur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linéaire</a:t>
            </a:r>
            <a:r>
              <a:rPr lang="en-US" dirty="0">
                <a:solidFill>
                  <a:schemeClr val="bg1"/>
                </a:solidFill>
              </a:rPr>
              <a:t> de se fixer, et le faire </a:t>
            </a:r>
            <a:r>
              <a:rPr lang="en-US" dirty="0" err="1">
                <a:solidFill>
                  <a:schemeClr val="bg1"/>
                </a:solidFill>
              </a:rPr>
              <a:t>bouger</a:t>
            </a:r>
            <a:r>
              <a:rPr lang="en-US" dirty="0">
                <a:solidFill>
                  <a:schemeClr val="bg1"/>
                </a:solidFill>
              </a:rPr>
              <a:t> tout au long de </a:t>
            </a:r>
            <a:r>
              <a:rPr lang="en-US" dirty="0" err="1">
                <a:solidFill>
                  <a:schemeClr val="bg1"/>
                </a:solidFill>
              </a:rPr>
              <a:t>l’étagère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L’actionneur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linéaire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lié</a:t>
            </a:r>
            <a:r>
              <a:rPr lang="en-US" dirty="0">
                <a:solidFill>
                  <a:schemeClr val="bg1"/>
                </a:solidFill>
              </a:rPr>
              <a:t> par </a:t>
            </a:r>
            <a:r>
              <a:rPr lang="en-US" dirty="0" err="1">
                <a:solidFill>
                  <a:schemeClr val="bg1"/>
                </a:solidFill>
              </a:rPr>
              <a:t>l’Arduino</a:t>
            </a:r>
            <a:r>
              <a:rPr lang="en-US" dirty="0">
                <a:solidFill>
                  <a:schemeClr val="bg1"/>
                </a:solidFill>
              </a:rPr>
              <a:t> qui lie </a:t>
            </a:r>
            <a:r>
              <a:rPr lang="en-US" dirty="0" err="1">
                <a:solidFill>
                  <a:schemeClr val="bg1"/>
                </a:solidFill>
              </a:rPr>
              <a:t>aussi</a:t>
            </a:r>
            <a:r>
              <a:rPr lang="en-US" dirty="0">
                <a:solidFill>
                  <a:schemeClr val="bg1"/>
                </a:solidFill>
              </a:rPr>
              <a:t> des </a:t>
            </a:r>
            <a:r>
              <a:rPr lang="en-US" dirty="0" err="1">
                <a:solidFill>
                  <a:schemeClr val="bg1"/>
                </a:solidFill>
              </a:rPr>
              <a:t>capteurs</a:t>
            </a:r>
            <a:r>
              <a:rPr lang="en-US" dirty="0">
                <a:solidFill>
                  <a:schemeClr val="bg1"/>
                </a:solidFill>
              </a:rPr>
              <a:t> de position </a:t>
            </a:r>
            <a:r>
              <a:rPr lang="en-US" dirty="0" err="1">
                <a:solidFill>
                  <a:schemeClr val="bg1"/>
                </a:solidFill>
              </a:rPr>
              <a:t>dstribuer</a:t>
            </a:r>
            <a:r>
              <a:rPr lang="en-US" dirty="0">
                <a:solidFill>
                  <a:schemeClr val="bg1"/>
                </a:solidFill>
              </a:rPr>
              <a:t> tout au long de </a:t>
            </a:r>
            <a:r>
              <a:rPr lang="en-US" dirty="0" err="1">
                <a:solidFill>
                  <a:schemeClr val="bg1"/>
                </a:solidFill>
              </a:rPr>
              <a:t>l’étagère</a:t>
            </a:r>
            <a:r>
              <a:rPr lang="en-US" dirty="0">
                <a:solidFill>
                  <a:schemeClr val="bg1"/>
                </a:solidFill>
              </a:rPr>
              <a:t>, et </a:t>
            </a:r>
            <a:r>
              <a:rPr lang="en-US" dirty="0" err="1">
                <a:solidFill>
                  <a:schemeClr val="bg1"/>
                </a:solidFill>
              </a:rPr>
              <a:t>alimenté</a:t>
            </a:r>
            <a:r>
              <a:rPr lang="en-US" dirty="0">
                <a:solidFill>
                  <a:schemeClr val="bg1"/>
                </a:solidFill>
              </a:rPr>
              <a:t> par </a:t>
            </a:r>
            <a:r>
              <a:rPr lang="en-US" dirty="0" err="1">
                <a:solidFill>
                  <a:schemeClr val="bg1"/>
                </a:solidFill>
              </a:rPr>
              <a:t>une</a:t>
            </a:r>
            <a:r>
              <a:rPr lang="en-US" dirty="0">
                <a:solidFill>
                  <a:schemeClr val="bg1"/>
                </a:solidFill>
              </a:rPr>
              <a:t> alimentation </a:t>
            </a:r>
            <a:r>
              <a:rPr lang="en-US" dirty="0" err="1">
                <a:solidFill>
                  <a:schemeClr val="bg1"/>
                </a:solidFill>
              </a:rPr>
              <a:t>électrique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8365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7564E-85EB-F5A8-2ABD-C8AD6BDA4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/>
              <a:t>Introduction</a:t>
            </a:r>
            <a:endParaRPr lang="fr-FR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E078D-3062-7304-F836-0B4C0620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endParaRPr lang="fr-FR" sz="2000" dirty="0"/>
          </a:p>
        </p:txBody>
      </p:sp>
      <p:pic>
        <p:nvPicPr>
          <p:cNvPr id="13" name="Picture 12" descr="Fraises dans un panier">
            <a:extLst>
              <a:ext uri="{FF2B5EF4-FFF2-40B4-BE49-F238E27FC236}">
                <a16:creationId xmlns:a16="http://schemas.microsoft.com/office/drawing/2014/main" id="{D3CC280D-2A51-AA87-14EB-05489BBD00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89" r="16611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1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99050EE-26AF-4253-BD50-F0FCD965A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284" y="575361"/>
            <a:ext cx="5707277" cy="570727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C5AFA-CC1B-7894-9370-3BA15CD1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8452"/>
            <a:ext cx="4974771" cy="3587786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Les changements depuis la derniere rencontre</a:t>
            </a:r>
            <a:endParaRPr lang="fr-FR">
              <a:solidFill>
                <a:schemeClr val="bg1"/>
              </a:solidFill>
            </a:endParaRPr>
          </a:p>
        </p:txBody>
      </p:sp>
      <p:grpSp>
        <p:nvGrpSpPr>
          <p:cNvPr id="7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Graphic 212">
            <a:extLst>
              <a:ext uri="{FF2B5EF4-FFF2-40B4-BE49-F238E27FC236}">
                <a16:creationId xmlns:a16="http://schemas.microsoft.com/office/drawing/2014/main" id="{D0C78466-EB6E-45A0-99A6-A00789ACD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5" name="Graphic 212">
            <a:extLst>
              <a:ext uri="{FF2B5EF4-FFF2-40B4-BE49-F238E27FC236}">
                <a16:creationId xmlns:a16="http://schemas.microsoft.com/office/drawing/2014/main" id="{E99F76E4-5DFD-4DBE-B042-66FBCD118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7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1" name="Graphic 4">
            <a:extLst>
              <a:ext uri="{FF2B5EF4-FFF2-40B4-BE49-F238E27FC236}">
                <a16:creationId xmlns:a16="http://schemas.microsoft.com/office/drawing/2014/main" id="{773717CC-ECEE-4ABF-BA61-C59F46801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>
              <a:alpha val="60000"/>
            </a:schemeClr>
          </a:solidFill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9A4FAE41-62DF-4B8E-BD66-8EC206E0E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64C7F1F-5546-40DC-A16B-C9A3E4577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45583216-FC24-4B75-9703-DBEC401FF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FD0A70D-2E7E-4048-8145-0F45EDBBC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B703C78E-D176-4455-B7B5-2DB4F418DB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D23B98E-D1FB-4BD9-BA4A-060BC8266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C1541992-EEDB-4D6B-BDA9-B66E58A17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8072B3B-B852-4186-ACFE-F61425132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B5DD2CA-BCBA-4F3E-B472-84006768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C7335DFE-05E4-4D45-B035-1D85E7648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ADCF9375-A092-491A-960D-A4DBB376C3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95341599-7E99-490F-9AF8-07EAE5C8D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E1C55EB0-818A-46E6-8D53-550310029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319B036C-5BD8-4F3B-8935-96D50F410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8445880-106C-4DC8-A250-D132F0D6F3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952AA1DD-5DBE-43CD-9B85-63C7626929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2A412466-ED73-4944-83CE-224B1769C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807E195A-10DB-494C-A547-E1D0C6F61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4CD4AECE-734D-4B90-984F-B2ABFA2B6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2927072E-8001-4AD1-A4C4-2EDBA3BF8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499D6F50-E593-46A3-81D8-73389276B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7A96E600-84B4-452B-AE40-295FC5807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BBA17AC-C1AB-4BFC-A051-457275D1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488E850C-90D5-4D0F-A57D-7809327EF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9F98D808-AB13-4D8D-B4C5-9D3215346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95AFFBC0-FF37-4117-86FA-21ABDA17A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ED0AC42A-17B0-4154-968C-CAE2A04C2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4A7A31A0-8490-4B9D-B9CC-7FF28053E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8188899C-6A74-43D8-B36C-F86B278C8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537EAA6-95B6-4674-A7B9-40F9AB7F59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4B29507-C08F-4764-B703-0EB33A0FAC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4200E500-6A99-47FC-A30F-FA4C85DA8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558677C-76AD-451F-AEEE-C5FEE4179C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9E472E5-A81A-44E7-AEBA-C3A593497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CD54F54-9E41-4635-A533-6CC6515E1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B22D6F46-74C0-49D9-8CD8-BC125E973D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6FAA6EC-EDF6-4522-ACD8-8D4F7FF87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5F8364DC-ED1A-482D-A418-7941B199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1896D361-70A8-4528-940B-F306550F8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4D1CB00A-0CE1-4E25-ADCE-9562845F5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1B6761E-B7C6-4218-B95F-F6DEC0066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A081177-DAC3-4667-91A1-4CC885D4A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435007DC-BB8D-43BA-9598-AE79AA262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46628B8A-02EC-44EF-B52C-5EBAFBCF9C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2DACEC99-8F4C-495C-8EAA-670A3A02E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C8EFEAD4-1425-4357-9D8A-F326DABC6E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DA70E94-A082-47D4-B4F8-142AEF1DC3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10E96E8A-1EEA-4F1D-8CFE-12DC9B9E7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B12D7CC4-A548-4FF7-A6B2-9151CFA9E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CB3F1C68-B597-4669-87F8-C80124ABE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57037D2-0958-4F34-815F-C8CA7F86AE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30AF3969-3F11-4157-B4B9-33B1314623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1D613E3-18F5-4426-ADEB-DEC123E16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1DC25548-A3A9-4018-A29B-6972D353F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EDE6372-94D2-435D-BD43-A20072D8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729575A6-77E2-4199-8F0A-27C89330A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12EB506D-59AD-4011-80F8-36A2BDB95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2FD46FA-14EB-46A2-B4A3-ECD1F49BAC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1CD84E07-49A9-40E3-B34C-91C156C9C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3090306-C384-44A0-8C38-77397133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515E97E-31A4-4273-AB55-8EAD74CB9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792F63CA-0494-43E2-A0AA-37C35C832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389A040-E4CC-4CE7-8B9F-40ECA9ACE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BA51B23-705C-49BE-B606-8A9B623E0A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B16EF17A-F451-4B5B-9052-33A9116E9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B20B7D1-27D7-4E1A-A317-E9E7A105A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1E3FADAF-FD1D-45B2-A40D-EBDD536E7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301257BA-BCE2-4479-A04F-A9DBFAF92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19D0ABC-04D9-405A-A52F-5EEC01762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123AE5C7-608A-47A7-B7A1-55662B70B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957BDA1A-3081-45EB-A31E-3F98EC6DC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83DDA50-C794-4DC5-8297-CFDEB8DCB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FA42024A-A832-4635-9CE6-B968232CE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564D00AA-3E68-4F56-80A0-08D5DFFB6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D988A711-E3E8-4172-AFE1-60E93FF10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7A89FF34-EE34-461C-A3EF-73AC3801B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80D55E43-BE59-444D-B32B-9C0306A12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39C823F-B16B-4DF7-BA6E-0D832AAB2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E623C08-172F-41EA-90CB-59ED0D583B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4C0577F-0FF9-47D5-8C6D-FC7B4CC3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0C80E9D-7909-4C52-ACAD-80FF874F9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B9598CE-4E74-4A54-BAB8-59379D211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E7188EAA-47E1-4B73-8682-C74A0421B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36900E8B-61F2-411F-B29F-A9CDC6E81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0A25598A-334A-487D-9604-4753EAE81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8DBE472-045A-491C-AB7C-4153EE2B0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2F6DD374-5D5F-48BB-8135-8F37EE2C2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386B8A5A-00D0-4291-937B-931B3F19C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89C10BFA-8067-495D-810E-1F4085F7B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51F94E69-8294-4AB3-A457-3BD4ACF08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D2859C5-45C5-4EE2-8272-0FA7A0235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14AFB321-1B9D-41AF-9686-8C689A3F4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5C4403F4-D893-4E4C-8DFE-E79AE6A62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BA894316-677B-4B51-AF19-0D3FAF96A7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7FDE9AD-8F5A-44B0-AC7E-30148150D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A4D0E6BA-489D-4EA4-994E-225F7D078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7EDFBCCB-EC92-4860-BBDB-2EC6355FE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459DBA8E-2EB0-4C51-A161-2C595B89D4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FB1BA285-9A95-49B7-A098-F38400D92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D29C405E-90F5-4AB5-8B5F-3CA2F1815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F7214FFD-3321-412F-9CA5-4BC6E874F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5F16C3D8-64A1-443D-92A7-EA97518A6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7E4EFAB9-436A-4B6B-A16B-8DA3F614A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037DDFC3-D7A5-443D-8417-D723296DA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253AC142-F4B4-47E8-BBEE-F7D0F8547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890AAA82-94E2-41D0-AE92-9C87195CC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FD33B856-EF4E-40FC-BDA0-9E26203D0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24AEBF58-C8A2-4D00-9AFB-B5012AEA36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21270E55-4211-4529-BDC3-29B80BDF5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6DD7E91-EFBB-4DD7-B30F-4A13C20BE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6260F31-66FB-4E2C-801E-701C2B859A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5FEE1C9-3961-4400-AD3E-B5AD93A47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4E1BE05-269F-4A13-99FE-2A973A0E77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2D591FBD-65C6-46C4-AF19-875D652DC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85F7E635-CB45-4346-BBFB-10FF0576A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BDAC885-F0B3-4D66-8587-438465298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3427A7E1-71C9-42CC-9CAF-53642DC4D0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20BF60C4-2E5D-473E-96B6-D22BB8536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C4703732-1088-4448-ACC0-D8BD901B2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6777D706-23BF-4962-98D3-D5AE7DF4E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783FF777-4C59-44D0-9441-2B40E0A70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2037F33C-65F4-44B6-9CB2-D32D1552C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73BA403-F3FD-4D76-A516-5698375D6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0AF0D29B-415A-4327-A4B4-B5DC8F0AC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374A9388-F55E-4F94-817D-5BFF0B59E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0C52183-F223-4E0A-B713-C91589CEB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A6BEE030-DC6B-4CB1-A01B-95CC82552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2D41CF67-37BB-443C-85CF-2A05174FD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65A449CF-396F-45B8-B268-6824A4E89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9C20A7EF-7013-4D6C-ADD8-868A931DF2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F787692C-3BA9-4D4D-82F8-E497797AAE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6D539D6-A55E-40F5-83AC-A77340524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D4D7922F-CA55-4202-B99F-ED303E7044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4120C846-A602-4B6C-9C07-11D2B0F8A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84B5D527-4684-45F5-84CE-73642492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FF31CF21-8169-4D45-A115-9CF8D3718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DA8762B9-9CD8-4676-93F5-6C9358A94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A183E80A-70D1-4F52-A92D-D396648CCB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83FBB0F7-E17E-4890-9B66-3625BA146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708E7BF1-2D4D-44AB-A5CC-0ED91B846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4B468C4E-6F63-4172-AE1F-8965744DB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974C7149-F567-4D55-8F48-511DCF3A8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54A551FA-7E10-4D28-9A10-B9A06C078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D04F3C0-CE2C-4B8D-A5BD-0E994FD8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D2EA9230-DD52-48A9-B268-56744EA50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043A05F5-A8CF-4D01-AF12-95D1ECAE46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1F47C6BC-BD1A-4291-B018-05E5A72E4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5B89844-FD17-4048-A3F5-35E390C6E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B5593F34-8B0E-4D34-9781-B594E2F5D7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4428E4BB-2263-4D19-8254-C9B54B856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2366216E-6EA2-4872-8370-C5EC22520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D66F8E3F-BF33-4F99-A1F0-EB5885BF2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B506747-ED9D-43EA-BD67-DF79718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AC803CE8-FFF7-40EA-AF62-102724C32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7EF6FFCA-06CC-4395-AEB0-425719A42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D95F285-AAC0-4F32-8665-2677878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8DFCCA2E-BF12-4D26-A5A4-A03387546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2ABEAC60-6AC3-4D6A-95F9-2E79F6BE0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A6015B7-49FE-4729-B2F4-585F0F305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D611DEB1-76FE-4625-9449-88E52D15F4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97F031C1-1AA7-4CA7-ADD3-E0577626E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96F5D0CB-22E6-4536-8403-F42527F31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2718AB-7401-4F66-9C77-E06C3CF7C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85B6B5F1-D1E4-45A3-8117-348D02D2A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534869FD-184C-42DB-B9DA-293DB67E5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A781504F-CAFD-4201-B288-8B4A809B43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D9FC8348-2BA6-4631-8AA7-D63CD898C5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C1AF95A2-64EA-45E2-A43B-1EBD56910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CFC80050-240D-434A-BFCB-DE4DA4FAF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3B796-4201-7ABD-82AC-1EC020705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 </a:t>
            </a:r>
            <a:r>
              <a:rPr lang="en-US" dirty="0" err="1">
                <a:solidFill>
                  <a:schemeClr val="bg1"/>
                </a:solidFill>
              </a:rPr>
              <a:t>système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presque</a:t>
            </a:r>
            <a:r>
              <a:rPr lang="en-US" dirty="0">
                <a:solidFill>
                  <a:schemeClr val="bg1"/>
                </a:solidFill>
              </a:rPr>
              <a:t> le meme, le seul </a:t>
            </a:r>
            <a:r>
              <a:rPr lang="en-US" dirty="0" err="1">
                <a:solidFill>
                  <a:schemeClr val="bg1"/>
                </a:solidFill>
              </a:rPr>
              <a:t>changment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qu’on</a:t>
            </a:r>
            <a:r>
              <a:rPr lang="en-US" dirty="0">
                <a:solidFill>
                  <a:schemeClr val="bg1"/>
                </a:solidFill>
              </a:rPr>
              <a:t> a </a:t>
            </a:r>
            <a:r>
              <a:rPr lang="en-US" dirty="0" err="1">
                <a:solidFill>
                  <a:schemeClr val="bg1"/>
                </a:solidFill>
              </a:rPr>
              <a:t>enlevé</a:t>
            </a:r>
            <a:r>
              <a:rPr lang="en-US" dirty="0">
                <a:solidFill>
                  <a:schemeClr val="bg1"/>
                </a:solidFill>
              </a:rPr>
              <a:t> le </a:t>
            </a:r>
            <a:r>
              <a:rPr lang="en-US" dirty="0" err="1">
                <a:solidFill>
                  <a:schemeClr val="bg1"/>
                </a:solidFill>
              </a:rPr>
              <a:t>ventillateur</a:t>
            </a:r>
            <a:r>
              <a:rPr lang="en-US" dirty="0">
                <a:solidFill>
                  <a:schemeClr val="bg1"/>
                </a:solidFill>
              </a:rPr>
              <a:t>, pour nous </a:t>
            </a:r>
            <a:r>
              <a:rPr lang="en-US" dirty="0" err="1">
                <a:solidFill>
                  <a:schemeClr val="bg1"/>
                </a:solidFill>
              </a:rPr>
              <a:t>permettre</a:t>
            </a:r>
            <a:r>
              <a:rPr lang="en-US" dirty="0">
                <a:solidFill>
                  <a:schemeClr val="bg1"/>
                </a:solidFill>
              </a:rPr>
              <a:t> de respecter le budget </a:t>
            </a:r>
            <a:r>
              <a:rPr lang="en-US" dirty="0" err="1">
                <a:solidFill>
                  <a:schemeClr val="bg1"/>
                </a:solidFill>
              </a:rPr>
              <a:t>allouer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8219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drawing of a rectangular object&#10;&#10;Description automatically generated">
            <a:extLst>
              <a:ext uri="{FF2B5EF4-FFF2-40B4-BE49-F238E27FC236}">
                <a16:creationId xmlns:a16="http://schemas.microsoft.com/office/drawing/2014/main" id="{7AA0FE11-111D-FDC5-269A-07F43DF9F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2" b="1478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144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rawing of a machine&#10;&#10;Description automatically generated">
            <a:extLst>
              <a:ext uri="{FF2B5EF4-FFF2-40B4-BE49-F238E27FC236}">
                <a16:creationId xmlns:a16="http://schemas.microsoft.com/office/drawing/2014/main" id="{24E7A8F2-5A3C-D052-1686-7269A67200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9" r="-2" b="26447"/>
          <a:stretch/>
        </p:blipFill>
        <p:spPr>
          <a:xfrm>
            <a:off x="-6588" y="10"/>
            <a:ext cx="1219858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40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blue rectangular object with holes&#10;&#10;Description automatically generated">
            <a:extLst>
              <a:ext uri="{FF2B5EF4-FFF2-40B4-BE49-F238E27FC236}">
                <a16:creationId xmlns:a16="http://schemas.microsoft.com/office/drawing/2014/main" id="{83D49536-BB22-1421-89CE-3B283FFF1B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8" b="766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552CC1-AF7C-ADEE-3AB2-93453D3B9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n-US" sz="8000">
                <a:ln w="22225">
                  <a:solidFill>
                    <a:srgbClr val="FFFFFF"/>
                  </a:solidFill>
                </a:ln>
                <a:noFill/>
              </a:rPr>
              <a:t>Le design du nouveau boitier</a:t>
            </a:r>
            <a:endParaRPr lang="fr-FR" sz="8000">
              <a:ln w="22225">
                <a:solidFill>
                  <a:srgbClr val="FFFFFF"/>
                </a:solidFill>
              </a:ln>
              <a:noFill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E596B7C-F1EE-BB44-C865-1F8DA19E7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41" y="1065862"/>
            <a:ext cx="3860002" cy="4726276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Un </a:t>
            </a:r>
            <a:r>
              <a:rPr lang="en-US" sz="2000" dirty="0" err="1">
                <a:solidFill>
                  <a:srgbClr val="FFFFFF"/>
                </a:solidFill>
              </a:rPr>
              <a:t>boitier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diviser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en</a:t>
            </a:r>
            <a:r>
              <a:rPr lang="en-US" sz="2000" dirty="0">
                <a:solidFill>
                  <a:srgbClr val="FFFFFF"/>
                </a:solidFill>
              </a:rPr>
              <a:t> deux parties pour </a:t>
            </a:r>
            <a:r>
              <a:rPr lang="en-US" sz="2000" dirty="0" err="1">
                <a:solidFill>
                  <a:srgbClr val="FFFFFF"/>
                </a:solidFill>
              </a:rPr>
              <a:t>etre</a:t>
            </a:r>
            <a:r>
              <a:rPr lang="en-US" sz="2000" dirty="0">
                <a:solidFill>
                  <a:srgbClr val="FFFFFF"/>
                </a:solidFill>
              </a:rPr>
              <a:t> capable de </a:t>
            </a:r>
            <a:r>
              <a:rPr lang="en-US" sz="2000" dirty="0" err="1">
                <a:solidFill>
                  <a:srgbClr val="FFFFFF"/>
                </a:solidFill>
              </a:rPr>
              <a:t>l’ouvrir</a:t>
            </a:r>
            <a:r>
              <a:rPr lang="en-US" sz="2000" dirty="0">
                <a:solidFill>
                  <a:srgbClr val="FFFFFF"/>
                </a:solidFill>
              </a:rPr>
              <a:t> et </a:t>
            </a:r>
            <a:r>
              <a:rPr lang="en-US" sz="2000" dirty="0" err="1">
                <a:solidFill>
                  <a:srgbClr val="FFFFFF"/>
                </a:solidFill>
              </a:rPr>
              <a:t>mettre</a:t>
            </a:r>
            <a:r>
              <a:rPr lang="en-US" sz="2000" dirty="0">
                <a:solidFill>
                  <a:srgbClr val="FFFFFF"/>
                </a:solidFill>
              </a:rPr>
              <a:t> les pollens dedans. Sans </a:t>
            </a:r>
            <a:r>
              <a:rPr lang="en-US" sz="2000" dirty="0" err="1">
                <a:solidFill>
                  <a:srgbClr val="FFFFFF"/>
                </a:solidFill>
              </a:rPr>
              <a:t>oublier</a:t>
            </a:r>
            <a:r>
              <a:rPr lang="en-US" sz="2000" dirty="0">
                <a:solidFill>
                  <a:srgbClr val="FFFFFF"/>
                </a:solidFill>
              </a:rPr>
              <a:t> le petit trou qui </a:t>
            </a:r>
            <a:r>
              <a:rPr lang="en-US" sz="2000" dirty="0" err="1">
                <a:solidFill>
                  <a:srgbClr val="FFFFFF"/>
                </a:solidFill>
              </a:rPr>
              <a:t>permet</a:t>
            </a:r>
            <a:r>
              <a:rPr lang="en-US" sz="2000" dirty="0">
                <a:solidFill>
                  <a:srgbClr val="FFFFFF"/>
                </a:solidFill>
              </a:rPr>
              <a:t> la fixation de </a:t>
            </a:r>
            <a:r>
              <a:rPr lang="en-US" sz="2000" dirty="0" err="1">
                <a:solidFill>
                  <a:srgbClr val="FFFFFF"/>
                </a:solidFill>
              </a:rPr>
              <a:t>l’actionneur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linéaire</a:t>
            </a:r>
            <a:r>
              <a:rPr lang="en-US" sz="2000" dirty="0">
                <a:solidFill>
                  <a:srgbClr val="FFFFFF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45685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rectangular object with holes&#10;&#10;Description automatically generated">
            <a:extLst>
              <a:ext uri="{FF2B5EF4-FFF2-40B4-BE49-F238E27FC236}">
                <a16:creationId xmlns:a16="http://schemas.microsoft.com/office/drawing/2014/main" id="{91285DC6-D933-9CC7-6D9A-880D5114FC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6" b="76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0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70A4C-6317-8E8E-7CD1-6B7529A1C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3455821" cy="1616203"/>
          </a:xfrm>
        </p:spPr>
        <p:txBody>
          <a:bodyPr anchor="b">
            <a:normAutofit/>
          </a:bodyPr>
          <a:lstStyle/>
          <a:p>
            <a:r>
              <a:rPr lang="en-US" sz="3200"/>
              <a:t>Actionneur linéaire</a:t>
            </a:r>
            <a:endParaRPr lang="fr-FR" sz="320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7EC0F36-2E76-A4C2-45E6-7CAA18C65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3455821" cy="3447832"/>
          </a:xfrm>
        </p:spPr>
        <p:txBody>
          <a:bodyPr anchor="t">
            <a:normAutofit/>
          </a:bodyPr>
          <a:lstStyle/>
          <a:p>
            <a:r>
              <a:rPr lang="en-US" sz="2000" dirty="0"/>
              <a:t>La taille normal de </a:t>
            </a:r>
            <a:r>
              <a:rPr lang="en-US" sz="2000" dirty="0" err="1"/>
              <a:t>l’actionneur</a:t>
            </a:r>
            <a:r>
              <a:rPr lang="en-US" sz="2000" dirty="0"/>
              <a:t> </a:t>
            </a:r>
            <a:r>
              <a:rPr lang="en-US" sz="2000" dirty="0" err="1"/>
              <a:t>linéaire</a:t>
            </a:r>
            <a:r>
              <a:rPr lang="en-US" sz="2000" dirty="0"/>
              <a:t> dont on aura </a:t>
            </a:r>
            <a:r>
              <a:rPr lang="en-US" sz="2000" dirty="0" err="1"/>
              <a:t>besoin</a:t>
            </a:r>
            <a:r>
              <a:rPr lang="en-US" sz="2000" dirty="0"/>
              <a:t> </a:t>
            </a:r>
            <a:r>
              <a:rPr lang="en-US" sz="2000" dirty="0" err="1"/>
              <a:t>est</a:t>
            </a:r>
            <a:r>
              <a:rPr lang="en-US" sz="2000" dirty="0"/>
              <a:t> environ 35cm, la tige de </a:t>
            </a:r>
            <a:r>
              <a:rPr lang="en-US" sz="2000" dirty="0" err="1"/>
              <a:t>l’actionneur</a:t>
            </a:r>
            <a:r>
              <a:rPr lang="en-US" sz="2000" dirty="0"/>
              <a:t> </a:t>
            </a:r>
            <a:r>
              <a:rPr lang="en-US" sz="2000" dirty="0" err="1"/>
              <a:t>peut</a:t>
            </a:r>
            <a:r>
              <a:rPr lang="en-US" sz="2000" dirty="0"/>
              <a:t> </a:t>
            </a:r>
            <a:r>
              <a:rPr lang="en-US" sz="2000" dirty="0" err="1"/>
              <a:t>s’etendre</a:t>
            </a:r>
            <a:r>
              <a:rPr lang="en-US" sz="2000" dirty="0"/>
              <a:t> </a:t>
            </a:r>
            <a:r>
              <a:rPr lang="en-US" sz="2000" dirty="0" err="1"/>
              <a:t>jusqu’à</a:t>
            </a:r>
            <a:r>
              <a:rPr lang="en-US" sz="2000" dirty="0"/>
              <a:t> 1 </a:t>
            </a:r>
            <a:r>
              <a:rPr lang="en-US" sz="2000" dirty="0" err="1"/>
              <a:t>mètre</a:t>
            </a:r>
            <a:r>
              <a:rPr lang="en-US" sz="2000" dirty="0"/>
              <a:t>, </a:t>
            </a:r>
            <a:r>
              <a:rPr lang="en-US" sz="2000" dirty="0" err="1"/>
              <a:t>ce</a:t>
            </a:r>
            <a:r>
              <a:rPr lang="en-US" sz="2000" dirty="0"/>
              <a:t> qui </a:t>
            </a:r>
            <a:r>
              <a:rPr lang="en-US" sz="2000" dirty="0" err="1"/>
              <a:t>va</a:t>
            </a:r>
            <a:r>
              <a:rPr lang="en-US" sz="2000" dirty="0"/>
              <a:t> nous </a:t>
            </a:r>
            <a:r>
              <a:rPr lang="en-US" sz="2000" dirty="0" err="1"/>
              <a:t>permettre</a:t>
            </a:r>
            <a:r>
              <a:rPr lang="en-US" sz="2000" dirty="0"/>
              <a:t> de </a:t>
            </a:r>
            <a:r>
              <a:rPr lang="en-US" sz="2000" dirty="0" err="1"/>
              <a:t>couvrir</a:t>
            </a:r>
            <a:r>
              <a:rPr lang="en-US" sz="2000" dirty="0"/>
              <a:t> </a:t>
            </a:r>
            <a:r>
              <a:rPr lang="en-US" sz="2000" dirty="0" err="1"/>
              <a:t>l’étagère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entire.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63FE9D-B913-56E0-0F14-ABF17B307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72" y="1444971"/>
            <a:ext cx="6389346" cy="397736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258F736-B256-8039-9DC6-F4E49A5C5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0B4520A-996E-330C-99DA-69CA4D89E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8FA945-E356-695F-18D6-CAD4EF34F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08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2ED90-2EAE-E3EE-002A-D7999D0D0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Fonctionnement</a:t>
            </a:r>
            <a:r>
              <a:rPr lang="en-US" dirty="0"/>
              <a:t> de </a:t>
            </a:r>
            <a:r>
              <a:rPr lang="en-US" dirty="0" err="1"/>
              <a:t>l’actionneur</a:t>
            </a:r>
            <a:endParaRPr lang="fr-FR" dirty="0"/>
          </a:p>
        </p:txBody>
      </p:sp>
      <p:pic>
        <p:nvPicPr>
          <p:cNvPr id="5" name="Content Placeholder 4" descr="A blue and grey object&#10;&#10;Description automatically generated">
            <a:extLst>
              <a:ext uri="{FF2B5EF4-FFF2-40B4-BE49-F238E27FC236}">
                <a16:creationId xmlns:a16="http://schemas.microsoft.com/office/drawing/2014/main" id="{E6E66EA1-1A83-53CB-C7FA-6D4072249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18" y="1788713"/>
            <a:ext cx="6133210" cy="4351338"/>
          </a:xfrm>
        </p:spPr>
      </p:pic>
      <p:pic>
        <p:nvPicPr>
          <p:cNvPr id="7" name="Picture 6" descr="A blue and silver object&#10;&#10;Description automatically generated">
            <a:extLst>
              <a:ext uri="{FF2B5EF4-FFF2-40B4-BE49-F238E27FC236}">
                <a16:creationId xmlns:a16="http://schemas.microsoft.com/office/drawing/2014/main" id="{AB30B897-A60B-8FA3-5F04-823CFC04E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72" y="1788713"/>
            <a:ext cx="59249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4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187</Words>
  <Application>Microsoft Office PowerPoint</Application>
  <PresentationFormat>Widescreen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Pollinisation des fraises</vt:lpstr>
      <vt:lpstr>Introduction</vt:lpstr>
      <vt:lpstr>Les changements depuis la derniere rencontre</vt:lpstr>
      <vt:lpstr>PowerPoint Presentation</vt:lpstr>
      <vt:lpstr>PowerPoint Presentation</vt:lpstr>
      <vt:lpstr>Le design du nouveau boitier</vt:lpstr>
      <vt:lpstr>PowerPoint Presentation</vt:lpstr>
      <vt:lpstr>Actionneur linéaire</vt:lpstr>
      <vt:lpstr>Fonctionnement de l’actionneur</vt:lpstr>
      <vt:lpstr>Fonctionnement du nouveau système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Pollinisation des fraises</dc:title>
  <dc:creator>Ayoub Aouzal</dc:creator>
  <cp:lastModifiedBy>Ayoub Aouzal</cp:lastModifiedBy>
  <cp:revision>2</cp:revision>
  <dcterms:created xsi:type="dcterms:W3CDTF">2024-03-04T02:55:34Z</dcterms:created>
  <dcterms:modified xsi:type="dcterms:W3CDTF">2024-03-04T04:30:15Z</dcterms:modified>
</cp:coreProperties>
</file>