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sldIdLst>
    <p:sldId id="256" r:id="rId2"/>
    <p:sldId id="258" r:id="rId3"/>
    <p:sldId id="257" r:id="rId4"/>
    <p:sldId id="264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F00359-5FAF-76DE-8B4D-12A3DCDB4052}" v="346" dt="2024-07-08T14:58:38.8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6CF00359-5FAF-76DE-8B4D-12A3DCDB4052}"/>
    <pc:docChg chg="modSld">
      <pc:chgData name="" userId="" providerId="" clId="Web-{6CF00359-5FAF-76DE-8B4D-12A3DCDB4052}" dt="2024-07-08T14:37:29.525" v="4" actId="20577"/>
      <pc:docMkLst>
        <pc:docMk/>
      </pc:docMkLst>
      <pc:sldChg chg="modSp">
        <pc:chgData name="" userId="" providerId="" clId="Web-{6CF00359-5FAF-76DE-8B4D-12A3DCDB4052}" dt="2024-07-08T14:37:29.525" v="4" actId="20577"/>
        <pc:sldMkLst>
          <pc:docMk/>
          <pc:sldMk cId="109857222" sldId="256"/>
        </pc:sldMkLst>
        <pc:spChg chg="mod">
          <ac:chgData name="" userId="" providerId="" clId="Web-{6CF00359-5FAF-76DE-8B4D-12A3DCDB4052}" dt="2024-07-08T14:37:29.525" v="4" actId="20577"/>
          <ac:spMkLst>
            <pc:docMk/>
            <pc:sldMk cId="109857222" sldId="256"/>
            <ac:spMk id="2" creationId="{00000000-0000-0000-0000-000000000000}"/>
          </ac:spMkLst>
        </pc:spChg>
      </pc:sldChg>
    </pc:docChg>
  </pc:docChgLst>
  <pc:docChgLst>
    <pc:chgData name="Jordan Franck Guetchom Nkontchou" userId="S::jguet066@uottawa.ca::3a9281be-c4c6-4b24-a770-110b42885f00" providerId="AD" clId="Web-{6CF00359-5FAF-76DE-8B4D-12A3DCDB4052}"/>
    <pc:docChg chg="addSld modSld addMainMaster delMainMaster">
      <pc:chgData name="Jordan Franck Guetchom Nkontchou" userId="S::jguet066@uottawa.ca::3a9281be-c4c6-4b24-a770-110b42885f00" providerId="AD" clId="Web-{6CF00359-5FAF-76DE-8B4D-12A3DCDB4052}" dt="2024-07-08T14:58:38.809" v="342"/>
      <pc:docMkLst>
        <pc:docMk/>
      </pc:docMkLst>
      <pc:sldChg chg="addSp delSp modSp mod setBg modClrScheme chgLayout">
        <pc:chgData name="Jordan Franck Guetchom Nkontchou" userId="S::jguet066@uottawa.ca::3a9281be-c4c6-4b24-a770-110b42885f00" providerId="AD" clId="Web-{6CF00359-5FAF-76DE-8B4D-12A3DCDB4052}" dt="2024-07-08T14:38:09.979" v="17" actId="20577"/>
        <pc:sldMkLst>
          <pc:docMk/>
          <pc:sldMk cId="109857222" sldId="256"/>
        </pc:sldMkLst>
        <pc:spChg chg="mod">
          <ac:chgData name="Jordan Franck Guetchom Nkontchou" userId="S::jguet066@uottawa.ca::3a9281be-c4c6-4b24-a770-110b42885f00" providerId="AD" clId="Web-{6CF00359-5FAF-76DE-8B4D-12A3DCDB4052}" dt="2024-07-08T14:37:46.791" v="4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Jordan Franck Guetchom Nkontchou" userId="S::jguet066@uottawa.ca::3a9281be-c4c6-4b24-a770-110b42885f00" providerId="AD" clId="Web-{6CF00359-5FAF-76DE-8B4D-12A3DCDB4052}" dt="2024-07-08T14:38:09.979" v="17" actId="20577"/>
          <ac:spMkLst>
            <pc:docMk/>
            <pc:sldMk cId="109857222" sldId="256"/>
            <ac:spMk id="3" creationId="{00000000-0000-0000-0000-000000000000}"/>
          </ac:spMkLst>
        </pc:spChg>
        <pc:spChg chg="add del">
          <ac:chgData name="Jordan Franck Guetchom Nkontchou" userId="S::jguet066@uottawa.ca::3a9281be-c4c6-4b24-a770-110b42885f00" providerId="AD" clId="Web-{6CF00359-5FAF-76DE-8B4D-12A3DCDB4052}" dt="2024-07-08T14:37:46.713" v="3"/>
          <ac:spMkLst>
            <pc:docMk/>
            <pc:sldMk cId="109857222" sldId="256"/>
            <ac:spMk id="9" creationId="{1DB043B4-68C6-45B9-82AC-A5800EADB8DB}"/>
          </ac:spMkLst>
        </pc:spChg>
        <pc:spChg chg="add">
          <ac:chgData name="Jordan Franck Guetchom Nkontchou" userId="S::jguet066@uottawa.ca::3a9281be-c4c6-4b24-a770-110b42885f00" providerId="AD" clId="Web-{6CF00359-5FAF-76DE-8B4D-12A3DCDB4052}" dt="2024-07-08T14:37:46.791" v="4"/>
          <ac:spMkLst>
            <pc:docMk/>
            <pc:sldMk cId="109857222" sldId="256"/>
            <ac:spMk id="13" creationId="{479F0FB3-8461-462D-84A2-53106FBF4E5B}"/>
          </ac:spMkLst>
        </pc:spChg>
        <pc:spChg chg="add del">
          <ac:chgData name="Jordan Franck Guetchom Nkontchou" userId="S::jguet066@uottawa.ca::3a9281be-c4c6-4b24-a770-110b42885f00" providerId="AD" clId="Web-{6CF00359-5FAF-76DE-8B4D-12A3DCDB4052}" dt="2024-07-08T14:37:46.713" v="3"/>
          <ac:spMkLst>
            <pc:docMk/>
            <pc:sldMk cId="109857222" sldId="256"/>
            <ac:spMk id="15" creationId="{41AC6C06-99FE-4BA1-BC82-8406A424CD67}"/>
          </ac:spMkLst>
        </pc:spChg>
        <pc:spChg chg="add del">
          <ac:chgData name="Jordan Franck Guetchom Nkontchou" userId="S::jguet066@uottawa.ca::3a9281be-c4c6-4b24-a770-110b42885f00" providerId="AD" clId="Web-{6CF00359-5FAF-76DE-8B4D-12A3DCDB4052}" dt="2024-07-08T14:37:46.713" v="3"/>
          <ac:spMkLst>
            <pc:docMk/>
            <pc:sldMk cId="109857222" sldId="256"/>
            <ac:spMk id="17" creationId="{7AEC842D-C905-4DEA-B1C3-CA51995C572A}"/>
          </ac:spMkLst>
        </pc:spChg>
        <pc:spChg chg="add">
          <ac:chgData name="Jordan Franck Guetchom Nkontchou" userId="S::jguet066@uottawa.ca::3a9281be-c4c6-4b24-a770-110b42885f00" providerId="AD" clId="Web-{6CF00359-5FAF-76DE-8B4D-12A3DCDB4052}" dt="2024-07-08T14:37:46.791" v="4"/>
          <ac:spMkLst>
            <pc:docMk/>
            <pc:sldMk cId="109857222" sldId="256"/>
            <ac:spMk id="19" creationId="{0DBF1ABE-8590-450D-BB49-BDDCCF3EEA9E}"/>
          </ac:spMkLst>
        </pc:spChg>
        <pc:spChg chg="add">
          <ac:chgData name="Jordan Franck Guetchom Nkontchou" userId="S::jguet066@uottawa.ca::3a9281be-c4c6-4b24-a770-110b42885f00" providerId="AD" clId="Web-{6CF00359-5FAF-76DE-8B4D-12A3DCDB4052}" dt="2024-07-08T14:37:46.791" v="4"/>
          <ac:spMkLst>
            <pc:docMk/>
            <pc:sldMk cId="109857222" sldId="256"/>
            <ac:spMk id="20" creationId="{C7D887A3-61AD-4674-BC53-8DFA8CF7B410}"/>
          </ac:spMkLst>
        </pc:spChg>
        <pc:spChg chg="add">
          <ac:chgData name="Jordan Franck Guetchom Nkontchou" userId="S::jguet066@uottawa.ca::3a9281be-c4c6-4b24-a770-110b42885f00" providerId="AD" clId="Web-{6CF00359-5FAF-76DE-8B4D-12A3DCDB4052}" dt="2024-07-08T14:37:46.791" v="4"/>
          <ac:spMkLst>
            <pc:docMk/>
            <pc:sldMk cId="109857222" sldId="256"/>
            <ac:spMk id="21" creationId="{11E3C311-4E8A-45D9-97BF-07F5FD346974}"/>
          </ac:spMkLst>
        </pc:spChg>
        <pc:grpChg chg="add del">
          <ac:chgData name="Jordan Franck Guetchom Nkontchou" userId="S::jguet066@uottawa.ca::3a9281be-c4c6-4b24-a770-110b42885f00" providerId="AD" clId="Web-{6CF00359-5FAF-76DE-8B4D-12A3DCDB4052}" dt="2024-07-08T14:37:46.713" v="3"/>
          <ac:grpSpMkLst>
            <pc:docMk/>
            <pc:sldMk cId="109857222" sldId="256"/>
            <ac:grpSpMk id="11" creationId="{4592A8CB-0B0A-43A5-86F4-712B0C469671}"/>
          </ac:grpSpMkLst>
        </pc:grpChg>
        <pc:picChg chg="add del">
          <ac:chgData name="Jordan Franck Guetchom Nkontchou" userId="S::jguet066@uottawa.ca::3a9281be-c4c6-4b24-a770-110b42885f00" providerId="AD" clId="Web-{6CF00359-5FAF-76DE-8B4D-12A3DCDB4052}" dt="2024-07-08T14:37:46.713" v="3"/>
          <ac:picMkLst>
            <pc:docMk/>
            <pc:sldMk cId="109857222" sldId="256"/>
            <ac:picMk id="4" creationId="{EB8EDD46-0D0D-6699-6322-BB4A062C9759}"/>
          </ac:picMkLst>
        </pc:picChg>
        <pc:picChg chg="add">
          <ac:chgData name="Jordan Franck Guetchom Nkontchou" userId="S::jguet066@uottawa.ca::3a9281be-c4c6-4b24-a770-110b42885f00" providerId="AD" clId="Web-{6CF00359-5FAF-76DE-8B4D-12A3DCDB4052}" dt="2024-07-08T14:37:46.791" v="4"/>
          <ac:picMkLst>
            <pc:docMk/>
            <pc:sldMk cId="109857222" sldId="256"/>
            <ac:picMk id="22" creationId="{88E050F8-1523-02D0-E38D-F9F33588446C}"/>
          </ac:picMkLst>
        </pc:picChg>
      </pc:sldChg>
      <pc:sldChg chg="modSp new">
        <pc:chgData name="Jordan Franck Guetchom Nkontchou" userId="S::jguet066@uottawa.ca::3a9281be-c4c6-4b24-a770-110b42885f00" providerId="AD" clId="Web-{6CF00359-5FAF-76DE-8B4D-12A3DCDB4052}" dt="2024-07-08T14:58:28.309" v="341" actId="20577"/>
        <pc:sldMkLst>
          <pc:docMk/>
          <pc:sldMk cId="1442860711" sldId="257"/>
        </pc:sldMkLst>
        <pc:spChg chg="mod">
          <ac:chgData name="Jordan Franck Guetchom Nkontchou" userId="S::jguet066@uottawa.ca::3a9281be-c4c6-4b24-a770-110b42885f00" providerId="AD" clId="Web-{6CF00359-5FAF-76DE-8B4D-12A3DCDB4052}" dt="2024-07-08T14:41:52.264" v="57" actId="20577"/>
          <ac:spMkLst>
            <pc:docMk/>
            <pc:sldMk cId="1442860711" sldId="257"/>
            <ac:spMk id="2" creationId="{73706B03-9C46-4F47-E6BA-065BF9105B54}"/>
          </ac:spMkLst>
        </pc:spChg>
        <pc:spChg chg="mod">
          <ac:chgData name="Jordan Franck Guetchom Nkontchou" userId="S::jguet066@uottawa.ca::3a9281be-c4c6-4b24-a770-110b42885f00" providerId="AD" clId="Web-{6CF00359-5FAF-76DE-8B4D-12A3DCDB4052}" dt="2024-07-08T14:58:28.309" v="341" actId="20577"/>
          <ac:spMkLst>
            <pc:docMk/>
            <pc:sldMk cId="1442860711" sldId="257"/>
            <ac:spMk id="3" creationId="{84258E1E-A447-B6A1-D526-832CC903680F}"/>
          </ac:spMkLst>
        </pc:spChg>
      </pc:sldChg>
      <pc:sldChg chg="modSp new">
        <pc:chgData name="Jordan Franck Guetchom Nkontchou" userId="S::jguet066@uottawa.ca::3a9281be-c4c6-4b24-a770-110b42885f00" providerId="AD" clId="Web-{6CF00359-5FAF-76DE-8B4D-12A3DCDB4052}" dt="2024-07-08T14:49:47.598" v="222" actId="20577"/>
        <pc:sldMkLst>
          <pc:docMk/>
          <pc:sldMk cId="3379132682" sldId="258"/>
        </pc:sldMkLst>
        <pc:spChg chg="mod">
          <ac:chgData name="Jordan Franck Guetchom Nkontchou" userId="S::jguet066@uottawa.ca::3a9281be-c4c6-4b24-a770-110b42885f00" providerId="AD" clId="Web-{6CF00359-5FAF-76DE-8B4D-12A3DCDB4052}" dt="2024-07-08T14:46:49.033" v="140" actId="20577"/>
          <ac:spMkLst>
            <pc:docMk/>
            <pc:sldMk cId="3379132682" sldId="258"/>
            <ac:spMk id="2" creationId="{0C662067-CFBD-5596-D5C0-D7C9945609B2}"/>
          </ac:spMkLst>
        </pc:spChg>
        <pc:spChg chg="mod">
          <ac:chgData name="Jordan Franck Guetchom Nkontchou" userId="S::jguet066@uottawa.ca::3a9281be-c4c6-4b24-a770-110b42885f00" providerId="AD" clId="Web-{6CF00359-5FAF-76DE-8B4D-12A3DCDB4052}" dt="2024-07-08T14:49:47.598" v="222" actId="20577"/>
          <ac:spMkLst>
            <pc:docMk/>
            <pc:sldMk cId="3379132682" sldId="258"/>
            <ac:spMk id="3" creationId="{984F6550-0F1B-6562-5A6F-59762BAC2E32}"/>
          </ac:spMkLst>
        </pc:spChg>
      </pc:sldChg>
      <pc:sldChg chg="modSp new">
        <pc:chgData name="Jordan Franck Guetchom Nkontchou" userId="S::jguet066@uottawa.ca::3a9281be-c4c6-4b24-a770-110b42885f00" providerId="AD" clId="Web-{6CF00359-5FAF-76DE-8B4D-12A3DCDB4052}" dt="2024-07-08T14:43:00.999" v="94" actId="20577"/>
        <pc:sldMkLst>
          <pc:docMk/>
          <pc:sldMk cId="2777002265" sldId="259"/>
        </pc:sldMkLst>
        <pc:spChg chg="mod">
          <ac:chgData name="Jordan Franck Guetchom Nkontchou" userId="S::jguet066@uottawa.ca::3a9281be-c4c6-4b24-a770-110b42885f00" providerId="AD" clId="Web-{6CF00359-5FAF-76DE-8B4D-12A3DCDB4052}" dt="2024-07-08T14:43:00.999" v="94" actId="20577"/>
          <ac:spMkLst>
            <pc:docMk/>
            <pc:sldMk cId="2777002265" sldId="259"/>
            <ac:spMk id="2" creationId="{4D8938B3-7A46-BDAB-78F3-9A6481D2D9AC}"/>
          </ac:spMkLst>
        </pc:spChg>
      </pc:sldChg>
      <pc:sldChg chg="modSp new">
        <pc:chgData name="Jordan Franck Guetchom Nkontchou" userId="S::jguet066@uottawa.ca::3a9281be-c4c6-4b24-a770-110b42885f00" providerId="AD" clId="Web-{6CF00359-5FAF-76DE-8B4D-12A3DCDB4052}" dt="2024-07-08T14:43:29.296" v="104" actId="20577"/>
        <pc:sldMkLst>
          <pc:docMk/>
          <pc:sldMk cId="3273213075" sldId="260"/>
        </pc:sldMkLst>
        <pc:spChg chg="mod">
          <ac:chgData name="Jordan Franck Guetchom Nkontchou" userId="S::jguet066@uottawa.ca::3a9281be-c4c6-4b24-a770-110b42885f00" providerId="AD" clId="Web-{6CF00359-5FAF-76DE-8B4D-12A3DCDB4052}" dt="2024-07-08T14:43:29.296" v="104" actId="20577"/>
          <ac:spMkLst>
            <pc:docMk/>
            <pc:sldMk cId="3273213075" sldId="260"/>
            <ac:spMk id="2" creationId="{A8481820-AD8C-FBE7-12BA-8FE7D3C579DD}"/>
          </ac:spMkLst>
        </pc:spChg>
      </pc:sldChg>
      <pc:sldChg chg="modSp new">
        <pc:chgData name="Jordan Franck Guetchom Nkontchou" userId="S::jguet066@uottawa.ca::3a9281be-c4c6-4b24-a770-110b42885f00" providerId="AD" clId="Web-{6CF00359-5FAF-76DE-8B4D-12A3DCDB4052}" dt="2024-07-08T14:44:24" v="129" actId="20577"/>
        <pc:sldMkLst>
          <pc:docMk/>
          <pc:sldMk cId="993630210" sldId="261"/>
        </pc:sldMkLst>
        <pc:spChg chg="mod">
          <ac:chgData name="Jordan Franck Guetchom Nkontchou" userId="S::jguet066@uottawa.ca::3a9281be-c4c6-4b24-a770-110b42885f00" providerId="AD" clId="Web-{6CF00359-5FAF-76DE-8B4D-12A3DCDB4052}" dt="2024-07-08T14:43:53.671" v="120" actId="20577"/>
          <ac:spMkLst>
            <pc:docMk/>
            <pc:sldMk cId="993630210" sldId="261"/>
            <ac:spMk id="2" creationId="{D102A98C-5E38-1D87-A0FE-80ECF7708333}"/>
          </ac:spMkLst>
        </pc:spChg>
        <pc:spChg chg="mod">
          <ac:chgData name="Jordan Franck Guetchom Nkontchou" userId="S::jguet066@uottawa.ca::3a9281be-c4c6-4b24-a770-110b42885f00" providerId="AD" clId="Web-{6CF00359-5FAF-76DE-8B4D-12A3DCDB4052}" dt="2024-07-08T14:44:24" v="129" actId="20577"/>
          <ac:spMkLst>
            <pc:docMk/>
            <pc:sldMk cId="993630210" sldId="261"/>
            <ac:spMk id="3" creationId="{438114F4-369A-9019-D2BD-2B53D94B2AB0}"/>
          </ac:spMkLst>
        </pc:spChg>
      </pc:sldChg>
      <pc:sldChg chg="modSp new">
        <pc:chgData name="Jordan Franck Guetchom Nkontchou" userId="S::jguet066@uottawa.ca::3a9281be-c4c6-4b24-a770-110b42885f00" providerId="AD" clId="Web-{6CF00359-5FAF-76DE-8B4D-12A3DCDB4052}" dt="2024-07-08T14:44:31.156" v="135" actId="20577"/>
        <pc:sldMkLst>
          <pc:docMk/>
          <pc:sldMk cId="569924341" sldId="262"/>
        </pc:sldMkLst>
        <pc:spChg chg="mod">
          <ac:chgData name="Jordan Franck Guetchom Nkontchou" userId="S::jguet066@uottawa.ca::3a9281be-c4c6-4b24-a770-110b42885f00" providerId="AD" clId="Web-{6CF00359-5FAF-76DE-8B4D-12A3DCDB4052}" dt="2024-07-08T14:44:31.156" v="135" actId="20577"/>
          <ac:spMkLst>
            <pc:docMk/>
            <pc:sldMk cId="569924341" sldId="262"/>
            <ac:spMk id="2" creationId="{2C5555F8-E055-F50E-20C9-AC5D3C8F0E67}"/>
          </ac:spMkLst>
        </pc:spChg>
      </pc:sldChg>
      <pc:sldChg chg="modSp new">
        <pc:chgData name="Jordan Franck Guetchom Nkontchou" userId="S::jguet066@uottawa.ca::3a9281be-c4c6-4b24-a770-110b42885f00" providerId="AD" clId="Web-{6CF00359-5FAF-76DE-8B4D-12A3DCDB4052}" dt="2024-07-08T14:47:04.737" v="144" actId="20577"/>
        <pc:sldMkLst>
          <pc:docMk/>
          <pc:sldMk cId="1227569240" sldId="263"/>
        </pc:sldMkLst>
        <pc:spChg chg="mod">
          <ac:chgData name="Jordan Franck Guetchom Nkontchou" userId="S::jguet066@uottawa.ca::3a9281be-c4c6-4b24-a770-110b42885f00" providerId="AD" clId="Web-{6CF00359-5FAF-76DE-8B4D-12A3DCDB4052}" dt="2024-07-08T14:47:04.737" v="144" actId="20577"/>
          <ac:spMkLst>
            <pc:docMk/>
            <pc:sldMk cId="1227569240" sldId="263"/>
            <ac:spMk id="2" creationId="{248B6790-A688-DAA6-CF89-AC9B726EADD0}"/>
          </ac:spMkLst>
        </pc:spChg>
      </pc:sldChg>
      <pc:sldChg chg="new">
        <pc:chgData name="Jordan Franck Guetchom Nkontchou" userId="S::jguet066@uottawa.ca::3a9281be-c4c6-4b24-a770-110b42885f00" providerId="AD" clId="Web-{6CF00359-5FAF-76DE-8B4D-12A3DCDB4052}" dt="2024-07-08T14:58:38.809" v="342"/>
        <pc:sldMkLst>
          <pc:docMk/>
          <pc:sldMk cId="487187614" sldId="264"/>
        </pc:sldMkLst>
      </pc:sldChg>
      <pc:sldMasterChg chg="add del addSldLayout delSldLayout">
        <pc:chgData name="Jordan Franck Guetchom Nkontchou" userId="S::jguet066@uottawa.ca::3a9281be-c4c6-4b24-a770-110b42885f00" providerId="AD" clId="Web-{6CF00359-5FAF-76DE-8B4D-12A3DCDB4052}" dt="2024-07-08T14:37:46.791" v="4"/>
        <pc:sldMasterMkLst>
          <pc:docMk/>
          <pc:sldMasterMk cId="2460954070" sldId="2147483660"/>
        </pc:sldMasterMkLst>
        <pc:sldLayoutChg chg="add del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460954070" sldId="2147483660"/>
            <pc:sldLayoutMk cId="2385387890" sldId="2147483661"/>
          </pc:sldLayoutMkLst>
        </pc:sldLayoutChg>
        <pc:sldLayoutChg chg="add del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460954070" sldId="2147483660"/>
            <pc:sldLayoutMk cId="949138452" sldId="2147483662"/>
          </pc:sldLayoutMkLst>
        </pc:sldLayoutChg>
        <pc:sldLayoutChg chg="add del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460954070" sldId="2147483660"/>
            <pc:sldLayoutMk cId="2591524520" sldId="2147483663"/>
          </pc:sldLayoutMkLst>
        </pc:sldLayoutChg>
        <pc:sldLayoutChg chg="add del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460954070" sldId="2147483660"/>
            <pc:sldLayoutMk cId="1203092039" sldId="2147483664"/>
          </pc:sldLayoutMkLst>
        </pc:sldLayoutChg>
        <pc:sldLayoutChg chg="add del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460954070" sldId="2147483660"/>
            <pc:sldLayoutMk cId="3733172339" sldId="2147483665"/>
          </pc:sldLayoutMkLst>
        </pc:sldLayoutChg>
        <pc:sldLayoutChg chg="add del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460954070" sldId="2147483660"/>
            <pc:sldLayoutMk cId="3210312558" sldId="2147483666"/>
          </pc:sldLayoutMkLst>
        </pc:sldLayoutChg>
        <pc:sldLayoutChg chg="add del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460954070" sldId="2147483660"/>
            <pc:sldLayoutMk cId="3146388984" sldId="2147483667"/>
          </pc:sldLayoutMkLst>
        </pc:sldLayoutChg>
        <pc:sldLayoutChg chg="add del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460954070" sldId="2147483660"/>
            <pc:sldLayoutMk cId="3171841454" sldId="2147483668"/>
          </pc:sldLayoutMkLst>
        </pc:sldLayoutChg>
        <pc:sldLayoutChg chg="add del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460954070" sldId="2147483660"/>
            <pc:sldLayoutMk cId="1718958274" sldId="2147483669"/>
          </pc:sldLayoutMkLst>
        </pc:sldLayoutChg>
        <pc:sldLayoutChg chg="add del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460954070" sldId="2147483660"/>
            <pc:sldLayoutMk cId="2202905451" sldId="2147483670"/>
          </pc:sldLayoutMkLst>
        </pc:sldLayoutChg>
        <pc:sldLayoutChg chg="add del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del replId addSldLayout delSldLayout">
        <pc:chgData name="Jordan Franck Guetchom Nkontchou" userId="S::jguet066@uottawa.ca::3a9281be-c4c6-4b24-a770-110b42885f00" providerId="AD" clId="Web-{6CF00359-5FAF-76DE-8B4D-12A3DCDB4052}" dt="2024-07-08T14:37:46.713" v="3"/>
        <pc:sldMasterMkLst>
          <pc:docMk/>
          <pc:sldMasterMk cId="37175954" sldId="2147483672"/>
        </pc:sldMasterMkLst>
        <pc:sldLayoutChg chg="add del">
          <pc:chgData name="Jordan Franck Guetchom Nkontchou" userId="S::jguet066@uottawa.ca::3a9281be-c4c6-4b24-a770-110b42885f00" providerId="AD" clId="Web-{6CF00359-5FAF-76DE-8B4D-12A3DCDB4052}" dt="2024-07-08T14:37:46.713" v="3"/>
          <pc:sldLayoutMkLst>
            <pc:docMk/>
            <pc:sldMasterMk cId="37175954" sldId="2147483672"/>
            <pc:sldLayoutMk cId="275961879" sldId="2147483673"/>
          </pc:sldLayoutMkLst>
        </pc:sldLayoutChg>
        <pc:sldLayoutChg chg="add del replId">
          <pc:chgData name="Jordan Franck Guetchom Nkontchou" userId="S::jguet066@uottawa.ca::3a9281be-c4c6-4b24-a770-110b42885f00" providerId="AD" clId="Web-{6CF00359-5FAF-76DE-8B4D-12A3DCDB4052}" dt="2024-07-08T14:37:46.713" v="3"/>
          <pc:sldLayoutMkLst>
            <pc:docMk/>
            <pc:sldMasterMk cId="37175954" sldId="2147483672"/>
            <pc:sldLayoutMk cId="3522568010" sldId="2147483674"/>
          </pc:sldLayoutMkLst>
        </pc:sldLayoutChg>
        <pc:sldLayoutChg chg="add del replId">
          <pc:chgData name="Jordan Franck Guetchom Nkontchou" userId="S::jguet066@uottawa.ca::3a9281be-c4c6-4b24-a770-110b42885f00" providerId="AD" clId="Web-{6CF00359-5FAF-76DE-8B4D-12A3DCDB4052}" dt="2024-07-08T14:37:46.713" v="3"/>
          <pc:sldLayoutMkLst>
            <pc:docMk/>
            <pc:sldMasterMk cId="37175954" sldId="2147483672"/>
            <pc:sldLayoutMk cId="1995494935" sldId="2147483675"/>
          </pc:sldLayoutMkLst>
        </pc:sldLayoutChg>
        <pc:sldLayoutChg chg="add del replId">
          <pc:chgData name="Jordan Franck Guetchom Nkontchou" userId="S::jguet066@uottawa.ca::3a9281be-c4c6-4b24-a770-110b42885f00" providerId="AD" clId="Web-{6CF00359-5FAF-76DE-8B4D-12A3DCDB4052}" dt="2024-07-08T14:37:46.713" v="3"/>
          <pc:sldLayoutMkLst>
            <pc:docMk/>
            <pc:sldMasterMk cId="37175954" sldId="2147483672"/>
            <pc:sldLayoutMk cId="4286504560" sldId="2147483676"/>
          </pc:sldLayoutMkLst>
        </pc:sldLayoutChg>
        <pc:sldLayoutChg chg="add del replId">
          <pc:chgData name="Jordan Franck Guetchom Nkontchou" userId="S::jguet066@uottawa.ca::3a9281be-c4c6-4b24-a770-110b42885f00" providerId="AD" clId="Web-{6CF00359-5FAF-76DE-8B4D-12A3DCDB4052}" dt="2024-07-08T14:37:46.713" v="3"/>
          <pc:sldLayoutMkLst>
            <pc:docMk/>
            <pc:sldMasterMk cId="37175954" sldId="2147483672"/>
            <pc:sldLayoutMk cId="3565885260" sldId="2147483677"/>
          </pc:sldLayoutMkLst>
        </pc:sldLayoutChg>
        <pc:sldLayoutChg chg="add del replId">
          <pc:chgData name="Jordan Franck Guetchom Nkontchou" userId="S::jguet066@uottawa.ca::3a9281be-c4c6-4b24-a770-110b42885f00" providerId="AD" clId="Web-{6CF00359-5FAF-76DE-8B4D-12A3DCDB4052}" dt="2024-07-08T14:37:46.713" v="3"/>
          <pc:sldLayoutMkLst>
            <pc:docMk/>
            <pc:sldMasterMk cId="37175954" sldId="2147483672"/>
            <pc:sldLayoutMk cId="1123142735" sldId="2147483678"/>
          </pc:sldLayoutMkLst>
        </pc:sldLayoutChg>
        <pc:sldLayoutChg chg="add del replId">
          <pc:chgData name="Jordan Franck Guetchom Nkontchou" userId="S::jguet066@uottawa.ca::3a9281be-c4c6-4b24-a770-110b42885f00" providerId="AD" clId="Web-{6CF00359-5FAF-76DE-8B4D-12A3DCDB4052}" dt="2024-07-08T14:37:46.713" v="3"/>
          <pc:sldLayoutMkLst>
            <pc:docMk/>
            <pc:sldMasterMk cId="37175954" sldId="2147483672"/>
            <pc:sldLayoutMk cId="3159405170" sldId="2147483679"/>
          </pc:sldLayoutMkLst>
        </pc:sldLayoutChg>
        <pc:sldLayoutChg chg="add del replId">
          <pc:chgData name="Jordan Franck Guetchom Nkontchou" userId="S::jguet066@uottawa.ca::3a9281be-c4c6-4b24-a770-110b42885f00" providerId="AD" clId="Web-{6CF00359-5FAF-76DE-8B4D-12A3DCDB4052}" dt="2024-07-08T14:37:46.713" v="3"/>
          <pc:sldLayoutMkLst>
            <pc:docMk/>
            <pc:sldMasterMk cId="37175954" sldId="2147483672"/>
            <pc:sldLayoutMk cId="163382830" sldId="2147483680"/>
          </pc:sldLayoutMkLst>
        </pc:sldLayoutChg>
        <pc:sldLayoutChg chg="add del replId">
          <pc:chgData name="Jordan Franck Guetchom Nkontchou" userId="S::jguet066@uottawa.ca::3a9281be-c4c6-4b24-a770-110b42885f00" providerId="AD" clId="Web-{6CF00359-5FAF-76DE-8B4D-12A3DCDB4052}" dt="2024-07-08T14:37:46.713" v="3"/>
          <pc:sldLayoutMkLst>
            <pc:docMk/>
            <pc:sldMasterMk cId="37175954" sldId="2147483672"/>
            <pc:sldLayoutMk cId="1648947883" sldId="2147483681"/>
          </pc:sldLayoutMkLst>
        </pc:sldLayoutChg>
        <pc:sldLayoutChg chg="add del replId">
          <pc:chgData name="Jordan Franck Guetchom Nkontchou" userId="S::jguet066@uottawa.ca::3a9281be-c4c6-4b24-a770-110b42885f00" providerId="AD" clId="Web-{6CF00359-5FAF-76DE-8B4D-12A3DCDB4052}" dt="2024-07-08T14:37:46.713" v="3"/>
          <pc:sldLayoutMkLst>
            <pc:docMk/>
            <pc:sldMasterMk cId="37175954" sldId="2147483672"/>
            <pc:sldLayoutMk cId="133736073" sldId="2147483682"/>
          </pc:sldLayoutMkLst>
        </pc:sldLayoutChg>
        <pc:sldLayoutChg chg="add del replId">
          <pc:chgData name="Jordan Franck Guetchom Nkontchou" userId="S::jguet066@uottawa.ca::3a9281be-c4c6-4b24-a770-110b42885f00" providerId="AD" clId="Web-{6CF00359-5FAF-76DE-8B4D-12A3DCDB4052}" dt="2024-07-08T14:37:46.713" v="3"/>
          <pc:sldLayoutMkLst>
            <pc:docMk/>
            <pc:sldMasterMk cId="37175954" sldId="2147483672"/>
            <pc:sldLayoutMk cId="330388207" sldId="2147483683"/>
          </pc:sldLayoutMkLst>
        </pc:sldLayoutChg>
      </pc:sldMasterChg>
      <pc:sldMasterChg chg="add addSldLayout">
        <pc:chgData name="Jordan Franck Guetchom Nkontchou" userId="S::jguet066@uottawa.ca::3a9281be-c4c6-4b24-a770-110b42885f00" providerId="AD" clId="Web-{6CF00359-5FAF-76DE-8B4D-12A3DCDB4052}" dt="2024-07-08T14:37:46.791" v="4"/>
        <pc:sldMasterMkLst>
          <pc:docMk/>
          <pc:sldMasterMk cId="2871799731" sldId="2147483698"/>
        </pc:sldMasterMkLst>
        <pc:sldLayoutChg chg="add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871799731" sldId="2147483698"/>
            <pc:sldLayoutMk cId="672870934" sldId="2147483687"/>
          </pc:sldLayoutMkLst>
        </pc:sldLayoutChg>
        <pc:sldLayoutChg chg="add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871799731" sldId="2147483698"/>
            <pc:sldLayoutMk cId="1015236405" sldId="2147483688"/>
          </pc:sldLayoutMkLst>
        </pc:sldLayoutChg>
        <pc:sldLayoutChg chg="add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871799731" sldId="2147483698"/>
            <pc:sldLayoutMk cId="3431305852" sldId="2147483689"/>
          </pc:sldLayoutMkLst>
        </pc:sldLayoutChg>
        <pc:sldLayoutChg chg="add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871799731" sldId="2147483698"/>
            <pc:sldLayoutMk cId="3380791087" sldId="2147483690"/>
          </pc:sldLayoutMkLst>
        </pc:sldLayoutChg>
        <pc:sldLayoutChg chg="add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871799731" sldId="2147483698"/>
            <pc:sldLayoutMk cId="1271465311" sldId="2147483691"/>
          </pc:sldLayoutMkLst>
        </pc:sldLayoutChg>
        <pc:sldLayoutChg chg="add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871799731" sldId="2147483698"/>
            <pc:sldLayoutMk cId="991749856" sldId="2147483692"/>
          </pc:sldLayoutMkLst>
        </pc:sldLayoutChg>
        <pc:sldLayoutChg chg="add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871799731" sldId="2147483698"/>
            <pc:sldLayoutMk cId="2234521336" sldId="2147483693"/>
          </pc:sldLayoutMkLst>
        </pc:sldLayoutChg>
        <pc:sldLayoutChg chg="add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871799731" sldId="2147483698"/>
            <pc:sldLayoutMk cId="3400420389" sldId="2147483694"/>
          </pc:sldLayoutMkLst>
        </pc:sldLayoutChg>
        <pc:sldLayoutChg chg="add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871799731" sldId="2147483698"/>
            <pc:sldLayoutMk cId="1798261794" sldId="2147483695"/>
          </pc:sldLayoutMkLst>
        </pc:sldLayoutChg>
        <pc:sldLayoutChg chg="add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871799731" sldId="2147483698"/>
            <pc:sldLayoutMk cId="131902639" sldId="2147483696"/>
          </pc:sldLayoutMkLst>
        </pc:sldLayoutChg>
        <pc:sldLayoutChg chg="add">
          <pc:chgData name="Jordan Franck Guetchom Nkontchou" userId="S::jguet066@uottawa.ca::3a9281be-c4c6-4b24-a770-110b42885f00" providerId="AD" clId="Web-{6CF00359-5FAF-76DE-8B4D-12A3DCDB4052}" dt="2024-07-08T14:37:46.791" v="4"/>
          <pc:sldLayoutMkLst>
            <pc:docMk/>
            <pc:sldMasterMk cId="2871799731" sldId="2147483698"/>
            <pc:sldLayoutMk cId="10363957" sldId="2147483697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0F7D69-D93C-4C38-A23D-76E000D691CD}"/>
              </a:ext>
            </a:extLst>
          </p:cNvPr>
          <p:cNvSpPr/>
          <p:nvPr/>
        </p:nvSpPr>
        <p:spPr>
          <a:xfrm>
            <a:off x="0" y="0"/>
            <a:ext cx="3496422" cy="6858000"/>
          </a:xfrm>
          <a:custGeom>
            <a:avLst/>
            <a:gdLst>
              <a:gd name="connsiteX0" fmla="*/ 0 w 3496422"/>
              <a:gd name="connsiteY0" fmla="*/ 0 h 6858000"/>
              <a:gd name="connsiteX1" fmla="*/ 1873399 w 3496422"/>
              <a:gd name="connsiteY1" fmla="*/ 0 h 6858000"/>
              <a:gd name="connsiteX2" fmla="*/ 1895523 w 3496422"/>
              <a:gd name="connsiteY2" fmla="*/ 14997 h 6858000"/>
              <a:gd name="connsiteX3" fmla="*/ 3496422 w 3496422"/>
              <a:gd name="connsiteY3" fmla="*/ 3621656 h 6858000"/>
              <a:gd name="connsiteX4" fmla="*/ 1622072 w 3496422"/>
              <a:gd name="connsiteY4" fmla="*/ 6374814 h 6858000"/>
              <a:gd name="connsiteX5" fmla="*/ 1105424 w 3496422"/>
              <a:gd name="connsiteY5" fmla="*/ 6780599 h 6858000"/>
              <a:gd name="connsiteX6" fmla="*/ 993668 w 3496422"/>
              <a:gd name="connsiteY6" fmla="*/ 6858000 h 6858000"/>
              <a:gd name="connsiteX7" fmla="*/ 0 w 349642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5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</p:spPr>
        <p:txBody>
          <a:bodyPr lIns="109728" tIns="109728" rIns="109728" bIns="9144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23E5C65-E22A-4865-9449-10140D62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54295" y="617415"/>
            <a:ext cx="7123723" cy="457200"/>
          </a:xfrm>
        </p:spPr>
        <p:txBody>
          <a:bodyPr/>
          <a:lstStyle>
            <a:lvl1pPr algn="l">
              <a:defRPr/>
            </a:lvl1pPr>
          </a:lstStyle>
          <a:p>
            <a:fld id="{12241623-A064-4BED-B073-BA4D61433402}" type="datetime1">
              <a:rPr lang="en-US" smtClean="0"/>
              <a:t>7/8/2024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EF9C3DE0-E7F5-4B4D-B5AF-CDE724CE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5" y="6170490"/>
            <a:ext cx="5588349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8C1E146-840A-4217-B63E-62E5CF89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170490"/>
            <a:ext cx="1198829" cy="457200"/>
          </a:xfrm>
        </p:spPr>
        <p:txBody>
          <a:bodyPr/>
          <a:lstStyle>
            <a:lvl1pPr algn="r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CD419D4-EA9D-42D9-BF62-B07F0B7B672B}"/>
              </a:ext>
            </a:extLst>
          </p:cNvPr>
          <p:cNvSpPr/>
          <p:nvPr/>
        </p:nvSpPr>
        <p:spPr>
          <a:xfrm>
            <a:off x="1375409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6FEC9B-9608-4181-A9E5-A1B80E72021C}"/>
              </a:ext>
            </a:extLst>
          </p:cNvPr>
          <p:cNvSpPr/>
          <p:nvPr/>
        </p:nvSpPr>
        <p:spPr>
          <a:xfrm>
            <a:off x="115540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1564ED-F26F-451D-97D6-A6EC3E83FD55}"/>
              </a:ext>
            </a:extLst>
          </p:cNvPr>
          <p:cNvSpPr/>
          <p:nvPr/>
        </p:nvSpPr>
        <p:spPr>
          <a:xfrm>
            <a:off x="924161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0420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397E4A-EB6A-4FA6-AA4F-69EA0C70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D0C-1DA7-41F0-94CF-6218B1FEDFF1}" type="datetime1">
              <a:rPr lang="en-US" smtClean="0"/>
              <a:t>7/8/2024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1A2F5D-7AC4-4F91-965A-7B6A45D6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6E8B86-CDB8-482F-9D9F-1BFDA3638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465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EECF02AB-6034-4B88-BC5A-7C17CB0EF809}" type="datetime1">
              <a:rPr lang="en-US" smtClean="0"/>
              <a:t>7/8/2024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452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E5F3-28EE-488F-BD53-B744C06C3DEC}" type="datetime1">
              <a:rPr lang="en-US" smtClean="0"/>
              <a:t>7/8/2024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1B1EE2-BCA3-432B-A32D-B04C7F1D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261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84A89F5-6982-40AE-8108-88B93E85C8FF}"/>
              </a:ext>
            </a:extLst>
          </p:cNvPr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80BED93-E30B-4492-A268-84C33CA4F067}"/>
                </a:ext>
              </a:extLst>
            </p:cNvPr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>
                <a:gd name="connsiteX0" fmla="*/ 294151 w 4013331"/>
                <a:gd name="connsiteY0" fmla="*/ 0 h 2742133"/>
                <a:gd name="connsiteX1" fmla="*/ 3844057 w 4013331"/>
                <a:gd name="connsiteY1" fmla="*/ 0 h 2742133"/>
                <a:gd name="connsiteX2" fmla="*/ 3892490 w 4013331"/>
                <a:gd name="connsiteY2" fmla="*/ 131440 h 2742133"/>
                <a:gd name="connsiteX3" fmla="*/ 4013331 w 4013331"/>
                <a:gd name="connsiteY3" fmla="*/ 941251 h 2742133"/>
                <a:gd name="connsiteX4" fmla="*/ 3804827 w 4013331"/>
                <a:gd name="connsiteY4" fmla="*/ 1540292 h 2742133"/>
                <a:gd name="connsiteX5" fmla="*/ 3187498 w 4013331"/>
                <a:gd name="connsiteY5" fmla="*/ 2098087 h 2742133"/>
                <a:gd name="connsiteX6" fmla="*/ 3051769 w 4013331"/>
                <a:gd name="connsiteY6" fmla="*/ 2204787 h 2742133"/>
                <a:gd name="connsiteX7" fmla="*/ 1936476 w 4013331"/>
                <a:gd name="connsiteY7" fmla="*/ 2742133 h 2742133"/>
                <a:gd name="connsiteX8" fmla="*/ 467303 w 4013331"/>
                <a:gd name="connsiteY8" fmla="*/ 1868695 h 2742133"/>
                <a:gd name="connsiteX9" fmla="*/ 310732 w 4013331"/>
                <a:gd name="connsiteY9" fmla="*/ 1645244 h 2742133"/>
                <a:gd name="connsiteX10" fmla="*/ 0 w 4013331"/>
                <a:gd name="connsiteY10" fmla="*/ 941251 h 2742133"/>
                <a:gd name="connsiteX11" fmla="*/ 187749 w 4013331"/>
                <a:gd name="connsiteY11" fmla="*/ 183076 h 2742133"/>
                <a:gd name="connsiteX12" fmla="*/ 288888 w 4013331"/>
                <a:gd name="connsiteY12" fmla="*/ 7329 h 274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13331" h="2742133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65F60C1-CD8B-4326-9B24-3D197CF382A6}"/>
                </a:ext>
              </a:extLst>
            </p:cNvPr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>
                <a:gd name="connsiteX0" fmla="*/ 332917 w 3401415"/>
                <a:gd name="connsiteY0" fmla="*/ 0 h 2440484"/>
                <a:gd name="connsiteX1" fmla="*/ 3207137 w 3401415"/>
                <a:gd name="connsiteY1" fmla="*/ 0 h 2440484"/>
                <a:gd name="connsiteX2" fmla="*/ 3242654 w 3401415"/>
                <a:gd name="connsiteY2" fmla="*/ 74937 h 2440484"/>
                <a:gd name="connsiteX3" fmla="*/ 3401415 w 3401415"/>
                <a:gd name="connsiteY3" fmla="*/ 914184 h 2440484"/>
                <a:gd name="connsiteX4" fmla="*/ 3224702 w 3401415"/>
                <a:gd name="connsiteY4" fmla="*/ 1421888 h 2440484"/>
                <a:gd name="connsiteX5" fmla="*/ 2701498 w 3401415"/>
                <a:gd name="connsiteY5" fmla="*/ 1894635 h 2440484"/>
                <a:gd name="connsiteX6" fmla="*/ 2586463 w 3401415"/>
                <a:gd name="connsiteY6" fmla="*/ 1985068 h 2440484"/>
                <a:gd name="connsiteX7" fmla="*/ 1641219 w 3401415"/>
                <a:gd name="connsiteY7" fmla="*/ 2440484 h 2440484"/>
                <a:gd name="connsiteX8" fmla="*/ 396053 w 3401415"/>
                <a:gd name="connsiteY8" fmla="*/ 1700219 h 2440484"/>
                <a:gd name="connsiteX9" fmla="*/ 263354 w 3401415"/>
                <a:gd name="connsiteY9" fmla="*/ 1510839 h 2440484"/>
                <a:gd name="connsiteX10" fmla="*/ 0 w 3401415"/>
                <a:gd name="connsiteY10" fmla="*/ 914184 h 2440484"/>
                <a:gd name="connsiteX11" fmla="*/ 159122 w 3401415"/>
                <a:gd name="connsiteY11" fmla="*/ 271610 h 2440484"/>
                <a:gd name="connsiteX12" fmla="*/ 244841 w 3401415"/>
                <a:gd name="connsiteY12" fmla="*/ 122658 h 24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01415" h="2440484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511D06-104E-440E-8049-4CDCE4B87E96}"/>
                </a:ext>
              </a:extLst>
            </p:cNvPr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>
                <a:gd name="connsiteX0" fmla="*/ 237339 w 4130517"/>
                <a:gd name="connsiteY0" fmla="*/ 0 h 2806419"/>
                <a:gd name="connsiteX1" fmla="*/ 3997489 w 4130517"/>
                <a:gd name="connsiteY1" fmla="*/ 0 h 2806419"/>
                <a:gd name="connsiteX2" fmla="*/ 4006148 w 4130517"/>
                <a:gd name="connsiteY2" fmla="*/ 24333 h 2806419"/>
                <a:gd name="connsiteX3" fmla="*/ 4130517 w 4130517"/>
                <a:gd name="connsiteY3" fmla="*/ 887307 h 2806419"/>
                <a:gd name="connsiteX4" fmla="*/ 3915925 w 4130517"/>
                <a:gd name="connsiteY4" fmla="*/ 1525677 h 2806419"/>
                <a:gd name="connsiteX5" fmla="*/ 3280571 w 4130517"/>
                <a:gd name="connsiteY5" fmla="*/ 2120090 h 2806419"/>
                <a:gd name="connsiteX6" fmla="*/ 3140878 w 4130517"/>
                <a:gd name="connsiteY6" fmla="*/ 2233796 h 2806419"/>
                <a:gd name="connsiteX7" fmla="*/ 1993019 w 4130517"/>
                <a:gd name="connsiteY7" fmla="*/ 2806419 h 2806419"/>
                <a:gd name="connsiteX8" fmla="*/ 480948 w 4130517"/>
                <a:gd name="connsiteY8" fmla="*/ 1875638 h 2806419"/>
                <a:gd name="connsiteX9" fmla="*/ 319805 w 4130517"/>
                <a:gd name="connsiteY9" fmla="*/ 1637519 h 2806419"/>
                <a:gd name="connsiteX10" fmla="*/ 0 w 4130517"/>
                <a:gd name="connsiteY10" fmla="*/ 887307 h 2806419"/>
                <a:gd name="connsiteX11" fmla="*/ 193231 w 4130517"/>
                <a:gd name="connsiteY11" fmla="*/ 79360 h 280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0517" h="2806419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64F6B39-7B0A-4839-9F52-1FFA2044F248}"/>
                </a:ext>
              </a:extLst>
            </p:cNvPr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>
                <a:gd name="connsiteX0" fmla="*/ 208215 w 4389519"/>
                <a:gd name="connsiteY0" fmla="*/ 0 h 2916937"/>
                <a:gd name="connsiteX1" fmla="*/ 4284014 w 4389519"/>
                <a:gd name="connsiteY1" fmla="*/ 0 h 2916937"/>
                <a:gd name="connsiteX2" fmla="*/ 4335794 w 4389519"/>
                <a:gd name="connsiteY2" fmla="*/ 207911 h 2916937"/>
                <a:gd name="connsiteX3" fmla="*/ 4376420 w 4389519"/>
                <a:gd name="connsiteY3" fmla="*/ 1078865 h 2916937"/>
                <a:gd name="connsiteX4" fmla="*/ 4090147 w 4389519"/>
                <a:gd name="connsiteY4" fmla="*/ 1734728 h 2916937"/>
                <a:gd name="connsiteX5" fmla="*/ 3362552 w 4389519"/>
                <a:gd name="connsiteY5" fmla="*/ 2305097 h 2916937"/>
                <a:gd name="connsiteX6" fmla="*/ 3204152 w 4389519"/>
                <a:gd name="connsiteY6" fmla="*/ 2412521 h 2916937"/>
                <a:gd name="connsiteX7" fmla="*/ 1936072 w 4389519"/>
                <a:gd name="connsiteY7" fmla="*/ 2912360 h 2916937"/>
                <a:gd name="connsiteX8" fmla="*/ 421690 w 4389519"/>
                <a:gd name="connsiteY8" fmla="*/ 1787063 h 2916937"/>
                <a:gd name="connsiteX9" fmla="*/ 273167 w 4389519"/>
                <a:gd name="connsiteY9" fmla="*/ 1520080 h 2916937"/>
                <a:gd name="connsiteX10" fmla="*/ 4118 w 4389519"/>
                <a:gd name="connsiteY10" fmla="*/ 696338 h 2916937"/>
                <a:gd name="connsiteX11" fmla="*/ 175984 w 4389519"/>
                <a:gd name="connsiteY11" fmla="*/ 60381 h 29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89519" h="2916937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099122-D80B-4389-A1CF-52C635217F4B}"/>
              </a:ext>
            </a:extLst>
          </p:cNvPr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A535D59-CDAA-4AA9-84AC-A6142E857FE2}"/>
                </a:ext>
              </a:extLst>
            </p:cNvPr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>
                <a:gd name="connsiteX0" fmla="*/ 305212 w 4069058"/>
                <a:gd name="connsiteY0" fmla="*/ 0 h 3547008"/>
                <a:gd name="connsiteX1" fmla="*/ 4069058 w 4069058"/>
                <a:gd name="connsiteY1" fmla="*/ 0 h 3547008"/>
                <a:gd name="connsiteX2" fmla="*/ 4069058 w 4069058"/>
                <a:gd name="connsiteY2" fmla="*/ 2865785 h 3547008"/>
                <a:gd name="connsiteX3" fmla="*/ 3996814 w 4069058"/>
                <a:gd name="connsiteY3" fmla="*/ 2947457 h 3547008"/>
                <a:gd name="connsiteX4" fmla="*/ 2732780 w 4069058"/>
                <a:gd name="connsiteY4" fmla="*/ 3541640 h 3547008"/>
                <a:gd name="connsiteX5" fmla="*/ 1317550 w 4069058"/>
                <a:gd name="connsiteY5" fmla="*/ 3015110 h 3547008"/>
                <a:gd name="connsiteX6" fmla="*/ 1140977 w 4069058"/>
                <a:gd name="connsiteY6" fmla="*/ 2901419 h 3547008"/>
                <a:gd name="connsiteX7" fmla="*/ 330269 w 4069058"/>
                <a:gd name="connsiteY7" fmla="*/ 2297252 h 3547008"/>
                <a:gd name="connsiteX8" fmla="*/ 13299 w 4069058"/>
                <a:gd name="connsiteY8" fmla="*/ 1599966 h 3547008"/>
                <a:gd name="connsiteX9" fmla="*/ 217457 w 4069058"/>
                <a:gd name="connsiteY9" fmla="*/ 178659 h 354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9058" h="3547008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6948CC-6D51-4092-887C-B0664DC102C7}"/>
                </a:ext>
              </a:extLst>
            </p:cNvPr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>
                <a:gd name="connsiteX0" fmla="*/ 3466434 w 3872006"/>
                <a:gd name="connsiteY0" fmla="*/ 0 h 3321595"/>
                <a:gd name="connsiteX1" fmla="*/ 65800 w 3872006"/>
                <a:gd name="connsiteY1" fmla="*/ 0 h 3321595"/>
                <a:gd name="connsiteX2" fmla="*/ 0 w 3872006"/>
                <a:gd name="connsiteY2" fmla="*/ 59511 h 3321595"/>
                <a:gd name="connsiteX3" fmla="*/ 0 w 3872006"/>
                <a:gd name="connsiteY3" fmla="*/ 2518435 h 3321595"/>
                <a:gd name="connsiteX4" fmla="*/ 80122 w 3872006"/>
                <a:gd name="connsiteY4" fmla="*/ 2618704 h 3321595"/>
                <a:gd name="connsiteX5" fmla="*/ 1549501 w 3872006"/>
                <a:gd name="connsiteY5" fmla="*/ 3321595 h 3321595"/>
                <a:gd name="connsiteX6" fmla="*/ 2796711 w 3872006"/>
                <a:gd name="connsiteY6" fmla="*/ 2749441 h 3321595"/>
                <a:gd name="connsiteX7" fmla="*/ 2948494 w 3872006"/>
                <a:gd name="connsiteY7" fmla="*/ 2635829 h 3321595"/>
                <a:gd name="connsiteX8" fmla="*/ 3638840 w 3872006"/>
                <a:gd name="connsiteY8" fmla="*/ 2041901 h 3321595"/>
                <a:gd name="connsiteX9" fmla="*/ 3872006 w 3872006"/>
                <a:gd name="connsiteY9" fmla="*/ 1404055 h 3321595"/>
                <a:gd name="connsiteX10" fmla="*/ 3467973 w 3872006"/>
                <a:gd name="connsiteY10" fmla="*/ 1974 h 33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006" h="3321595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5F9FD94-99CC-42AD-8E66-CF99E8FD5A94}"/>
                </a:ext>
              </a:extLst>
            </p:cNvPr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>
                <a:gd name="connsiteX0" fmla="*/ 2953507 w 3462454"/>
                <a:gd name="connsiteY0" fmla="*/ 0 h 3010961"/>
                <a:gd name="connsiteX1" fmla="*/ 477652 w 3462454"/>
                <a:gd name="connsiteY1" fmla="*/ 0 h 3010961"/>
                <a:gd name="connsiteX2" fmla="*/ 327396 w 3462454"/>
                <a:gd name="connsiteY2" fmla="*/ 113681 h 3010961"/>
                <a:gd name="connsiteX3" fmla="*/ 46554 w 3462454"/>
                <a:gd name="connsiteY3" fmla="*/ 391785 h 3010961"/>
                <a:gd name="connsiteX4" fmla="*/ 0 w 3462454"/>
                <a:gd name="connsiteY4" fmla="*/ 453516 h 3010961"/>
                <a:gd name="connsiteX5" fmla="*/ 0 w 3462454"/>
                <a:gd name="connsiteY5" fmla="*/ 2083461 h 3010961"/>
                <a:gd name="connsiteX6" fmla="*/ 26382 w 3462454"/>
                <a:gd name="connsiteY6" fmla="*/ 2118637 h 3010961"/>
                <a:gd name="connsiteX7" fmla="*/ 101620 w 3462454"/>
                <a:gd name="connsiteY7" fmla="*/ 2222744 h 3010961"/>
                <a:gd name="connsiteX8" fmla="*/ 1494064 w 3462454"/>
                <a:gd name="connsiteY8" fmla="*/ 3010961 h 3010961"/>
                <a:gd name="connsiteX9" fmla="*/ 2551110 w 3462454"/>
                <a:gd name="connsiteY9" fmla="*/ 2526044 h 3010961"/>
                <a:gd name="connsiteX10" fmla="*/ 2679751 w 3462454"/>
                <a:gd name="connsiteY10" fmla="*/ 2429754 h 3010961"/>
                <a:gd name="connsiteX11" fmla="*/ 3264840 w 3462454"/>
                <a:gd name="connsiteY11" fmla="*/ 1926383 h 3010961"/>
                <a:gd name="connsiteX12" fmla="*/ 3462454 w 3462454"/>
                <a:gd name="connsiteY12" fmla="*/ 1385790 h 3010961"/>
                <a:gd name="connsiteX13" fmla="*/ 3018820 w 3462454"/>
                <a:gd name="connsiteY13" fmla="*/ 67626 h 301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62454" h="3010961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47D3E70-A759-410D-B5DB-855218E138C3}"/>
                </a:ext>
              </a:extLst>
            </p:cNvPr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>
                <a:gd name="connsiteX0" fmla="*/ 3564894 w 3904481"/>
                <a:gd name="connsiteY0" fmla="*/ 0 h 3411460"/>
                <a:gd name="connsiteX1" fmla="*/ 0 w 3904481"/>
                <a:gd name="connsiteY1" fmla="*/ 0 h 3411460"/>
                <a:gd name="connsiteX2" fmla="*/ 0 w 3904481"/>
                <a:gd name="connsiteY2" fmla="*/ 2659993 h 3411460"/>
                <a:gd name="connsiteX3" fmla="*/ 1876 w 3904481"/>
                <a:gd name="connsiteY3" fmla="*/ 2662425 h 3411460"/>
                <a:gd name="connsiteX4" fmla="*/ 1514161 w 3904481"/>
                <a:gd name="connsiteY4" fmla="*/ 3411460 h 3411460"/>
                <a:gd name="connsiteX5" fmla="*/ 2797788 w 3904481"/>
                <a:gd name="connsiteY5" fmla="*/ 2801744 h 3411460"/>
                <a:gd name="connsiteX6" fmla="*/ 2954004 w 3904481"/>
                <a:gd name="connsiteY6" fmla="*/ 2680673 h 3411460"/>
                <a:gd name="connsiteX7" fmla="*/ 3664508 w 3904481"/>
                <a:gd name="connsiteY7" fmla="*/ 2047754 h 3411460"/>
                <a:gd name="connsiteX8" fmla="*/ 3904481 w 3904481"/>
                <a:gd name="connsiteY8" fmla="*/ 1368033 h 3411460"/>
                <a:gd name="connsiteX9" fmla="*/ 3596499 w 3904481"/>
                <a:gd name="connsiteY9" fmla="*/ 52268 h 341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04481" h="341146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02A25-2D4F-4AD5-B0E9-C12184C3599E}"/>
              </a:ext>
            </a:extLst>
          </p:cNvPr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227AF03-773A-4B1E-8FED-67198038E60D}"/>
                </a:ext>
              </a:extLst>
            </p:cNvPr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>
                <a:gd name="connsiteX0" fmla="*/ 1155130 w 4174269"/>
                <a:gd name="connsiteY0" fmla="*/ 990 h 5181455"/>
                <a:gd name="connsiteX1" fmla="*/ 2396955 w 4174269"/>
                <a:gd name="connsiteY1" fmla="*/ 367328 h 5181455"/>
                <a:gd name="connsiteX2" fmla="*/ 3827960 w 4174269"/>
                <a:gd name="connsiteY2" fmla="*/ 4749328 h 5181455"/>
                <a:gd name="connsiteX3" fmla="*/ 3561502 w 4174269"/>
                <a:gd name="connsiteY3" fmla="*/ 5090948 h 5181455"/>
                <a:gd name="connsiteX4" fmla="*/ 3452726 w 4174269"/>
                <a:gd name="connsiteY4" fmla="*/ 5181455 h 5181455"/>
                <a:gd name="connsiteX5" fmla="*/ 0 w 4174269"/>
                <a:gd name="connsiteY5" fmla="*/ 5181455 h 5181455"/>
                <a:gd name="connsiteX6" fmla="*/ 0 w 4174269"/>
                <a:gd name="connsiteY6" fmla="*/ 251605 h 5181455"/>
                <a:gd name="connsiteX7" fmla="*/ 157396 w 4174269"/>
                <a:gd name="connsiteY7" fmla="*/ 182600 h 5181455"/>
                <a:gd name="connsiteX8" fmla="*/ 1155130 w 4174269"/>
                <a:gd name="connsiteY8" fmla="*/ 990 h 518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4269" h="5181455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6FE8FAD-8A4A-49E1-AFAF-A074482295A9}"/>
                </a:ext>
              </a:extLst>
            </p:cNvPr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>
                <a:gd name="connsiteX0" fmla="*/ 948905 w 4259808"/>
                <a:gd name="connsiteY0" fmla="*/ 1556 h 5510713"/>
                <a:gd name="connsiteX1" fmla="*/ 2304106 w 4259808"/>
                <a:gd name="connsiteY1" fmla="*/ 405867 h 5510713"/>
                <a:gd name="connsiteX2" fmla="*/ 3890982 w 4259808"/>
                <a:gd name="connsiteY2" fmla="*/ 5156588 h 5510713"/>
                <a:gd name="connsiteX3" fmla="*/ 3680329 w 4259808"/>
                <a:gd name="connsiteY3" fmla="*/ 5445948 h 5510713"/>
                <a:gd name="connsiteX4" fmla="*/ 3616504 w 4259808"/>
                <a:gd name="connsiteY4" fmla="*/ 5510713 h 5510713"/>
                <a:gd name="connsiteX5" fmla="*/ 0 w 4259808"/>
                <a:gd name="connsiteY5" fmla="*/ 5510713 h 5510713"/>
                <a:gd name="connsiteX6" fmla="*/ 0 w 4259808"/>
                <a:gd name="connsiteY6" fmla="*/ 144797 h 5510713"/>
                <a:gd name="connsiteX7" fmla="*/ 164164 w 4259808"/>
                <a:gd name="connsiteY7" fmla="*/ 92266 h 5510713"/>
                <a:gd name="connsiteX8" fmla="*/ 948905 w 4259808"/>
                <a:gd name="connsiteY8" fmla="*/ 1556 h 551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9808" h="5510713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A7C4DFB-FDFD-4F28-8B00-287EB75C79EB}"/>
                </a:ext>
              </a:extLst>
            </p:cNvPr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>
                <a:gd name="connsiteX0" fmla="*/ 812878 w 4029221"/>
                <a:gd name="connsiteY0" fmla="*/ 840 h 5265194"/>
                <a:gd name="connsiteX1" fmla="*/ 960980 w 4029221"/>
                <a:gd name="connsiteY1" fmla="*/ 1442 h 5265194"/>
                <a:gd name="connsiteX2" fmla="*/ 2216856 w 4029221"/>
                <a:gd name="connsiteY2" fmla="*/ 376120 h 5265194"/>
                <a:gd name="connsiteX3" fmla="*/ 3687427 w 4029221"/>
                <a:gd name="connsiteY3" fmla="*/ 4778650 h 5265194"/>
                <a:gd name="connsiteX4" fmla="*/ 3267677 w 4029221"/>
                <a:gd name="connsiteY4" fmla="*/ 5245601 h 5265194"/>
                <a:gd name="connsiteX5" fmla="*/ 3237167 w 4029221"/>
                <a:gd name="connsiteY5" fmla="*/ 5265194 h 5265194"/>
                <a:gd name="connsiteX6" fmla="*/ 0 w 4029221"/>
                <a:gd name="connsiteY6" fmla="*/ 5265194 h 5265194"/>
                <a:gd name="connsiteX7" fmla="*/ 0 w 4029221"/>
                <a:gd name="connsiteY7" fmla="*/ 162790 h 5265194"/>
                <a:gd name="connsiteX8" fmla="*/ 58408 w 4029221"/>
                <a:gd name="connsiteY8" fmla="*/ 139352 h 5265194"/>
                <a:gd name="connsiteX9" fmla="*/ 812878 w 4029221"/>
                <a:gd name="connsiteY9" fmla="*/ 840 h 52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9221" h="5265194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6E867DF-0B62-429A-A554-CBE585048439}"/>
                </a:ext>
              </a:extLst>
            </p:cNvPr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>
                <a:gd name="connsiteX0" fmla="*/ 1057511 w 3702048"/>
                <a:gd name="connsiteY0" fmla="*/ 1243 h 4710667"/>
                <a:gd name="connsiteX1" fmla="*/ 2139959 w 3702048"/>
                <a:gd name="connsiteY1" fmla="*/ 324180 h 4710667"/>
                <a:gd name="connsiteX2" fmla="*/ 3407455 w 3702048"/>
                <a:gd name="connsiteY2" fmla="*/ 4118750 h 4710667"/>
                <a:gd name="connsiteX3" fmla="*/ 2754080 w 3702048"/>
                <a:gd name="connsiteY3" fmla="*/ 4690965 h 4710667"/>
                <a:gd name="connsiteX4" fmla="*/ 2711405 w 3702048"/>
                <a:gd name="connsiteY4" fmla="*/ 4710667 h 4710667"/>
                <a:gd name="connsiteX5" fmla="*/ 0 w 3702048"/>
                <a:gd name="connsiteY5" fmla="*/ 4710667 h 4710667"/>
                <a:gd name="connsiteX6" fmla="*/ 0 w 3702048"/>
                <a:gd name="connsiteY6" fmla="*/ 239601 h 4710667"/>
                <a:gd name="connsiteX7" fmla="*/ 72857 w 3702048"/>
                <a:gd name="connsiteY7" fmla="*/ 203063 h 4710667"/>
                <a:gd name="connsiteX8" fmla="*/ 1057511 w 3702048"/>
                <a:gd name="connsiteY8" fmla="*/ 1243 h 471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2048" h="4710667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</p:spPr>
        <p:txBody>
          <a:bodyPr anchor="b">
            <a:noAutofit/>
          </a:bodyPr>
          <a:lstStyle>
            <a:lvl1pPr algn="l">
              <a:lnSpc>
                <a:spcPct val="110000"/>
              </a:lnSpc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197B67B-BA44-4D2A-B31D-35A89323C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6" y="6170490"/>
            <a:ext cx="5713314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D718595-24D3-4517-A62E-C1F4934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C6217BB-A228-414D-92D9-E1D1EFEB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6170491"/>
            <a:ext cx="2840083" cy="457200"/>
          </a:xfrm>
        </p:spPr>
        <p:txBody>
          <a:bodyPr/>
          <a:lstStyle>
            <a:lvl1pPr algn="l">
              <a:defRPr/>
            </a:lvl1pPr>
          </a:lstStyle>
          <a:p>
            <a:fld id="{E72EB70D-CD01-44DA-83B3-8FEB3383D307}" type="datetime1">
              <a:rPr lang="en-US" smtClean="0"/>
              <a:t>7/8/2024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02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029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C1D6427-F07F-4D50-B151-455100AF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8CFD-9357-46BE-A189-D637A67C8730}" type="datetime1">
              <a:rPr lang="en-US" smtClean="0"/>
              <a:t>7/8/2024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9EFBB2-C5E0-4D57-AB1D-3AA907EC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AE6B7E1-F60B-4D08-9052-423D6FBF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3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0290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0290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771BF97-4D2A-43A4-8CDC-2250017E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42EE-B331-4632-BD10-A82FED6B6FC0}" type="datetime1">
              <a:rPr lang="en-US" smtClean="0"/>
              <a:t>7/8/2024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FCE38B-E087-4988-BC3A-FE3B55E7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72870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30096C-3491-4EF2-ABB2-D57F3F4B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A835-D13F-49F4-8F11-5D576AC65FAD}" type="datetime1">
              <a:rPr lang="en-US" smtClean="0"/>
              <a:t>7/8/2024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DA3A85-7147-4F32-944A-B079AF51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DDF50D-95C0-4DA2-BBC6-41774FAC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749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1799-ACB5-4CB2-86A2-5C574F1C8706}" type="datetime1">
              <a:rPr lang="en-US" smtClean="0"/>
              <a:t>7/8/2024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557A9-903F-4B36-8B06-D9EADF23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236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640080"/>
            <a:ext cx="6949440" cy="545591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904BE8-2080-4FFA-9239-A8929E28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ED5DD0D6-7A82-473E-879B-C6ECD6CCCFEC}" type="datetime1">
              <a:rPr lang="en-US" smtClean="0"/>
              <a:t>7/8/2024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5580C6-5CD7-4CDD-977D-0533C84F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9494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18D0320-9B66-443F-8E28-8BCF07E0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305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1C2A9DB-B176-4069-8734-5B4ED352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D4605E03-BC17-41A7-854C-DFAB672737DC}" type="datetime1">
              <a:rPr lang="en-US" smtClean="0"/>
              <a:t>7/8/2024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0F9A2F-C2C4-4E1C-B4B3-07ED84F2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464410" cy="45720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9BFA0A0-2117-4A10-9DAA-080C2155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791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C4408324-A84C-4A45-93B6-78D079CCE772}" type="datetime1">
              <a:rPr lang="en-US" smtClean="0"/>
              <a:t>7/8/2024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9" name="Straight Connector 8" title="Rule Line">
            <a:extLst>
              <a:ext uri="{FF2B5EF4-FFF2-40B4-BE49-F238E27FC236}">
                <a16:creationId xmlns:a16="http://schemas.microsoft.com/office/drawing/2014/main" id="{430127AE-B29E-4FDF-99D2-A2F1E7003F74}"/>
              </a:ext>
            </a:extLst>
          </p:cNvPr>
          <p:cNvCxnSpPr/>
          <p:nvPr/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1799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87" r:id="rId5"/>
    <p:sldLayoutId id="2147483692" r:id="rId6"/>
    <p:sldLayoutId id="2147483688" r:id="rId7"/>
    <p:sldLayoutId id="2147483689" r:id="rId8"/>
    <p:sldLayoutId id="2147483690" r:id="rId9"/>
    <p:sldLayoutId id="2147483691" r:id="rId10"/>
    <p:sldLayoutId id="2147483693" r:id="rId11"/>
  </p:sldLayoutIdLst>
  <p:hf sldNum="0" hdr="0" ftr="0" dt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0DBF1ABE-8590-450D-BB49-BDDCCF3EE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0531" y="1346268"/>
            <a:ext cx="5274860" cy="3066706"/>
          </a:xfrm>
        </p:spPr>
        <p:txBody>
          <a:bodyPr anchor="b">
            <a:normAutofit/>
          </a:bodyPr>
          <a:lstStyle/>
          <a:p>
            <a:r>
              <a:rPr lang="en-US" dirty="0"/>
              <a:t>Deliverable 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1212" y="4412974"/>
            <a:ext cx="4524024" cy="1576188"/>
          </a:xfrm>
        </p:spPr>
        <p:txBody>
          <a:bodyPr anchor="t">
            <a:normAutofit/>
          </a:bodyPr>
          <a:lstStyle/>
          <a:p>
            <a:r>
              <a:rPr lang="en-US" dirty="0">
                <a:ea typeface="Meiryo"/>
              </a:rPr>
              <a:t>Group 1.3 - Nail File Assist</a:t>
            </a:r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7D887A3-61AD-4674-BC53-8DFA8CF7B4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86049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79F0FB3-8461-462D-84A2-53106FBF4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53480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1E3C311-4E8A-45D9-97BF-07F5FD3469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58825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8E050F8-1523-02D0-E38D-F9F335884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62" r="44204" b="-3"/>
          <a:stretch/>
        </p:blipFill>
        <p:spPr>
          <a:xfrm>
            <a:off x="7187979" y="10"/>
            <a:ext cx="5004021" cy="6857990"/>
          </a:xfrm>
          <a:custGeom>
            <a:avLst/>
            <a:gdLst/>
            <a:ahLst/>
            <a:cxnLst/>
            <a:rect l="l" t="t" r="r" b="b"/>
            <a:pathLst>
              <a:path w="4901771" h="6858000">
                <a:moveTo>
                  <a:pt x="1623023" y="0"/>
                </a:moveTo>
                <a:lnTo>
                  <a:pt x="2716256" y="0"/>
                </a:lnTo>
                <a:lnTo>
                  <a:pt x="3496422" y="0"/>
                </a:lnTo>
                <a:lnTo>
                  <a:pt x="4544484" y="0"/>
                </a:lnTo>
                <a:lnTo>
                  <a:pt x="4710787" y="0"/>
                </a:lnTo>
                <a:lnTo>
                  <a:pt x="4901771" y="0"/>
                </a:lnTo>
                <a:lnTo>
                  <a:pt x="4901771" y="6858000"/>
                </a:lnTo>
                <a:lnTo>
                  <a:pt x="4710787" y="6858000"/>
                </a:lnTo>
                <a:lnTo>
                  <a:pt x="4544484" y="6858000"/>
                </a:lnTo>
                <a:lnTo>
                  <a:pt x="3496422" y="6858000"/>
                </a:lnTo>
                <a:lnTo>
                  <a:pt x="2716256" y="6858000"/>
                </a:lnTo>
                <a:lnTo>
                  <a:pt x="2502754" y="6858000"/>
                </a:lnTo>
                <a:lnTo>
                  <a:pt x="2390998" y="6780599"/>
                </a:lnTo>
                <a:cubicBezTo>
                  <a:pt x="2217180" y="6653108"/>
                  <a:pt x="2046553" y="6515397"/>
                  <a:pt x="1874350" y="6374814"/>
                </a:cubicBezTo>
                <a:cubicBezTo>
                  <a:pt x="928725" y="5602839"/>
                  <a:pt x="0" y="4969131"/>
                  <a:pt x="0" y="3621656"/>
                </a:cubicBezTo>
                <a:cubicBezTo>
                  <a:pt x="0" y="2093192"/>
                  <a:pt x="573736" y="754641"/>
                  <a:pt x="1600899" y="14997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62067-CFBD-5596-D5C0-D7C994560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Meiryo"/>
              </a:rPr>
              <a:t>Agenda + 2 line summary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F6550-0F1B-6562-5A6F-59762BAC2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09728" tIns="109728" rIns="109728" bIns="91440" rtlCol="0" anchor="t">
            <a:normAutofit lnSpcReduction="10000"/>
          </a:bodyPr>
          <a:lstStyle/>
          <a:p>
            <a:endParaRPr lang="en-US"/>
          </a:p>
          <a:p>
            <a:endParaRPr lang="en-US" dirty="0">
              <a:ea typeface="Meiryo"/>
            </a:endParaRPr>
          </a:p>
          <a:p>
            <a:endParaRPr lang="en-US" dirty="0">
              <a:ea typeface="Meiryo"/>
            </a:endParaRPr>
          </a:p>
          <a:p>
            <a:endParaRPr lang="en-US" dirty="0">
              <a:ea typeface="Meiryo"/>
            </a:endParaRPr>
          </a:p>
          <a:p>
            <a:r>
              <a:rPr lang="en-US" u="sng" dirty="0">
                <a:ea typeface="Meiryo"/>
              </a:rPr>
              <a:t>2 line summary:</a:t>
            </a:r>
          </a:p>
          <a:p>
            <a:r>
              <a:rPr lang="en-US" dirty="0">
                <a:ea typeface="+mn-lt"/>
                <a:cs typeface="+mn-lt"/>
              </a:rPr>
              <a:t>A nail file assist device including two components: a holder to secure the nail file and a hand stabilizer to minimize unwanted movement caused by loose mobility."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132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06B03-9C46-4F47-E6BA-065BF9105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ea typeface="Meiryo"/>
              </a:rPr>
              <a:t>What happened? Why is the project Important?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258E1E-A447-B6A1-D526-832CC90368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09728" tIns="109728" rIns="109728" bIns="91440" rtlCol="0" anchor="t">
            <a:normAutofit fontScale="92500" lnSpcReduction="20000"/>
          </a:bodyPr>
          <a:lstStyle/>
          <a:p>
            <a:r>
              <a:rPr lang="en-US" dirty="0">
                <a:ea typeface="Meiryo"/>
              </a:rPr>
              <a:t>About the client</a:t>
            </a:r>
          </a:p>
          <a:p>
            <a:r>
              <a:rPr lang="en-US" b="1" dirty="0">
                <a:ea typeface="Meiryo"/>
              </a:rPr>
              <a:t>Name</a:t>
            </a:r>
            <a:r>
              <a:rPr lang="en-US" dirty="0">
                <a:ea typeface="Meiryo"/>
              </a:rPr>
              <a:t>: Jan</a:t>
            </a:r>
          </a:p>
          <a:p>
            <a:r>
              <a:rPr lang="en-US" b="1" dirty="0">
                <a:ea typeface="Meiryo"/>
              </a:rPr>
              <a:t>Story</a:t>
            </a:r>
            <a:r>
              <a:rPr lang="en-US" dirty="0">
                <a:ea typeface="Meiryo"/>
              </a:rPr>
              <a:t>: Car accident</a:t>
            </a:r>
          </a:p>
          <a:p>
            <a:r>
              <a:rPr lang="en-US" b="1" dirty="0">
                <a:ea typeface="Meiryo"/>
              </a:rPr>
              <a:t>Condition</a:t>
            </a:r>
            <a:r>
              <a:rPr lang="en-US" dirty="0">
                <a:ea typeface="Meiryo"/>
              </a:rPr>
              <a:t>: </a:t>
            </a:r>
            <a:r>
              <a:rPr lang="en-US" dirty="0">
                <a:ea typeface="+mn-lt"/>
                <a:cs typeface="+mn-lt"/>
              </a:rPr>
              <a:t>Almost fully </a:t>
            </a:r>
            <a:r>
              <a:rPr lang="en-US" dirty="0" err="1">
                <a:ea typeface="+mn-lt"/>
                <a:cs typeface="+mn-lt"/>
              </a:rPr>
              <a:t>quadraplegic</a:t>
            </a:r>
            <a:r>
              <a:rPr lang="en-US" dirty="0">
                <a:ea typeface="+mn-lt"/>
                <a:cs typeface="+mn-lt"/>
              </a:rPr>
              <a:t>. Through rehab, she has regained some mobility in her left hand, but her right hand remains significantly limited. </a:t>
            </a:r>
          </a:p>
          <a:p>
            <a:r>
              <a:rPr lang="en-US" b="1" dirty="0">
                <a:ea typeface="+mn-lt"/>
                <a:cs typeface="+mn-lt"/>
              </a:rPr>
              <a:t>What:</a:t>
            </a:r>
            <a:r>
              <a:rPr lang="en-US" dirty="0">
                <a:ea typeface="+mn-lt"/>
                <a:cs typeface="+mn-lt"/>
              </a:rPr>
              <a:t> Maintaining her nails is important to Jan, as she prefers to keep them short. However, her current condition makes it challenging for her to use a standard nail file effectively.</a:t>
            </a:r>
            <a:endParaRPr lang="en-US" dirty="0">
              <a:ea typeface="Meiryo"/>
            </a:endParaRPr>
          </a:p>
          <a:p>
            <a:endParaRPr lang="en-US" dirty="0"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442860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E3CD2-C8A2-5B85-B0F0-08FC3A51D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2E6E0A-4F2F-31F3-8453-22039BE21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187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938B3-7A46-BDAB-78F3-9A6481D2D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ea typeface="Meiryo"/>
              </a:rPr>
              <a:t>Client Requirements and why is solving the problem important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1E1CFB-F177-AC23-4BB4-9F0A3A11A3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002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81820-AD8C-FBE7-12BA-8FE7D3C57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Meiryo"/>
              </a:rPr>
              <a:t>Current Solutions and alternatives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D252A8-2F2C-3B66-ADE1-AA86BB4ED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213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2A98C-5E38-1D87-A0FE-80ECF7708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ea typeface="Meiryo"/>
              </a:rPr>
              <a:t>What makes our project different from other alternatives?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8114F4-369A-9019-D2BD-2B53D94B2A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09728" tIns="109728" rIns="109728" bIns="91440" rtlCol="0" anchor="t">
            <a:normAutofit/>
          </a:bodyPr>
          <a:lstStyle/>
          <a:p>
            <a:r>
              <a:rPr lang="en-US" dirty="0" err="1">
                <a:ea typeface="Meiryo"/>
              </a:rPr>
              <a:t>Whats</a:t>
            </a:r>
            <a:r>
              <a:rPr lang="en-US" dirty="0">
                <a:ea typeface="Meiryo"/>
              </a:rPr>
              <a:t> unique or so special about our project?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630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555F8-E055-F50E-20C9-AC5D3C8F0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Meiryo"/>
              </a:rPr>
              <a:t>Demonstration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7AD7C-F9E2-0BA8-84E6-0283227AF5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924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B6790-A688-DAA6-CF89-AC9B726EA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Meiryo"/>
              </a:rPr>
              <a:t>Lessons Learnt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3F1FB4-A859-9286-E5E1-5421D8392D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569240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AnalogousFromRegularSeedLeftStep">
      <a:dk1>
        <a:srgbClr val="000000"/>
      </a:dk1>
      <a:lt1>
        <a:srgbClr val="FFFFFF"/>
      </a:lt1>
      <a:dk2>
        <a:srgbClr val="223A3C"/>
      </a:dk2>
      <a:lt2>
        <a:srgbClr val="E8E5E2"/>
      </a:lt2>
      <a:accent1>
        <a:srgbClr val="2A8BE6"/>
      </a:accent1>
      <a:accent2>
        <a:srgbClr val="16B4BF"/>
      </a:accent2>
      <a:accent3>
        <a:srgbClr val="21B782"/>
      </a:accent3>
      <a:accent4>
        <a:srgbClr val="15BB3B"/>
      </a:accent4>
      <a:accent5>
        <a:srgbClr val="3EB822"/>
      </a:accent5>
      <a:accent6>
        <a:srgbClr val="75B414"/>
      </a:accent6>
      <a:hlink>
        <a:srgbClr val="B1743B"/>
      </a:hlink>
      <a:folHlink>
        <a:srgbClr val="7F7F7F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LinesVTI" id="{8C0B0F05-C8D0-4078-9615-83E590287484}" vid="{43A7BC57-C1E3-4EE6-BDBC-5422DD574A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SketchLinesVTI</vt:lpstr>
      <vt:lpstr>Deliverable H</vt:lpstr>
      <vt:lpstr>Agenda + 2 line summary</vt:lpstr>
      <vt:lpstr>What happened? Why is the project Important?</vt:lpstr>
      <vt:lpstr>PowerPoint Presentation</vt:lpstr>
      <vt:lpstr>Client Requirements and why is solving the problem important</vt:lpstr>
      <vt:lpstr>Current Solutions and alternatives</vt:lpstr>
      <vt:lpstr>What makes our project different from other alternatives?</vt:lpstr>
      <vt:lpstr>Demonstration</vt:lpstr>
      <vt:lpstr>Lessons Learnt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106</cp:revision>
  <dcterms:created xsi:type="dcterms:W3CDTF">2024-07-08T14:37:24Z</dcterms:created>
  <dcterms:modified xsi:type="dcterms:W3CDTF">2024-07-08T14:58:47Z</dcterms:modified>
</cp:coreProperties>
</file>