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86" r:id="rId7"/>
    <p:sldId id="295" r:id="rId8"/>
    <p:sldId id="288" r:id="rId9"/>
    <p:sldId id="289" r:id="rId10"/>
    <p:sldId id="298" r:id="rId11"/>
    <p:sldId id="292" r:id="rId12"/>
    <p:sldId id="290" r:id="rId13"/>
    <p:sldId id="300" r:id="rId14"/>
    <p:sldId id="299" r:id="rId15"/>
    <p:sldId id="301" r:id="rId16"/>
    <p:sldId id="294" r:id="rId17"/>
    <p:sldId id="29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9FFF"/>
    <a:srgbClr val="FFA3FF"/>
    <a:srgbClr val="A0FEA9"/>
    <a:srgbClr val="F8AE80"/>
    <a:srgbClr val="859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5646" autoAdjust="0"/>
  </p:normalViewPr>
  <p:slideViewPr>
    <p:cSldViewPr snapToGrid="0">
      <p:cViewPr varScale="1">
        <p:scale>
          <a:sx n="78" d="100"/>
          <a:sy n="78" d="100"/>
        </p:scale>
        <p:origin x="451" y="91"/>
      </p:cViewPr>
      <p:guideLst/>
    </p:cSldViewPr>
  </p:slideViewPr>
  <p:outlineViewPr>
    <p:cViewPr>
      <p:scale>
        <a:sx n="33" d="100"/>
        <a:sy n="33" d="100"/>
      </p:scale>
      <p:origin x="0" y="-57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7325"/>
    </p:cViewPr>
  </p:sorterViewPr>
  <p:notesViewPr>
    <p:cSldViewPr snapToGrid="0">
      <p:cViewPr varScale="1">
        <p:scale>
          <a:sx n="58" d="100"/>
          <a:sy n="58" d="100"/>
        </p:scale>
        <p:origin x="2371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B8B65A-D69F-C26C-B67E-036EF77BF1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2B9064-AE57-427F-E5AF-71DE7D52FE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190EA-5EEC-4300-B6AE-D9734C6C648E}" type="datetimeFigureOut">
              <a:rPr lang="en-US" smtClean="0"/>
              <a:t>10/23/2024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6157A-CEB9-B0FC-3A49-BE950AEAD6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819CA0-A57D-42D7-A625-56C22D0FA7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A6F-DEFA-45E0-9496-BEE7C2C6F3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02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7ADD9-2083-264C-A652-8D52D02F7E72}" type="datetimeFigureOut">
              <a:rPr lang="en-US" smtClean="0"/>
              <a:t>10/23/2024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DC217-DF71-1A49-B3EA-559F1F43B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25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85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725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33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770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0867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08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47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948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778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743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793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845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857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86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C79249-FDC0-364D-A734-AE1DE1605D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572000"/>
            <a:ext cx="121920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3537B6D-42A5-F449-2691-321A167F7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-3419"/>
            <a:ext cx="12192000" cy="6861419"/>
            <a:chOff x="0" y="-3419"/>
            <a:chExt cx="12192000" cy="686141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02465C8-266D-104C-9C49-323DF4A8277E}"/>
                </a:ext>
              </a:extLst>
            </p:cNvPr>
            <p:cNvSpPr/>
            <p:nvPr userDrawn="1"/>
          </p:nvSpPr>
          <p:spPr>
            <a:xfrm>
              <a:off x="583746" y="4960030"/>
              <a:ext cx="1551214" cy="1551214"/>
            </a:xfrm>
            <a:prstGeom prst="ellips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7979A1C-BF60-B345-A664-2E4F7A3461EB}"/>
                </a:ext>
              </a:extLst>
            </p:cNvPr>
            <p:cNvSpPr/>
            <p:nvPr userDrawn="1"/>
          </p:nvSpPr>
          <p:spPr>
            <a:xfrm>
              <a:off x="1" y="4571999"/>
              <a:ext cx="1118508" cy="1118508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58080B3E-915C-2D4C-8608-596E1BFD6387}"/>
                </a:ext>
              </a:extLst>
            </p:cNvPr>
            <p:cNvSpPr/>
            <p:nvPr userDrawn="1"/>
          </p:nvSpPr>
          <p:spPr>
            <a:xfrm>
              <a:off x="1" y="5739492"/>
              <a:ext cx="1118508" cy="1118508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15FBB50-09C8-B64E-AE57-67C5E70810CB}"/>
                </a:ext>
              </a:extLst>
            </p:cNvPr>
            <p:cNvGrpSpPr/>
            <p:nvPr userDrawn="1"/>
          </p:nvGrpSpPr>
          <p:grpSpPr>
            <a:xfrm>
              <a:off x="8264427" y="-3419"/>
              <a:ext cx="3927573" cy="3165022"/>
              <a:chOff x="9857014" y="13834"/>
              <a:chExt cx="2334986" cy="1881641"/>
            </a:xfrm>
          </p:grpSpPr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EFBF1E52-11FA-DC48-B7AD-75734232FFE8}"/>
                  </a:ext>
                </a:extLst>
              </p:cNvPr>
              <p:cNvSpPr/>
              <p:nvPr userDrawn="1"/>
            </p:nvSpPr>
            <p:spPr>
              <a:xfrm rot="5400000" flipH="1" flipV="1">
                <a:off x="10667433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4850B620-49F5-3748-84AF-682555D52792}"/>
                  </a:ext>
                </a:extLst>
              </p:cNvPr>
              <p:cNvSpPr/>
              <p:nvPr userDrawn="1"/>
            </p:nvSpPr>
            <p:spPr>
              <a:xfrm rot="16200000" flipV="1">
                <a:off x="9499940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C68F289-2744-2F48-893A-3F17911625C8}"/>
                </a:ext>
              </a:extLst>
            </p:cNvPr>
            <p:cNvSpPr/>
            <p:nvPr userDrawn="1"/>
          </p:nvSpPr>
          <p:spPr>
            <a:xfrm>
              <a:off x="0" y="-1"/>
              <a:ext cx="1167493" cy="1167493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E240E8A-950E-7946-826C-415CB5DACA43}"/>
                </a:ext>
              </a:extLst>
            </p:cNvPr>
            <p:cNvSpPr/>
            <p:nvPr userDrawn="1"/>
          </p:nvSpPr>
          <p:spPr>
            <a:xfrm>
              <a:off x="11024507" y="4580708"/>
              <a:ext cx="1167493" cy="2277292"/>
            </a:xfrm>
            <a:custGeom>
              <a:avLst/>
              <a:gdLst>
                <a:gd name="connsiteX0" fmla="*/ 1167473 w 1167493"/>
                <a:gd name="connsiteY0" fmla="*/ 0 h 2272167"/>
                <a:gd name="connsiteX1" fmla="*/ 1167493 w 1167493"/>
                <a:gd name="connsiteY1" fmla="*/ 0 h 2272167"/>
                <a:gd name="connsiteX2" fmla="*/ 1167493 w 1167493"/>
                <a:gd name="connsiteY2" fmla="*/ 492960 h 2272167"/>
                <a:gd name="connsiteX3" fmla="*/ 1167493 w 1167493"/>
                <a:gd name="connsiteY3" fmla="*/ 720385 h 2272167"/>
                <a:gd name="connsiteX4" fmla="*/ 1167493 w 1167493"/>
                <a:gd name="connsiteY4" fmla="*/ 2272167 h 2272167"/>
                <a:gd name="connsiteX5" fmla="*/ 0 w 1167493"/>
                <a:gd name="connsiteY5" fmla="*/ 2272167 h 2272167"/>
                <a:gd name="connsiteX6" fmla="*/ 0 w 1167493"/>
                <a:gd name="connsiteY6" fmla="*/ 1898074 h 2272167"/>
                <a:gd name="connsiteX7" fmla="*/ 0 w 1167493"/>
                <a:gd name="connsiteY7" fmla="*/ 1271597 h 2272167"/>
                <a:gd name="connsiteX8" fmla="*/ 0 w 1167493"/>
                <a:gd name="connsiteY8" fmla="*/ 1177688 h 2272167"/>
                <a:gd name="connsiteX9" fmla="*/ 1048124 w 1167493"/>
                <a:gd name="connsiteY9" fmla="*/ 6080 h 2272167"/>
                <a:gd name="connsiteX10" fmla="*/ 1167473 w 1167493"/>
                <a:gd name="connsiteY10" fmla="*/ 0 h 227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7493" h="2272167">
                  <a:moveTo>
                    <a:pt x="1167473" y="0"/>
                  </a:moveTo>
                  <a:lnTo>
                    <a:pt x="1167493" y="0"/>
                  </a:lnTo>
                  <a:lnTo>
                    <a:pt x="1167493" y="492960"/>
                  </a:lnTo>
                  <a:lnTo>
                    <a:pt x="1167493" y="720385"/>
                  </a:lnTo>
                  <a:lnTo>
                    <a:pt x="1167493" y="2272167"/>
                  </a:lnTo>
                  <a:lnTo>
                    <a:pt x="0" y="2272167"/>
                  </a:lnTo>
                  <a:lnTo>
                    <a:pt x="0" y="1898074"/>
                  </a:lnTo>
                  <a:lnTo>
                    <a:pt x="0" y="1271597"/>
                  </a:lnTo>
                  <a:lnTo>
                    <a:pt x="0" y="1177688"/>
                  </a:lnTo>
                  <a:cubicBezTo>
                    <a:pt x="0" y="567919"/>
                    <a:pt x="459408" y="66389"/>
                    <a:pt x="1048124" y="6080"/>
                  </a:cubicBezTo>
                  <a:lnTo>
                    <a:pt x="116747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7493" y="232913"/>
            <a:ext cx="7096933" cy="3830130"/>
          </a:xfrm>
        </p:spPr>
        <p:txBody>
          <a:bodyPr anchor="b">
            <a:noAutofit/>
          </a:bodyPr>
          <a:lstStyle>
            <a:lvl1pPr algn="l">
              <a:defRPr sz="60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Ar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ABA2A58C-57B7-834C-8F5C-32993224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0772262" y="152641"/>
            <a:ext cx="1572380" cy="1267097"/>
            <a:chOff x="7413403" y="4976359"/>
            <a:chExt cx="2334986" cy="1881641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801D8067-144A-FE48-AF1E-529B662DCAD3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2ECA7D87-C78C-C140-AA28-C0FB20209045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457200"/>
            <a:ext cx="9692640" cy="1371600"/>
          </a:xfrm>
        </p:spPr>
        <p:txBody>
          <a:bodyPr anchor="b">
            <a:noAutofit/>
          </a:bodyPr>
          <a:lstStyle>
            <a:lvl1pPr>
              <a:defRPr sz="42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45E425B-455F-127B-1647-045FD094F15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1167493" y="2087561"/>
            <a:ext cx="2693306" cy="3890543"/>
          </a:xfrm>
        </p:spPr>
        <p:txBody>
          <a:bodyPr>
            <a:noAutofit/>
          </a:bodyPr>
          <a:lstStyle>
            <a:lvl1pPr marL="0" indent="0">
              <a:buNone/>
              <a:defRPr sz="2000">
                <a:latin typeface="+mn-lt"/>
              </a:defRPr>
            </a:lvl1pPr>
            <a:lvl2pPr marL="457200" indent="0">
              <a:buNone/>
              <a:defRPr sz="2000">
                <a:latin typeface="+mn-lt"/>
              </a:defRPr>
            </a:lvl2pPr>
            <a:lvl3pPr marL="914400" indent="0">
              <a:buNone/>
              <a:defRPr sz="2000">
                <a:latin typeface="+mn-lt"/>
              </a:defRPr>
            </a:lvl3pPr>
            <a:lvl4pPr marL="1371600" indent="0">
              <a:buNone/>
              <a:defRPr sz="2000">
                <a:latin typeface="+mn-lt"/>
              </a:defRPr>
            </a:lvl4pPr>
            <a:lvl5pPr marL="1828800" indent="0">
              <a:buNone/>
              <a:defRPr sz="20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16400" y="2087563"/>
            <a:ext cx="6730274" cy="3890543"/>
          </a:xfrm>
        </p:spPr>
        <p:txBody>
          <a:bodyPr>
            <a:noAutofit/>
          </a:bodyPr>
          <a:lstStyle>
            <a:lvl1pPr marL="0" indent="0">
              <a:buNone/>
              <a:defRPr>
                <a:latin typeface="+mn-lt"/>
              </a:defRPr>
            </a:lvl1pPr>
            <a:lvl2pPr marL="457200" indent="0">
              <a:buNone/>
              <a:defRPr>
                <a:latin typeface="+mn-lt"/>
              </a:defRPr>
            </a:lvl2pPr>
            <a:lvl3pPr marL="914400" indent="0">
              <a:buNone/>
              <a:defRPr>
                <a:latin typeface="+mn-lt"/>
              </a:defRPr>
            </a:lvl3pPr>
            <a:lvl4pPr marL="1371600" indent="0">
              <a:buNone/>
              <a:defRPr>
                <a:latin typeface="+mn-lt"/>
              </a:defRPr>
            </a:lvl4pPr>
            <a:lvl5pPr marL="1828800" indent="0">
              <a:buNone/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09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9F46B00-4AE8-52A2-6926-FC2F5DD1FA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2364" y="0"/>
            <a:ext cx="12194364" cy="6858000"/>
            <a:chOff x="-2364" y="0"/>
            <a:chExt cx="12194364" cy="6858000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rot="5400000">
              <a:off x="8580896" y="0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>
              <a:off x="-2364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</a:extLst>
            </p:cNvPr>
            <p:cNvGrpSpPr/>
            <p:nvPr userDrawn="1"/>
          </p:nvGrpSpPr>
          <p:grpSpPr>
            <a:xfrm>
              <a:off x="2587417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49489" y="457199"/>
            <a:ext cx="5943599" cy="1920240"/>
          </a:xfrm>
        </p:spPr>
        <p:txBody>
          <a:bodyPr anchor="b">
            <a:noAutofit/>
          </a:bodyPr>
          <a:lstStyle>
            <a:lvl1pPr>
              <a:defRPr sz="42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BBDFA0C-B372-969D-6C8A-F664A4BF8D41}"/>
              </a:ext>
            </a:extLst>
          </p:cNvPr>
          <p:cNvSpPr>
            <a:spLocks noGrp="1" noChangeAspect="1"/>
          </p:cNvSpPr>
          <p:nvPr>
            <p:ph idx="17" hasCustomPrompt="1"/>
          </p:nvPr>
        </p:nvSpPr>
        <p:spPr>
          <a:xfrm>
            <a:off x="823108" y="640080"/>
            <a:ext cx="4297680" cy="4297680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>
                <a:latin typeface="+mn-lt"/>
              </a:defRPr>
            </a:lvl1pPr>
            <a:lvl2pPr marL="347663" indent="0" algn="ctr">
              <a:buFont typeface="Arial" panose="020B0604020202020204" pitchFamily="34" charset="0"/>
              <a:buNone/>
              <a:defRPr sz="2000">
                <a:latin typeface="+mn-lt"/>
              </a:defRPr>
            </a:lvl2pPr>
            <a:lvl3pPr marL="685800" indent="0" algn="ctr">
              <a:buFont typeface="Arial" panose="020B0604020202020204" pitchFamily="34" charset="0"/>
              <a:buNone/>
              <a:defRPr sz="2000">
                <a:latin typeface="+mn-lt"/>
              </a:defRPr>
            </a:lvl3pPr>
            <a:lvl4pPr marL="914400" indent="0" algn="ctr">
              <a:buFont typeface="Arial" panose="020B0604020202020204" pitchFamily="34" charset="0"/>
              <a:buNone/>
              <a:defRPr sz="2000">
                <a:latin typeface="+mn-lt"/>
              </a:defRPr>
            </a:lvl4pPr>
            <a:lvl5pPr marL="1143000" indent="0" algn="ctr">
              <a:buFont typeface="Arial" panose="020B0604020202020204" pitchFamily="34" charset="0"/>
              <a:buNone/>
              <a:defRPr sz="20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6711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8D2CC-EE75-85FA-1577-88C0BEC7B10C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549490" y="2706369"/>
            <a:ext cx="5943600" cy="3383279"/>
          </a:xfrm>
        </p:spPr>
        <p:txBody>
          <a:bodyPr>
            <a:normAutofit/>
          </a:bodyPr>
          <a:lstStyle>
            <a:lvl1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1pPr>
            <a:lvl2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1463040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5656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hart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ABA2A58C-57B7-834C-8F5C-32993224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0772262" y="152641"/>
            <a:ext cx="1572380" cy="1267097"/>
            <a:chOff x="7413403" y="4976359"/>
            <a:chExt cx="2334986" cy="1881641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801D8067-144A-FE48-AF1E-529B662DCAD3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2ECA7D87-C78C-C140-AA28-C0FB20209045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779183" cy="1570038"/>
          </a:xfrm>
        </p:spPr>
        <p:txBody>
          <a:bodyPr anchor="b">
            <a:noAutofit/>
          </a:bodyPr>
          <a:lstStyle>
            <a:lvl1pPr>
              <a:defRPr sz="42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84832"/>
            <a:ext cx="9779182" cy="3366813"/>
          </a:xfrm>
        </p:spPr>
        <p:txBody>
          <a:bodyPr>
            <a:noAutofit/>
          </a:bodyPr>
          <a:lstStyle>
            <a:lvl1pPr marL="0" indent="0">
              <a:buNone/>
              <a:defRPr>
                <a:latin typeface="+mn-lt"/>
              </a:defRPr>
            </a:lvl1pPr>
            <a:lvl2pPr marL="457200" indent="0">
              <a:buNone/>
              <a:defRPr>
                <a:latin typeface="+mn-lt"/>
              </a:defRPr>
            </a:lvl2pPr>
            <a:lvl3pPr marL="914400" indent="0">
              <a:buNone/>
              <a:defRPr>
                <a:latin typeface="+mn-lt"/>
              </a:defRPr>
            </a:lvl3pPr>
            <a:lvl4pPr marL="1371600" indent="0">
              <a:buNone/>
              <a:defRPr>
                <a:latin typeface="+mn-lt"/>
              </a:defRPr>
            </a:lvl4pPr>
            <a:lvl5pPr marL="1828800" indent="0">
              <a:buNone/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45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8AD52EA-B01E-8D38-D87A-BF7EB5B58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-1"/>
            <a:ext cx="12192001" cy="6864796"/>
            <a:chOff x="0" y="-1"/>
            <a:chExt cx="12192001" cy="686479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AC79249-FDC0-364D-A734-AE1DE1605D28}"/>
                </a:ext>
              </a:extLst>
            </p:cNvPr>
            <p:cNvSpPr/>
            <p:nvPr userDrawn="1"/>
          </p:nvSpPr>
          <p:spPr>
            <a:xfrm>
              <a:off x="8264426" y="0"/>
              <a:ext cx="3927574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15FBB50-09C8-B64E-AE57-67C5E70810CB}"/>
                </a:ext>
              </a:extLst>
            </p:cNvPr>
            <p:cNvGrpSpPr/>
            <p:nvPr userDrawn="1"/>
          </p:nvGrpSpPr>
          <p:grpSpPr>
            <a:xfrm>
              <a:off x="8264427" y="3685939"/>
              <a:ext cx="3927573" cy="3178856"/>
              <a:chOff x="9857014" y="13834"/>
              <a:chExt cx="2334986" cy="1881641"/>
            </a:xfrm>
          </p:grpSpPr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EFBF1E52-11FA-DC48-B7AD-75734232FFE8}"/>
                  </a:ext>
                </a:extLst>
              </p:cNvPr>
              <p:cNvSpPr/>
              <p:nvPr userDrawn="1"/>
            </p:nvSpPr>
            <p:spPr>
              <a:xfrm rot="5400000" flipH="1" flipV="1">
                <a:off x="10667433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4850B620-49F5-3748-84AF-682555D52792}"/>
                  </a:ext>
                </a:extLst>
              </p:cNvPr>
              <p:cNvSpPr/>
              <p:nvPr userDrawn="1"/>
            </p:nvSpPr>
            <p:spPr>
              <a:xfrm rot="16200000" flipV="1">
                <a:off x="9499940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C68F289-2744-2F48-893A-3F17911625C8}"/>
                </a:ext>
              </a:extLst>
            </p:cNvPr>
            <p:cNvSpPr/>
            <p:nvPr userDrawn="1"/>
          </p:nvSpPr>
          <p:spPr>
            <a:xfrm>
              <a:off x="0" y="-1"/>
              <a:ext cx="1167493" cy="1167493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9563C76-BC00-DE47-88F5-C24D3CE3325A}"/>
                </a:ext>
              </a:extLst>
            </p:cNvPr>
            <p:cNvSpPr/>
            <p:nvPr userDrawn="1"/>
          </p:nvSpPr>
          <p:spPr>
            <a:xfrm>
              <a:off x="10228214" y="-1"/>
              <a:ext cx="1963787" cy="3178856"/>
            </a:xfrm>
            <a:custGeom>
              <a:avLst/>
              <a:gdLst>
                <a:gd name="connsiteX0" fmla="*/ 0 w 1963787"/>
                <a:gd name="connsiteY0" fmla="*/ 0 h 3178856"/>
                <a:gd name="connsiteX1" fmla="*/ 1963787 w 1963787"/>
                <a:gd name="connsiteY1" fmla="*/ 0 h 3178856"/>
                <a:gd name="connsiteX2" fmla="*/ 1963787 w 1963787"/>
                <a:gd name="connsiteY2" fmla="*/ 1967129 h 3178856"/>
                <a:gd name="connsiteX3" fmla="*/ 1963787 w 1963787"/>
                <a:gd name="connsiteY3" fmla="*/ 2349671 h 3178856"/>
                <a:gd name="connsiteX4" fmla="*/ 1963787 w 1963787"/>
                <a:gd name="connsiteY4" fmla="*/ 3178856 h 3178856"/>
                <a:gd name="connsiteX5" fmla="*/ 1963753 w 1963787"/>
                <a:gd name="connsiteY5" fmla="*/ 3178856 h 3178856"/>
                <a:gd name="connsiteX6" fmla="*/ 1763002 w 1963787"/>
                <a:gd name="connsiteY6" fmla="*/ 3168629 h 3178856"/>
                <a:gd name="connsiteX7" fmla="*/ 0 w 1963787"/>
                <a:gd name="connsiteY7" fmla="*/ 1197921 h 3178856"/>
                <a:gd name="connsiteX8" fmla="*/ 0 w 1963787"/>
                <a:gd name="connsiteY8" fmla="*/ 1039961 h 3178856"/>
                <a:gd name="connsiteX9" fmla="*/ 0 w 1963787"/>
                <a:gd name="connsiteY9" fmla="*/ 0 h 317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3787" h="3178856">
                  <a:moveTo>
                    <a:pt x="0" y="0"/>
                  </a:moveTo>
                  <a:lnTo>
                    <a:pt x="1963787" y="0"/>
                  </a:lnTo>
                  <a:lnTo>
                    <a:pt x="1963787" y="1967129"/>
                  </a:lnTo>
                  <a:lnTo>
                    <a:pt x="1963787" y="2349671"/>
                  </a:lnTo>
                  <a:lnTo>
                    <a:pt x="1963787" y="3178856"/>
                  </a:lnTo>
                  <a:lnTo>
                    <a:pt x="1963753" y="3178856"/>
                  </a:lnTo>
                  <a:lnTo>
                    <a:pt x="1763002" y="3168629"/>
                  </a:lnTo>
                  <a:cubicBezTo>
                    <a:pt x="772749" y="3067186"/>
                    <a:pt x="0" y="2223585"/>
                    <a:pt x="0" y="1197921"/>
                  </a:cubicBezTo>
                  <a:lnTo>
                    <a:pt x="0" y="103996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7494" y="252549"/>
            <a:ext cx="6220278" cy="3262811"/>
          </a:xfrm>
        </p:spPr>
        <p:txBody>
          <a:bodyPr anchor="b">
            <a:noAutofit/>
          </a:bodyPr>
          <a:lstStyle>
            <a:lvl1pPr algn="l">
              <a:defRPr sz="60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3" y="3685939"/>
            <a:ext cx="6220277" cy="2919512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54470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C10D125-AB73-D276-4947-94204736A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8082092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8864" y="102021"/>
            <a:ext cx="9779183" cy="1744415"/>
          </a:xfrm>
        </p:spPr>
        <p:txBody>
          <a:bodyPr anchor="b">
            <a:noAutofit/>
          </a:bodyPr>
          <a:lstStyle>
            <a:lvl1pPr>
              <a:defRPr sz="42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8865" y="2017467"/>
            <a:ext cx="9779182" cy="3366815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  <a:lvl2pPr marL="457200" indent="0">
              <a:buNone/>
              <a:defRPr>
                <a:latin typeface="+mn-lt"/>
              </a:defRPr>
            </a:lvl2pPr>
            <a:lvl3pPr marL="914400" indent="0">
              <a:buNone/>
              <a:defRPr>
                <a:latin typeface="+mn-lt"/>
              </a:defRPr>
            </a:lvl3pPr>
            <a:lvl4pPr marL="1371600" indent="0">
              <a:buNone/>
              <a:defRPr>
                <a:latin typeface="+mn-lt"/>
              </a:defRPr>
            </a:lvl4pPr>
            <a:lvl5pPr marL="1828800" indent="0">
              <a:buNone/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C10D125-AB73-D276-4947-94204736A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1" y="0"/>
            <a:ext cx="12191999" cy="6858000"/>
            <a:chOff x="1" y="0"/>
            <a:chExt cx="12191999" cy="6858000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8082092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71600"/>
            <a:ext cx="5486400" cy="4114800"/>
          </a:xfrm>
        </p:spPr>
        <p:txBody>
          <a:bodyPr anchor="ctr" anchorCtr="0">
            <a:noAutofit/>
          </a:bodyPr>
          <a:lstStyle>
            <a:lvl1pPr>
              <a:defRPr sz="60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124234B-E1C4-2616-9993-A23142AA6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3438" y="1168400"/>
            <a:ext cx="4500562" cy="4521200"/>
          </a:xfrm>
          <a:prstGeom prst="ellipse">
            <a:avLst/>
          </a:prstGeom>
          <a:solidFill>
            <a:schemeClr val="accent2"/>
          </a:solidFill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6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C10D125-AB73-D276-4947-94204736A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8082092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0" y="457200"/>
            <a:ext cx="5120640" cy="3200400"/>
          </a:xfrm>
        </p:spPr>
        <p:txBody>
          <a:bodyPr anchor="b" anchorCtr="0">
            <a:noAutofit/>
          </a:bodyPr>
          <a:lstStyle>
            <a:lvl1pPr>
              <a:defRPr sz="60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63DBBF-E63D-81E5-E7CE-32F6F2C2F9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43598" y="3657600"/>
            <a:ext cx="5120640" cy="182880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32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4033732-ADA1-C540-7276-3FF5CDEF2C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4238" y="1157224"/>
            <a:ext cx="4500562" cy="4521200"/>
          </a:xfrm>
          <a:prstGeom prst="ellipse">
            <a:avLst/>
          </a:prstGeom>
          <a:solidFill>
            <a:schemeClr val="accent2"/>
          </a:solidFill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85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CEDB282-8288-C81F-52B5-048A3E80C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-1"/>
            <a:ext cx="12208822" cy="6858003"/>
            <a:chOff x="0" y="-1"/>
            <a:chExt cx="12208822" cy="685800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A62587F-7496-384A-AF40-18FC8CF0709D}"/>
                </a:ext>
              </a:extLst>
            </p:cNvPr>
            <p:cNvSpPr/>
            <p:nvPr userDrawn="1"/>
          </p:nvSpPr>
          <p:spPr>
            <a:xfrm>
              <a:off x="0" y="2286002"/>
              <a:ext cx="12208822" cy="45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4DB028B-A475-224B-B675-A15A56CAD0BF}"/>
                </a:ext>
              </a:extLst>
            </p:cNvPr>
            <p:cNvSpPr/>
            <p:nvPr userDrawn="1"/>
          </p:nvSpPr>
          <p:spPr>
            <a:xfrm flipH="1">
              <a:off x="8597718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1C34955-105B-4D4D-B51D-754C5D38A85D}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2734DEB1-EC02-2E42-9292-4ADD115060A5}"/>
                </a:ext>
              </a:extLst>
            </p:cNvPr>
            <p:cNvSpPr/>
            <p:nvPr userDrawn="1"/>
          </p:nvSpPr>
          <p:spPr>
            <a:xfrm rot="5400000" flipH="1" flipV="1">
              <a:off x="10344100" y="438098"/>
              <a:ext cx="2285999" cy="1409801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5E932F0D-7FC3-634B-932C-3625C16C8D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45085"/>
            <a:ext cx="9779183" cy="1600835"/>
          </a:xfrm>
        </p:spPr>
        <p:txBody>
          <a:bodyPr anchor="b">
            <a:noAutofit/>
          </a:bodyPr>
          <a:lstStyle>
            <a:lvl1pPr>
              <a:defRPr sz="42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EED44-783E-8705-4119-D7E9F7D4F2B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166087" y="2652713"/>
            <a:ext cx="9780587" cy="3436936"/>
          </a:xfrm>
        </p:spPr>
        <p:txBody>
          <a:bodyPr>
            <a:normAutofit/>
          </a:bodyPr>
          <a:lstStyle>
            <a:lvl1pPr marL="342900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1pPr>
            <a:lvl2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2pPr>
            <a:lvl3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3pPr>
            <a:lvl4pPr marL="1097280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4pPr>
            <a:lvl5pPr marL="1371600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D4F5-F69B-42F6-8A9D-330F696E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9A23A-2238-4904-8692-9F2DAE8B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9FC35-DDC8-45FB-8ACB-21C15F57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318" y="6356350"/>
            <a:ext cx="1604682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17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5FBCE6F-2AA9-31FE-8148-33B480735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67EACEC-C2DD-EA42-8504-176673AD1F20}"/>
                </a:ext>
              </a:extLst>
            </p:cNvPr>
            <p:cNvSpPr/>
            <p:nvPr userDrawn="1"/>
          </p:nvSpPr>
          <p:spPr>
            <a:xfrm>
              <a:off x="0" y="0"/>
              <a:ext cx="8025490" cy="6858000"/>
            </a:xfrm>
            <a:custGeom>
              <a:avLst/>
              <a:gdLst>
                <a:gd name="connsiteX0" fmla="*/ 0 w 8025490"/>
                <a:gd name="connsiteY0" fmla="*/ 0 h 6858000"/>
                <a:gd name="connsiteX1" fmla="*/ 4596490 w 8025490"/>
                <a:gd name="connsiteY1" fmla="*/ 0 h 6858000"/>
                <a:gd name="connsiteX2" fmla="*/ 8025490 w 8025490"/>
                <a:gd name="connsiteY2" fmla="*/ 3429000 h 6858000"/>
                <a:gd name="connsiteX3" fmla="*/ 4596490 w 8025490"/>
                <a:gd name="connsiteY3" fmla="*/ 6858000 h 6858000"/>
                <a:gd name="connsiteX4" fmla="*/ 0 w 8025490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5490" h="6858000">
                  <a:moveTo>
                    <a:pt x="0" y="0"/>
                  </a:moveTo>
                  <a:lnTo>
                    <a:pt x="4596490" y="0"/>
                  </a:lnTo>
                  <a:cubicBezTo>
                    <a:pt x="6490274" y="0"/>
                    <a:pt x="8025490" y="1535216"/>
                    <a:pt x="8025490" y="3429000"/>
                  </a:cubicBezTo>
                  <a:cubicBezTo>
                    <a:pt x="8025490" y="5322784"/>
                    <a:pt x="6490274" y="6858000"/>
                    <a:pt x="4596490" y="6858000"/>
                  </a:cubicBezTo>
                  <a:lnTo>
                    <a:pt x="0" y="685800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843C7E-5704-7A46-8974-F3BFA42E7310}"/>
                </a:ext>
              </a:extLst>
            </p:cNvPr>
            <p:cNvGrpSpPr/>
            <p:nvPr userDrawn="1"/>
          </p:nvGrpSpPr>
          <p:grpSpPr>
            <a:xfrm rot="16200000">
              <a:off x="8286528" y="2207195"/>
              <a:ext cx="3032351" cy="2443610"/>
              <a:chOff x="9857014" y="13834"/>
              <a:chExt cx="2334986" cy="1881641"/>
            </a:xfrm>
          </p:grpSpPr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EFBF1E52-11FA-DC48-B7AD-75734232FFE8}"/>
                  </a:ext>
                </a:extLst>
              </p:cNvPr>
              <p:cNvSpPr/>
              <p:nvPr userDrawn="1"/>
            </p:nvSpPr>
            <p:spPr>
              <a:xfrm rot="5400000" flipH="1" flipV="1">
                <a:off x="10667433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4850B620-49F5-3748-84AF-682555D52792}"/>
                  </a:ext>
                </a:extLst>
              </p:cNvPr>
              <p:cNvSpPr/>
              <p:nvPr userDrawn="1"/>
            </p:nvSpPr>
            <p:spPr>
              <a:xfrm rot="16200000" flipV="1">
                <a:off x="9499940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B179973-08D2-EF40-B516-35E75E906394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C811FF3-E48A-194D-8022-65F8C3A17449}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7494" y="177553"/>
            <a:ext cx="6245912" cy="3269447"/>
          </a:xfrm>
        </p:spPr>
        <p:txBody>
          <a:bodyPr bIns="0" anchor="b">
            <a:noAutofit/>
          </a:bodyPr>
          <a:lstStyle>
            <a:lvl1pPr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4" y="3492896"/>
            <a:ext cx="6245912" cy="912850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98652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14DB56B5-5DD7-95E3-52B2-EDC4B3F13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</a:extLst>
            </p:cNvPr>
            <p:cNvGrpSpPr/>
            <p:nvPr userDrawn="1"/>
          </p:nvGrpSpPr>
          <p:grpSpPr>
            <a:xfrm>
              <a:off x="8082092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latin typeface="+mn-lt"/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601200" cy="1653371"/>
          </a:xfrm>
        </p:spPr>
        <p:txBody>
          <a:bodyPr anchor="b">
            <a:noAutofit/>
          </a:bodyPr>
          <a:lstStyle>
            <a:lvl1pPr>
              <a:defRPr sz="42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23984"/>
            <a:ext cx="4663440" cy="3332832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defRPr sz="2000">
                <a:latin typeface="+mn-lt"/>
              </a:defRPr>
            </a:lvl1pPr>
            <a:lvl2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+mn-lt"/>
              </a:defRPr>
            </a:lvl2pPr>
            <a:lvl3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+mn-lt"/>
              </a:defRPr>
            </a:lvl3pPr>
            <a:lvl4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+mn-lt"/>
              </a:defRPr>
            </a:lvl4pPr>
            <a:lvl5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4CA559C-3355-DE44-ACF9-BDB6083C422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83235" y="2023984"/>
            <a:ext cx="4663440" cy="3332832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defRPr sz="2000">
                <a:latin typeface="+mn-lt"/>
              </a:defRPr>
            </a:lvl1pPr>
            <a:lvl2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+mn-lt"/>
              </a:defRPr>
            </a:lvl2pPr>
            <a:lvl3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+mn-lt"/>
              </a:defRPr>
            </a:lvl3pPr>
            <a:lvl4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+mn-lt"/>
              </a:defRPr>
            </a:lvl4pPr>
            <a:lvl5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843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1A0E8D4A-B13C-C7EE-5E27-278124A12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1"/>
            <a:ext cx="12191999" cy="6857999"/>
            <a:chOff x="1" y="1"/>
            <a:chExt cx="12191999" cy="6857999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 rot="5400000" flipH="1">
              <a:off x="1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69008"/>
            <a:ext cx="9779183" cy="1706563"/>
          </a:xfrm>
        </p:spPr>
        <p:txBody>
          <a:bodyPr anchor="b">
            <a:noAutofit/>
          </a:bodyPr>
          <a:lstStyle>
            <a:lvl1pPr>
              <a:defRPr sz="42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26B296A-EB6A-9BE9-E813-B15C46524F4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1167493" y="2023984"/>
            <a:ext cx="4663440" cy="3332832"/>
          </a:xfrm>
        </p:spPr>
        <p:txBody>
          <a:bodyPr>
            <a:normAutofit/>
          </a:bodyPr>
          <a:lstStyle>
            <a:lvl1pPr marL="530352" indent="-530352">
              <a:spcBef>
                <a:spcPts val="1000"/>
              </a:spcBef>
              <a:buFont typeface="+mj-lt"/>
              <a:buAutoNum type="arabicPeriod"/>
              <a:defRPr sz="2000">
                <a:solidFill>
                  <a:schemeClr val="bg1"/>
                </a:solidFill>
                <a:latin typeface="+mn-lt"/>
              </a:defRPr>
            </a:lvl1pPr>
            <a:lvl2pPr marL="1097280" indent="-530352">
              <a:spcBef>
                <a:spcPts val="1000"/>
              </a:spcBef>
              <a:buFont typeface="+mj-lt"/>
              <a:buAutoNum type="alphaLcPeriod"/>
              <a:defRPr sz="2000">
                <a:solidFill>
                  <a:schemeClr val="bg1"/>
                </a:solidFill>
                <a:latin typeface="+mn-lt"/>
              </a:defRPr>
            </a:lvl2pPr>
            <a:lvl3pPr marL="1645920" indent="-530352">
              <a:spcBef>
                <a:spcPts val="1000"/>
              </a:spcBef>
              <a:buFont typeface="+mj-lt"/>
              <a:buAutoNum type="arabicParenR"/>
              <a:defRPr sz="2000">
                <a:solidFill>
                  <a:schemeClr val="bg1"/>
                </a:solidFill>
                <a:latin typeface="+mn-lt"/>
              </a:defRPr>
            </a:lvl3pPr>
            <a:lvl4pPr marL="1920240" indent="-530352">
              <a:spcBef>
                <a:spcPts val="1000"/>
              </a:spcBef>
              <a:buFont typeface="+mj-lt"/>
              <a:buAutoNum type="alphaLcParenR"/>
              <a:defRPr sz="2000">
                <a:solidFill>
                  <a:schemeClr val="bg1"/>
                </a:solidFill>
                <a:latin typeface="+mn-lt"/>
              </a:defRPr>
            </a:lvl4pPr>
            <a:lvl5pPr marL="2560320" indent="-514350">
              <a:spcBef>
                <a:spcPts val="1000"/>
              </a:spcBef>
              <a:buFont typeface="+mj-lt"/>
              <a:buAutoNum type="romanLcPeriod"/>
              <a:defRPr sz="20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435B7D5-E7F8-1267-8942-3C97BE836B98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283235" y="2023984"/>
            <a:ext cx="4663440" cy="3332832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2pPr>
            <a:lvl3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3pPr>
            <a:lvl4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4pPr>
            <a:lvl5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426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and Image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CEDB282-8288-C81F-52B5-048A3E80C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208822" cy="6858002"/>
            <a:chOff x="0" y="0"/>
            <a:chExt cx="12208822" cy="685800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A62587F-7496-384A-AF40-18FC8CF0709D}"/>
                </a:ext>
              </a:extLst>
            </p:cNvPr>
            <p:cNvSpPr/>
            <p:nvPr userDrawn="1"/>
          </p:nvSpPr>
          <p:spPr>
            <a:xfrm>
              <a:off x="0" y="2286002"/>
              <a:ext cx="12208822" cy="45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4DB028B-A475-224B-B675-A15A56CAD0BF}"/>
                </a:ext>
              </a:extLst>
            </p:cNvPr>
            <p:cNvSpPr/>
            <p:nvPr userDrawn="1"/>
          </p:nvSpPr>
          <p:spPr>
            <a:xfrm flipH="1">
              <a:off x="8597718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1C34955-105B-4D4D-B51D-754C5D38A85D}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5E932F0D-7FC3-634B-932C-3625C16C8D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457200"/>
            <a:ext cx="10643508" cy="1371600"/>
          </a:xfrm>
        </p:spPr>
        <p:txBody>
          <a:bodyPr anchor="b">
            <a:noAutofit/>
          </a:bodyPr>
          <a:lstStyle>
            <a:lvl1pPr>
              <a:defRPr sz="4200" b="1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07A1CF7-9B3B-E43E-830E-DAB65B608249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166088" y="2652713"/>
            <a:ext cx="5394959" cy="3436936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2pPr>
            <a:lvl3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3pPr>
            <a:lvl4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4pPr>
            <a:lvl5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D976D8D6-3BDC-1908-3425-FEE3EEF51A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17920" y="1447800"/>
            <a:ext cx="4214010" cy="4214010"/>
          </a:xfrm>
          <a:prstGeom prst="ellipse">
            <a:avLst/>
          </a:prstGeom>
          <a:solidFill>
            <a:schemeClr val="accent2"/>
          </a:solidFill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D4F5-F69B-42F6-8A9D-330F696E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9A23A-2238-4904-8692-9F2DAE8B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9FC35-DDC8-45FB-8ACB-21C15F57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318" y="6356350"/>
            <a:ext cx="1604682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030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9/8/20XX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4" r:id="rId4"/>
    <p:sldLayoutId id="2147483671" r:id="rId5"/>
    <p:sldLayoutId id="2147483659" r:id="rId6"/>
    <p:sldLayoutId id="2147483668" r:id="rId7"/>
    <p:sldLayoutId id="2147483669" r:id="rId8"/>
    <p:sldLayoutId id="2147483675" r:id="rId9"/>
    <p:sldLayoutId id="2147483677" r:id="rId10"/>
    <p:sldLayoutId id="2147483676" r:id="rId11"/>
    <p:sldLayoutId id="2147483661" r:id="rId12"/>
    <p:sldLayoutId id="2147483666" r:id="rId13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vuzix.com/en-ca/pages/vuzix-ultralite-oem-platform" TargetMode="External"/><Relationship Id="rId3" Type="http://schemas.openxmlformats.org/officeDocument/2006/relationships/hyperlink" Target="https://www.amazon.ca/soundcore-Wireless-Bluetooth-Water-Resistant-Customization/dp/B0BTYCRJSS/ref=sr_1_5?dib=eyJ2IjoiMSJ9.lVow50BJ23eqI2vyvNLsD5C7GtHfB_T95S1SHlJB8-w5ke5ATVBtCls7mM9bDHqBJ_tAS_SHE9EoqvGuCTpsddo1kJc2VBHRQDiq1XNPTLkPVhn6hjxD9WQcHw2u0OS5Ft662jVQKWpzDq9Tdrq2n6WFUd0uI7O0_VfQK0nI9raUzLtFihqp_gAfRFwXjdKnP9W5BQRuo2fB00kxkRWx8OEt_nBWCI3bfMLoRsxC720yKqEXZK6U_zWbpqbeaC4C8_sURe_WuX4SfGAta4hOSVUuorZWVlC1YC-dq8Q7sX8.nc7_pbq9oQQAAQyJjizsE_WHq-oOm1pAcvjj19dU-Vk&amp;dib_tag=se&amp;keywords=wireless+earbuds&amp;qid=1728656591&amp;sr=8-5#customerReviews" TargetMode="External"/><Relationship Id="rId7" Type="http://schemas.openxmlformats.org/officeDocument/2006/relationships/hyperlink" Target="https://ohanaone.one/tech/#backpack-emr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televu.ca/" TargetMode="External"/><Relationship Id="rId5" Type="http://schemas.openxmlformats.org/officeDocument/2006/relationships/hyperlink" Target="https://www.amazon.ca/Gikfun-Speaker-Diameter-Arduino-AE1054/dp/B01G6FCDDE/ref=cm_cr_arp_d_product_top?ie=UTF8#customerReviews" TargetMode="External"/><Relationship Id="rId4" Type="http://schemas.openxmlformats.org/officeDocument/2006/relationships/hyperlink" Target="https://www.amazon.ca/OpenMove-Conduction-Bluetooth-Lifestyle-Headphones/dp/B09BW29FJS/ref=sr_1_5?crid=27OJ50030Z991&amp;dib=eyJ2IjoiMSJ9.LNz9QQHGYOluf2-EOx_0sSWpbiZYZMpEv-bL4MJNjUW73KRA2x8_q5D9OBI16dKEx8nyvAbsdgBeSE1CDVjqRMFqabdnJAA9cLLrAJQdOGYA40QpHRMm4Vb1CBbRURFPI8xypkGyHY--6cEXRajTtdNashh8B8MY0kSAtyG6RFHhC3MrYhya9e6zKBABJ7NO8qtk7VwCoS3MOfQsZTaq_2yPf4mMmdBuAgdMzBNSfswOntKqYDaX0ITyRMjxlduCzUzZ_KmsWXrPZoo7A-whQRHPQTaTTysFusD7nba-ROA.2CahBldiyMLNajdStdUcaW3tcYtDDVNmc8sXMDAOxXA&amp;dib_tag=se&amp;keywords=bone%2Bconduction%2Bheadphones&amp;qid=1728656829&amp;sprefix=bone%2B%2Caps%2C88&amp;sr=8-5&amp;th=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F3D98-3C30-4CFC-8643-C81E829C8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3" y="232913"/>
            <a:ext cx="7096933" cy="3830130"/>
          </a:xfrm>
        </p:spPr>
        <p:txBody>
          <a:bodyPr/>
          <a:lstStyle/>
          <a:p>
            <a:r>
              <a:rPr lang="en-US" dirty="0"/>
              <a:t>GNG 1103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0CC6080-F8E3-5FED-7B45-33EE19D1035B}"/>
              </a:ext>
            </a:extLst>
          </p:cNvPr>
          <p:cNvSpPr txBox="1">
            <a:spLocks/>
          </p:cNvSpPr>
          <p:nvPr/>
        </p:nvSpPr>
        <p:spPr>
          <a:xfrm>
            <a:off x="2396526" y="3625507"/>
            <a:ext cx="7096933" cy="8750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Group 14</a:t>
            </a:r>
          </a:p>
        </p:txBody>
      </p:sp>
      <p:pic>
        <p:nvPicPr>
          <p:cNvPr id="6" name="Picture 5" descr="A hand holding a pair of sunglasses&#10;&#10;Description automatically generated">
            <a:extLst>
              <a:ext uri="{FF2B5EF4-FFF2-40B4-BE49-F238E27FC236}">
                <a16:creationId xmlns:a16="http://schemas.microsoft.com/office/drawing/2014/main" id="{1EAEF23B-1678-22DB-97FC-D50E9C333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414" y="722300"/>
            <a:ext cx="3980184" cy="2276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DF9E134-98AA-3ECE-E40A-180C85ACD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136527"/>
            <a:ext cx="9601200" cy="1072842"/>
          </a:xfrm>
        </p:spPr>
        <p:txBody>
          <a:bodyPr/>
          <a:lstStyle/>
          <a:p>
            <a:r>
              <a:rPr lang="en-US" dirty="0"/>
              <a:t>Visual Subsystem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20B82CA-9DDB-4F1D-747D-11C7D52003B1}"/>
              </a:ext>
            </a:extLst>
          </p:cNvPr>
          <p:cNvGrpSpPr/>
          <p:nvPr/>
        </p:nvGrpSpPr>
        <p:grpSpPr>
          <a:xfrm>
            <a:off x="634179" y="1602658"/>
            <a:ext cx="7299968" cy="4706720"/>
            <a:chOff x="634179" y="1602658"/>
            <a:chExt cx="7299968" cy="4706720"/>
          </a:xfrm>
        </p:grpSpPr>
        <p:graphicFrame>
          <p:nvGraphicFramePr>
            <p:cNvPr id="2" name="Google Shape;119;p23">
              <a:extLst>
                <a:ext uri="{FF2B5EF4-FFF2-40B4-BE49-F238E27FC236}">
                  <a16:creationId xmlns:a16="http://schemas.microsoft.com/office/drawing/2014/main" id="{BF9F05F8-FEDE-B55C-CA12-C495DA195FD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20893847"/>
                </p:ext>
              </p:extLst>
            </p:nvPr>
          </p:nvGraphicFramePr>
          <p:xfrm>
            <a:off x="634179" y="2565659"/>
            <a:ext cx="7299968" cy="3743719"/>
          </p:xfrm>
          <a:graphic>
            <a:graphicData uri="http://schemas.openxmlformats.org/drawingml/2006/table">
              <a:tbl>
                <a:tblPr>
                  <a:noFill/>
                </a:tblPr>
                <a:tblGrid>
                  <a:gridCol w="1824992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824992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824992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824992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</a:tblGrid>
                <a:tr h="1049075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Design criteria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Smart glasses with extensive visual aid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Smart goggles that utilize AR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 dirty="0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Simple smart glasses with layered information display</a:t>
                        </a:r>
                        <a:endParaRPr sz="1200" b="1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82243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Visual aids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 dirty="0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2</a:t>
                        </a:r>
                        <a:endParaRPr sz="1200" b="1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3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1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765672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Reduced battery consumption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2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 dirty="0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1</a:t>
                        </a:r>
                        <a:endParaRPr sz="1200" b="1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3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82243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Size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3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1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 dirty="0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3</a:t>
                        </a:r>
                        <a:endParaRPr sz="1200" b="1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82243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Unique experience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2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3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1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482243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View of work field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3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2</a:t>
                        </a:r>
                        <a:endParaRPr sz="12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ko" sz="1200" b="1" dirty="0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3</a:t>
                        </a:r>
                        <a:endParaRPr sz="1200" b="1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endParaRPr>
                      </a:p>
                    </a:txBody>
                    <a:tcPr marL="64892" marR="64892" marT="64892" marB="64892"/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</a:tbl>
            </a:graphicData>
          </a:graphic>
        </p:graphicFrame>
        <p:sp>
          <p:nvSpPr>
            <p:cNvPr id="3" name="Google Shape;120;p23">
              <a:extLst>
                <a:ext uri="{FF2B5EF4-FFF2-40B4-BE49-F238E27FC236}">
                  <a16:creationId xmlns:a16="http://schemas.microsoft.com/office/drawing/2014/main" id="{00E745BB-E580-5F7A-F775-312642F906E1}"/>
                </a:ext>
              </a:extLst>
            </p:cNvPr>
            <p:cNvSpPr txBox="1"/>
            <p:nvPr/>
          </p:nvSpPr>
          <p:spPr>
            <a:xfrm>
              <a:off x="634179" y="1602658"/>
              <a:ext cx="6963786" cy="11793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" sz="1600" b="1" dirty="0">
                  <a:latin typeface="Times New Roman"/>
                  <a:ea typeface="Times New Roman"/>
                  <a:cs typeface="Times New Roman"/>
                  <a:sym typeface="Times New Roman"/>
                </a:rPr>
                <a:t>Rating in terms of compliance with criteria, 3 being most and 1 being least. </a:t>
              </a:r>
              <a:endParaRPr sz="1600" b="1" dirty="0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042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EF58C-138C-55F4-DA77-4C3F06C81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457200"/>
            <a:ext cx="10643508" cy="1371600"/>
          </a:xfrm>
        </p:spPr>
        <p:txBody>
          <a:bodyPr/>
          <a:lstStyle/>
          <a:p>
            <a:r>
              <a:rPr lang="en-US" dirty="0"/>
              <a:t>Our Full Concepts</a:t>
            </a:r>
          </a:p>
        </p:txBody>
      </p:sp>
      <p:pic>
        <p:nvPicPr>
          <p:cNvPr id="3" name="Google Shape;125;p24">
            <a:extLst>
              <a:ext uri="{FF2B5EF4-FFF2-40B4-BE49-F238E27FC236}">
                <a16:creationId xmlns:a16="http://schemas.microsoft.com/office/drawing/2014/main" id="{DB9C6314-6CCA-3551-52B1-F43F997A3E3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5940" y="673277"/>
            <a:ext cx="5159143" cy="5310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1F8FCD5-1065-D597-CA5D-A25D9C2D0F54}"/>
              </a:ext>
            </a:extLst>
          </p:cNvPr>
          <p:cNvGrpSpPr/>
          <p:nvPr/>
        </p:nvGrpSpPr>
        <p:grpSpPr>
          <a:xfrm>
            <a:off x="631847" y="2911731"/>
            <a:ext cx="4667740" cy="1418438"/>
            <a:chOff x="631847" y="2911731"/>
            <a:chExt cx="4667740" cy="1418438"/>
          </a:xfrm>
        </p:grpSpPr>
        <p:pic>
          <p:nvPicPr>
            <p:cNvPr id="2050" name="Picture 2" descr="ADVANTAGES / DISADVANTAGES OF MECHANICAL SEALS ">
              <a:extLst>
                <a:ext uri="{FF2B5EF4-FFF2-40B4-BE49-F238E27FC236}">
                  <a16:creationId xmlns:a16="http://schemas.microsoft.com/office/drawing/2014/main" id="{DC00ADA0-A2A2-84AB-9A10-F60C44CD51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320"/>
            <a:stretch/>
          </p:blipFill>
          <p:spPr bwMode="auto">
            <a:xfrm>
              <a:off x="631847" y="2911731"/>
              <a:ext cx="1521420" cy="141843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F90B116-373A-EF42-E245-8B915500CD68}"/>
                </a:ext>
              </a:extLst>
            </p:cNvPr>
            <p:cNvSpPr txBox="1"/>
            <p:nvPr/>
          </p:nvSpPr>
          <p:spPr>
            <a:xfrm>
              <a:off x="2438400" y="3385642"/>
              <a:ext cx="28611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800" dirty="0">
                  <a:solidFill>
                    <a:schemeClr val="bg1"/>
                  </a:solidFill>
                </a:rPr>
                <a:t>Benefits?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6167C08-29E8-F096-4B51-BA89AD53B262}"/>
              </a:ext>
            </a:extLst>
          </p:cNvPr>
          <p:cNvGrpSpPr/>
          <p:nvPr/>
        </p:nvGrpSpPr>
        <p:grpSpPr>
          <a:xfrm>
            <a:off x="631846" y="4941152"/>
            <a:ext cx="4667741" cy="1418438"/>
            <a:chOff x="631846" y="4941152"/>
            <a:chExt cx="4667741" cy="1418438"/>
          </a:xfrm>
        </p:grpSpPr>
        <p:pic>
          <p:nvPicPr>
            <p:cNvPr id="4" name="Picture 2" descr="ADVANTAGES / DISADVANTAGES OF MECHANICAL SEALS ">
              <a:extLst>
                <a:ext uri="{FF2B5EF4-FFF2-40B4-BE49-F238E27FC236}">
                  <a16:creationId xmlns:a16="http://schemas.microsoft.com/office/drawing/2014/main" id="{EA491C5B-47F6-7C7E-485F-37BB301D1D2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20"/>
            <a:stretch/>
          </p:blipFill>
          <p:spPr bwMode="auto">
            <a:xfrm>
              <a:off x="631846" y="4941152"/>
              <a:ext cx="1521420" cy="141843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E8F4C45-E75A-E3F5-FE0D-8E54130311A7}"/>
                </a:ext>
              </a:extLst>
            </p:cNvPr>
            <p:cNvSpPr txBox="1"/>
            <p:nvPr/>
          </p:nvSpPr>
          <p:spPr>
            <a:xfrm>
              <a:off x="2438400" y="5388761"/>
              <a:ext cx="28611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800" dirty="0">
                  <a:solidFill>
                    <a:schemeClr val="bg1"/>
                  </a:solidFill>
                </a:rPr>
                <a:t>Drawbacks?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94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EF58C-138C-55F4-DA77-4C3F06C81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0"/>
            <a:ext cx="10643508" cy="1371600"/>
          </a:xfrm>
        </p:spPr>
        <p:txBody>
          <a:bodyPr/>
          <a:lstStyle/>
          <a:p>
            <a:r>
              <a:rPr lang="en-US" dirty="0"/>
              <a:t>Evaluation Table</a:t>
            </a:r>
          </a:p>
        </p:txBody>
      </p:sp>
      <p:pic>
        <p:nvPicPr>
          <p:cNvPr id="8" name="Google Shape;130;p25">
            <a:extLst>
              <a:ext uri="{FF2B5EF4-FFF2-40B4-BE49-F238E27FC236}">
                <a16:creationId xmlns:a16="http://schemas.microsoft.com/office/drawing/2014/main" id="{8ABA719E-F595-B381-1D81-CE5C722C422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8251" y="1592826"/>
            <a:ext cx="6451600" cy="483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352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5C7B5A-A5C3-15D4-DF71-B692D28942FC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11700" y="1605475"/>
            <a:ext cx="5943600" cy="3382962"/>
          </a:xfrm>
        </p:spPr>
        <p:txBody>
          <a:bodyPr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CA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altLang="ko" sz="2000" dirty="0">
                <a:solidFill>
                  <a:schemeClr val="dk1"/>
                </a:solidFill>
                <a:highlight>
                  <a:srgbClr val="FFFFFF"/>
                </a:highlight>
              </a:rPr>
              <a:t>The following links provide insight into existing products similar to our project</a:t>
            </a:r>
            <a:endParaRPr lang="en-CA" sz="20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altLang="ko" sz="2000" u="sng" dirty="0">
                <a:solidFill>
                  <a:srgbClr val="1155CC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In-Ear Wireless Speakers</a:t>
            </a:r>
            <a:endParaRPr lang="en-CA" sz="20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altLang="ko" sz="2000" u="sng" dirty="0">
                <a:solidFill>
                  <a:srgbClr val="1155CC"/>
                </a:solidFill>
                <a:highlight>
                  <a:srgbClr val="FFFFFF"/>
                </a:highligh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Bone Conduction Audio </a:t>
            </a:r>
            <a:br>
              <a:rPr lang="en-CA" altLang="ko" sz="2000" dirty="0">
                <a:solidFill>
                  <a:schemeClr val="dk1"/>
                </a:solidFill>
                <a:highlight>
                  <a:srgbClr val="FFFFFF"/>
                </a:highlight>
              </a:rPr>
            </a:br>
            <a:r>
              <a:rPr lang="en-CA" altLang="ko" sz="2000" u="sng" dirty="0">
                <a:solidFill>
                  <a:srgbClr val="1155CC"/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Directional Speakers Built into Frames</a:t>
            </a:r>
            <a:endParaRPr lang="en-CA" sz="20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CA" sz="20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altLang="ko" sz="2000" dirty="0">
                <a:solidFill>
                  <a:schemeClr val="dk1"/>
                </a:solidFill>
                <a:highlight>
                  <a:srgbClr val="FFFFFF"/>
                </a:highlight>
              </a:rPr>
              <a:t>The following links provide insight into existing products similar to our project</a:t>
            </a:r>
            <a:endParaRPr lang="en-CA" sz="20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altLang="ko" sz="2000" u="sng" dirty="0" err="1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Televu</a:t>
            </a:r>
            <a:r>
              <a:rPr lang="en-CA" altLang="ko" sz="2000" u="sng" dirty="0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Smart Glasses</a:t>
            </a:r>
            <a:endParaRPr lang="en-CA" sz="20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altLang="ko" sz="2000" u="sng" dirty="0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OHANAONE Technologies</a:t>
            </a:r>
            <a:endParaRPr lang="en-CA" sz="20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altLang="ko" sz="2000" u="sng" dirty="0" err="1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Vuzix</a:t>
            </a:r>
            <a:r>
              <a:rPr lang="en-CA" altLang="ko" sz="2000" u="sng" dirty="0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smart glasses</a:t>
            </a:r>
            <a:endParaRPr lang="en-CA" dirty="0"/>
          </a:p>
        </p:txBody>
      </p:sp>
      <p:sp>
        <p:nvSpPr>
          <p:cNvPr id="3" name="Google Shape;135;p26">
            <a:extLst>
              <a:ext uri="{FF2B5EF4-FFF2-40B4-BE49-F238E27FC236}">
                <a16:creationId xmlns:a16="http://schemas.microsoft.com/office/drawing/2014/main" id="{AC9186C0-0A4F-67DD-C9C0-62FF18D3EC07}"/>
              </a:ext>
            </a:extLst>
          </p:cNvPr>
          <p:cNvSpPr txBox="1">
            <a:spLocks/>
          </p:cNvSpPr>
          <p:nvPr/>
        </p:nvSpPr>
        <p:spPr>
          <a:xfrm>
            <a:off x="311700" y="1032775"/>
            <a:ext cx="8520600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fontScale="90000" lnSpcReduction="200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CA" altLang="ko" dirty="0"/>
              <a:t>References / Appendix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53261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1C753FD-96EC-101A-B8A4-5F69A189B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4" y="-661851"/>
            <a:ext cx="6220278" cy="3262811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3074" name="Picture 2" descr="Woman with question marks">
            <a:extLst>
              <a:ext uri="{FF2B5EF4-FFF2-40B4-BE49-F238E27FC236}">
                <a16:creationId xmlns:a16="http://schemas.microsoft.com/office/drawing/2014/main" id="{A5D28CAC-36E4-7C04-7C4F-EB1C971BE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54" y="2781618"/>
            <a:ext cx="4736434" cy="32406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673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64" y="102022"/>
            <a:ext cx="9779183" cy="1372818"/>
          </a:xfrm>
        </p:spPr>
        <p:txBody>
          <a:bodyPr/>
          <a:lstStyle/>
          <a:p>
            <a:r>
              <a:rPr lang="en-US" dirty="0"/>
              <a:t>Table of contents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F2F820-3F1B-E506-7639-04D3198282E7}"/>
              </a:ext>
            </a:extLst>
          </p:cNvPr>
          <p:cNvGrpSpPr/>
          <p:nvPr/>
        </p:nvGrpSpPr>
        <p:grpSpPr>
          <a:xfrm>
            <a:off x="996973" y="1551469"/>
            <a:ext cx="10102964" cy="978386"/>
            <a:chOff x="790495" y="1993918"/>
            <a:chExt cx="11574378" cy="112088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ABFB611-FA7B-ED7B-23E9-E2203511C775}"/>
                </a:ext>
              </a:extLst>
            </p:cNvPr>
            <p:cNvSpPr/>
            <p:nvPr/>
          </p:nvSpPr>
          <p:spPr>
            <a:xfrm>
              <a:off x="790495" y="1993920"/>
              <a:ext cx="1120878" cy="112087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800" dirty="0"/>
                <a:t>1</a:t>
              </a:r>
            </a:p>
          </p:txBody>
        </p: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CFAFF6D3-0E9C-525E-F467-4E5EADBC94CC}"/>
                </a:ext>
              </a:extLst>
            </p:cNvPr>
            <p:cNvSpPr/>
            <p:nvPr/>
          </p:nvSpPr>
          <p:spPr>
            <a:xfrm>
              <a:off x="2094271" y="1993918"/>
              <a:ext cx="10270602" cy="1120879"/>
            </a:xfrm>
            <a:prstGeom prst="hexagon">
              <a:avLst>
                <a:gd name="adj" fmla="val 15351"/>
                <a:gd name="vf" fmla="val 11547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>
                  <a:solidFill>
                    <a:schemeClr val="tx1"/>
                  </a:solidFill>
                </a:rPr>
                <a:t>Introduction</a:t>
              </a:r>
            </a:p>
            <a:p>
              <a:pPr algn="ctr"/>
              <a:r>
                <a:rPr lang="en-CA" dirty="0">
                  <a:solidFill>
                    <a:schemeClr val="tx1"/>
                  </a:solidFill>
                </a:rPr>
                <a:t>Problem Statement and Design Criteria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3362D2A-A2AC-D7FD-FB51-95AEC7B2EFD4}"/>
              </a:ext>
            </a:extLst>
          </p:cNvPr>
          <p:cNvGrpSpPr/>
          <p:nvPr/>
        </p:nvGrpSpPr>
        <p:grpSpPr>
          <a:xfrm>
            <a:off x="996973" y="3747800"/>
            <a:ext cx="10102964" cy="978386"/>
            <a:chOff x="790495" y="1993918"/>
            <a:chExt cx="11574378" cy="112088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6201C0-1248-EAA0-78EF-8D5C0F6D7983}"/>
                </a:ext>
              </a:extLst>
            </p:cNvPr>
            <p:cNvSpPr/>
            <p:nvPr/>
          </p:nvSpPr>
          <p:spPr>
            <a:xfrm>
              <a:off x="790495" y="1993920"/>
              <a:ext cx="1120878" cy="112087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800" dirty="0"/>
                <a:t>3</a:t>
              </a:r>
            </a:p>
          </p:txBody>
        </p:sp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id="{ABD9DD4F-4CA2-C591-62F6-F7FC4E134B25}"/>
                </a:ext>
              </a:extLst>
            </p:cNvPr>
            <p:cNvSpPr/>
            <p:nvPr/>
          </p:nvSpPr>
          <p:spPr>
            <a:xfrm>
              <a:off x="2094271" y="1993918"/>
              <a:ext cx="10270602" cy="1120879"/>
            </a:xfrm>
            <a:prstGeom prst="hexagon">
              <a:avLst>
                <a:gd name="adj" fmla="val 15351"/>
                <a:gd name="vf" fmla="val 115470"/>
              </a:avLst>
            </a:prstGeom>
            <a:solidFill>
              <a:schemeClr val="accent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>
                  <a:solidFill>
                    <a:schemeClr val="tx1"/>
                  </a:solidFill>
                </a:rPr>
                <a:t>Solutions / Prototype Ideas</a:t>
              </a:r>
            </a:p>
            <a:p>
              <a:pPr algn="ctr"/>
              <a:r>
                <a:rPr lang="en-CA" dirty="0">
                  <a:solidFill>
                    <a:schemeClr val="tx1"/>
                  </a:solidFill>
                </a:rPr>
                <a:t>Drawbacks and Benefits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C676756-2341-9889-8742-6C3FCF7B7805}"/>
              </a:ext>
            </a:extLst>
          </p:cNvPr>
          <p:cNvGrpSpPr/>
          <p:nvPr/>
        </p:nvGrpSpPr>
        <p:grpSpPr>
          <a:xfrm>
            <a:off x="996973" y="2664018"/>
            <a:ext cx="10102964" cy="978387"/>
            <a:chOff x="790495" y="1993918"/>
            <a:chExt cx="11574378" cy="112088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E5786D7-EBE7-0A11-02D6-6D9AAE8E8170}"/>
                </a:ext>
              </a:extLst>
            </p:cNvPr>
            <p:cNvSpPr/>
            <p:nvPr/>
          </p:nvSpPr>
          <p:spPr>
            <a:xfrm>
              <a:off x="790495" y="1993921"/>
              <a:ext cx="1120878" cy="112087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800" dirty="0"/>
                <a:t>2</a:t>
              </a:r>
            </a:p>
          </p:txBody>
        </p:sp>
        <p:sp>
          <p:nvSpPr>
            <p:cNvPr id="14" name="Hexagon 13">
              <a:extLst>
                <a:ext uri="{FF2B5EF4-FFF2-40B4-BE49-F238E27FC236}">
                  <a16:creationId xmlns:a16="http://schemas.microsoft.com/office/drawing/2014/main" id="{6C23401C-758D-A63D-AF9C-409DF8E94AA6}"/>
                </a:ext>
              </a:extLst>
            </p:cNvPr>
            <p:cNvSpPr/>
            <p:nvPr/>
          </p:nvSpPr>
          <p:spPr>
            <a:xfrm>
              <a:off x="2094271" y="1993918"/>
              <a:ext cx="10270602" cy="1120879"/>
            </a:xfrm>
            <a:prstGeom prst="hexagon">
              <a:avLst>
                <a:gd name="adj" fmla="val 15351"/>
                <a:gd name="vf" fmla="val 115470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>
                  <a:solidFill>
                    <a:schemeClr val="tx1"/>
                  </a:solidFill>
                </a:rPr>
                <a:t>Subsystem Details</a:t>
              </a:r>
            </a:p>
            <a:p>
              <a:pPr algn="ctr"/>
              <a:r>
                <a:rPr lang="en-CA" dirty="0">
                  <a:solidFill>
                    <a:schemeClr val="tx1"/>
                  </a:solidFill>
                </a:rPr>
                <a:t>app design, audio / External, video (camera) / External, Network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B4BEFBC-D219-F273-C41E-5DA8C1C0507C}"/>
              </a:ext>
            </a:extLst>
          </p:cNvPr>
          <p:cNvGrpSpPr/>
          <p:nvPr/>
        </p:nvGrpSpPr>
        <p:grpSpPr>
          <a:xfrm>
            <a:off x="996973" y="4831583"/>
            <a:ext cx="10102964" cy="978386"/>
            <a:chOff x="790495" y="1993918"/>
            <a:chExt cx="11574378" cy="112088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E9DB4F9-1EBA-E2F8-A07E-B6967D941F70}"/>
                </a:ext>
              </a:extLst>
            </p:cNvPr>
            <p:cNvSpPr/>
            <p:nvPr/>
          </p:nvSpPr>
          <p:spPr>
            <a:xfrm>
              <a:off x="790495" y="1993920"/>
              <a:ext cx="1120878" cy="112087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800" dirty="0"/>
                <a:t>4</a:t>
              </a: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3485287C-033C-BABF-5C99-3BB0DE4C47BD}"/>
                </a:ext>
              </a:extLst>
            </p:cNvPr>
            <p:cNvSpPr/>
            <p:nvPr/>
          </p:nvSpPr>
          <p:spPr>
            <a:xfrm>
              <a:off x="2094271" y="1993918"/>
              <a:ext cx="10270602" cy="1120879"/>
            </a:xfrm>
            <a:prstGeom prst="hexagon">
              <a:avLst>
                <a:gd name="adj" fmla="val 15351"/>
                <a:gd name="vf" fmla="val 115470"/>
              </a:avLst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>
                  <a:solidFill>
                    <a:schemeClr val="tx1"/>
                  </a:solidFill>
                </a:rPr>
                <a:t>Conclusion</a:t>
              </a:r>
            </a:p>
            <a:p>
              <a:pPr algn="ctr"/>
              <a:r>
                <a:rPr lang="en-CA" dirty="0">
                  <a:solidFill>
                    <a:schemeClr val="tx1"/>
                  </a:solidFill>
                </a:rPr>
                <a:t>Final Solution, Conclusion, References, Questions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560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48DD4-4828-CE87-0C5C-42BE175E8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1371600"/>
            <a:ext cx="5486400" cy="411480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6" name="Picture Placeholder 5" descr="A hand holding a pair of sunglasses&#10;&#10;Description automatically generated">
            <a:extLst>
              <a:ext uri="{FF2B5EF4-FFF2-40B4-BE49-F238E27FC236}">
                <a16:creationId xmlns:a16="http://schemas.microsoft.com/office/drawing/2014/main" id="{47FF18AE-D810-6629-029D-9856103DE9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1537" r="21537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E764DB1-E00A-EBE3-57CB-59CECE707EE0}"/>
              </a:ext>
            </a:extLst>
          </p:cNvPr>
          <p:cNvSpPr/>
          <p:nvPr/>
        </p:nvSpPr>
        <p:spPr>
          <a:xfrm>
            <a:off x="458871" y="2163098"/>
            <a:ext cx="6459794" cy="2531804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altLang="ko" sz="2400" dirty="0"/>
              <a:t>Functional network-aware API that lets junior employees be remotely mentored by senior employees through smart glasses in real time.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66267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02FA0-5805-E9D5-E5A1-5B4B485CB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-143386"/>
            <a:ext cx="9692640" cy="1106947"/>
          </a:xfrm>
        </p:spPr>
        <p:txBody>
          <a:bodyPr/>
          <a:lstStyle/>
          <a:p>
            <a:r>
              <a:rPr lang="en-US" dirty="0"/>
              <a:t>Design Criteria</a:t>
            </a:r>
          </a:p>
        </p:txBody>
      </p:sp>
      <p:pic>
        <p:nvPicPr>
          <p:cNvPr id="7" name="Google Shape;79;p17">
            <a:extLst>
              <a:ext uri="{FF2B5EF4-FFF2-40B4-BE49-F238E27FC236}">
                <a16:creationId xmlns:a16="http://schemas.microsoft.com/office/drawing/2014/main" id="{7AE34885-D82E-6B16-31FF-7F27F70C737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0182" y="1476802"/>
            <a:ext cx="6389310" cy="48465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Google Shape;80;p17">
            <a:extLst>
              <a:ext uri="{FF2B5EF4-FFF2-40B4-BE49-F238E27FC236}">
                <a16:creationId xmlns:a16="http://schemas.microsoft.com/office/drawing/2014/main" id="{B82B88D2-6DF3-A969-E1C0-9C0FB5C2985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9651" y="1265764"/>
            <a:ext cx="5945637" cy="52333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791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EE190-899A-46D2-989D-C4BC6A46F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6" y="457200"/>
            <a:ext cx="5120640" cy="3200400"/>
          </a:xfrm>
        </p:spPr>
        <p:txBody>
          <a:bodyPr/>
          <a:lstStyle/>
          <a:p>
            <a:r>
              <a:rPr lang="en-US" dirty="0"/>
              <a:t>Subsystem</a:t>
            </a:r>
            <a:br>
              <a:rPr lang="en-US" dirty="0"/>
            </a:br>
            <a:r>
              <a:rPr lang="en-US" dirty="0"/>
              <a:t>Details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BC9DE8-A5CC-4BE1-0DE5-CB15D01A79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8404" y="3657600"/>
            <a:ext cx="5120640" cy="1828800"/>
          </a:xfrm>
        </p:spPr>
        <p:txBody>
          <a:bodyPr/>
          <a:lstStyle/>
          <a:p>
            <a:r>
              <a:rPr lang="en-US" dirty="0"/>
              <a:t>App design</a:t>
            </a:r>
          </a:p>
          <a:p>
            <a:r>
              <a:rPr lang="en-US" dirty="0"/>
              <a:t>Audio</a:t>
            </a:r>
          </a:p>
          <a:p>
            <a:r>
              <a:rPr lang="en-US" dirty="0"/>
              <a:t>Video</a:t>
            </a:r>
          </a:p>
          <a:p>
            <a:r>
              <a:rPr lang="en-US" dirty="0"/>
              <a:t>Network</a:t>
            </a:r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7B46449A-3DF4-F4BB-D990-56F77F171FEB}"/>
              </a:ext>
            </a:extLst>
          </p:cNvPr>
          <p:cNvSpPr/>
          <p:nvPr/>
        </p:nvSpPr>
        <p:spPr>
          <a:xfrm>
            <a:off x="1619623" y="2153609"/>
            <a:ext cx="3007981" cy="3007981"/>
          </a:xfrm>
          <a:prstGeom prst="plus">
            <a:avLst>
              <a:gd name="adj" fmla="val 4883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2B3BEFF-2FFB-A987-4E73-6845EC33C2D5}"/>
              </a:ext>
            </a:extLst>
          </p:cNvPr>
          <p:cNvSpPr/>
          <p:nvPr/>
        </p:nvSpPr>
        <p:spPr>
          <a:xfrm>
            <a:off x="2201108" y="2735094"/>
            <a:ext cx="1845012" cy="184501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Smart</a:t>
            </a:r>
          </a:p>
          <a:p>
            <a:pPr algn="ctr"/>
            <a:r>
              <a:rPr lang="en-CA" dirty="0"/>
              <a:t>Mentor</a:t>
            </a:r>
          </a:p>
          <a:p>
            <a:pPr algn="ctr"/>
            <a:r>
              <a:rPr lang="en-CA" dirty="0"/>
              <a:t>Glasses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852673-18D0-76FA-BC60-62DD0D2F118B}"/>
              </a:ext>
            </a:extLst>
          </p:cNvPr>
          <p:cNvSpPr/>
          <p:nvPr/>
        </p:nvSpPr>
        <p:spPr>
          <a:xfrm>
            <a:off x="2306038" y="911942"/>
            <a:ext cx="1635153" cy="1635153"/>
          </a:xfrm>
          <a:prstGeom prst="ellipse">
            <a:avLst/>
          </a:prstGeom>
          <a:solidFill>
            <a:srgbClr val="F8AE8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App</a:t>
            </a:r>
          </a:p>
          <a:p>
            <a:pPr algn="ctr"/>
            <a:r>
              <a:rPr lang="en-CA" dirty="0">
                <a:solidFill>
                  <a:schemeClr val="tx1"/>
                </a:solidFill>
              </a:rPr>
              <a:t>Design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3634BAE-93FD-9D89-3BBC-084184F523B5}"/>
              </a:ext>
            </a:extLst>
          </p:cNvPr>
          <p:cNvSpPr/>
          <p:nvPr/>
        </p:nvSpPr>
        <p:spPr>
          <a:xfrm>
            <a:off x="303632" y="2840024"/>
            <a:ext cx="1635153" cy="1635153"/>
          </a:xfrm>
          <a:prstGeom prst="ellipse">
            <a:avLst/>
          </a:prstGeom>
          <a:solidFill>
            <a:srgbClr val="AA9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Video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9AF57A-82AA-DD2E-8628-01EFC2416237}"/>
              </a:ext>
            </a:extLst>
          </p:cNvPr>
          <p:cNvSpPr/>
          <p:nvPr/>
        </p:nvSpPr>
        <p:spPr>
          <a:xfrm>
            <a:off x="4308443" y="2840024"/>
            <a:ext cx="1635153" cy="1635153"/>
          </a:xfrm>
          <a:prstGeom prst="ellipse">
            <a:avLst/>
          </a:prstGeom>
          <a:solidFill>
            <a:srgbClr val="A0FEA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Audio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4089B7-06DE-976C-14EC-BE3D6292783A}"/>
              </a:ext>
            </a:extLst>
          </p:cNvPr>
          <p:cNvSpPr/>
          <p:nvPr/>
        </p:nvSpPr>
        <p:spPr>
          <a:xfrm>
            <a:off x="2306038" y="4768105"/>
            <a:ext cx="1635153" cy="1635153"/>
          </a:xfrm>
          <a:prstGeom prst="ellipse">
            <a:avLst/>
          </a:prstGeom>
          <a:solidFill>
            <a:srgbClr val="FFA3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Network</a:t>
            </a:r>
          </a:p>
        </p:txBody>
      </p:sp>
    </p:spTree>
    <p:extLst>
      <p:ext uri="{BB962C8B-B14F-4D97-AF65-F5344CB8AC3E}">
        <p14:creationId xmlns:p14="http://schemas.microsoft.com/office/powerpoint/2010/main" val="77975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FF5EE67-DE83-C00F-F31C-58A2B4623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45085"/>
            <a:ext cx="9779183" cy="1600835"/>
          </a:xfrm>
        </p:spPr>
        <p:txBody>
          <a:bodyPr/>
          <a:lstStyle/>
          <a:p>
            <a:r>
              <a:rPr lang="en-US" dirty="0"/>
              <a:t>App Design</a:t>
            </a:r>
          </a:p>
        </p:txBody>
      </p:sp>
      <p:pic>
        <p:nvPicPr>
          <p:cNvPr id="6" name="Google Shape;85;p18">
            <a:extLst>
              <a:ext uri="{FF2B5EF4-FFF2-40B4-BE49-F238E27FC236}">
                <a16:creationId xmlns:a16="http://schemas.microsoft.com/office/drawing/2014/main" id="{7A271340-F661-6C5A-07D7-FB26D01FBDB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639" y="2877021"/>
            <a:ext cx="3842484" cy="25564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Google Shape;86;p18">
            <a:extLst>
              <a:ext uri="{FF2B5EF4-FFF2-40B4-BE49-F238E27FC236}">
                <a16:creationId xmlns:a16="http://schemas.microsoft.com/office/drawing/2014/main" id="{1D269D54-0FB1-2F10-2769-28C7679DE1B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2644" r="4245"/>
          <a:stretch/>
        </p:blipFill>
        <p:spPr>
          <a:xfrm>
            <a:off x="5077370" y="2636056"/>
            <a:ext cx="7008403" cy="3038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8F2438F3-5BA9-329E-2761-23C3E790B29F}"/>
              </a:ext>
            </a:extLst>
          </p:cNvPr>
          <p:cNvSpPr/>
          <p:nvPr/>
        </p:nvSpPr>
        <p:spPr>
          <a:xfrm>
            <a:off x="4233785" y="3875009"/>
            <a:ext cx="707923" cy="56043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33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92;p19" descr="A close-up of a sign&#10;&#10;Description automatically generated">
            <a:extLst>
              <a:ext uri="{FF2B5EF4-FFF2-40B4-BE49-F238E27FC236}">
                <a16:creationId xmlns:a16="http://schemas.microsoft.com/office/drawing/2014/main" id="{1E6571B6-7162-E8D1-AF71-DEA6A728EC5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4690"/>
          <a:stretch/>
        </p:blipFill>
        <p:spPr>
          <a:xfrm>
            <a:off x="840563" y="2256984"/>
            <a:ext cx="3190663" cy="26230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Google Shape;93;p19" descr="A screenshot of a chat&#10;&#10;Description automatically generated">
            <a:extLst>
              <a:ext uri="{FF2B5EF4-FFF2-40B4-BE49-F238E27FC236}">
                <a16:creationId xmlns:a16="http://schemas.microsoft.com/office/drawing/2014/main" id="{7E5C0943-1538-DDE9-AE97-814415D2A33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1540" y="3883537"/>
            <a:ext cx="3828791" cy="26931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Google Shape;94;p19" descr="A white rectangular object with text&#10;&#10;Description automatically generated">
            <a:extLst>
              <a:ext uri="{FF2B5EF4-FFF2-40B4-BE49-F238E27FC236}">
                <a16:creationId xmlns:a16="http://schemas.microsoft.com/office/drawing/2014/main" id="{793B0B40-0A66-95B2-8E8B-7C261927C44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91541" y="505788"/>
            <a:ext cx="3828791" cy="2591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55204B67-1BA1-03CA-16A3-CCEB951872E5}"/>
              </a:ext>
            </a:extLst>
          </p:cNvPr>
          <p:cNvSpPr/>
          <p:nvPr/>
        </p:nvSpPr>
        <p:spPr>
          <a:xfrm rot="19958646">
            <a:off x="4878690" y="1958037"/>
            <a:ext cx="1165388" cy="92259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79FCB33-7DD7-CE00-B2B2-4DE0B12BF735}"/>
              </a:ext>
            </a:extLst>
          </p:cNvPr>
          <p:cNvSpPr/>
          <p:nvPr/>
        </p:nvSpPr>
        <p:spPr>
          <a:xfrm rot="1718407">
            <a:off x="4878689" y="3894992"/>
            <a:ext cx="1165388" cy="92259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CA" dirty="0">
              <a:solidFill>
                <a:schemeClr val="tx1"/>
              </a:solidFill>
            </a:endParaRPr>
          </a:p>
        </p:txBody>
      </p:sp>
      <p:pic>
        <p:nvPicPr>
          <p:cNvPr id="18" name="Google Shape;101;p20" descr="A close-up of a contact us&#10;&#10;Description automatically generated">
            <a:extLst>
              <a:ext uri="{FF2B5EF4-FFF2-40B4-BE49-F238E27FC236}">
                <a16:creationId xmlns:a16="http://schemas.microsoft.com/office/drawing/2014/main" id="{A4584D1C-EB3C-B6F8-0B80-A5F8C04427FF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73057" y="1384043"/>
            <a:ext cx="6118660" cy="41908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816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EF58C-138C-55F4-DA77-4C3F06C81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457200"/>
            <a:ext cx="10643508" cy="1371600"/>
          </a:xfrm>
        </p:spPr>
        <p:txBody>
          <a:bodyPr/>
          <a:lstStyle/>
          <a:p>
            <a:r>
              <a:rPr lang="en-US" dirty="0"/>
              <a:t>Administrator Software</a:t>
            </a:r>
          </a:p>
        </p:txBody>
      </p:sp>
      <p:pic>
        <p:nvPicPr>
          <p:cNvPr id="8" name="Google Shape;108;p21">
            <a:extLst>
              <a:ext uri="{FF2B5EF4-FFF2-40B4-BE49-F238E27FC236}">
                <a16:creationId xmlns:a16="http://schemas.microsoft.com/office/drawing/2014/main" id="{F5A9A8BC-325E-D301-8426-E50212B168B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002" y="2516316"/>
            <a:ext cx="5611849" cy="25128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Google Shape;109;p21">
            <a:extLst>
              <a:ext uri="{FF2B5EF4-FFF2-40B4-BE49-F238E27FC236}">
                <a16:creationId xmlns:a16="http://schemas.microsoft.com/office/drawing/2014/main" id="{F78E5965-689A-E312-2295-E1CD1AE4B4A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0" y="3988083"/>
            <a:ext cx="5971918" cy="26989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64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DF9E134-98AA-3ECE-E40A-180C85ACD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136527"/>
            <a:ext cx="9601200" cy="1072842"/>
          </a:xfrm>
        </p:spPr>
        <p:txBody>
          <a:bodyPr/>
          <a:lstStyle/>
          <a:p>
            <a:r>
              <a:rPr lang="en-US" dirty="0"/>
              <a:t>Auditory Subsystem</a:t>
            </a:r>
          </a:p>
        </p:txBody>
      </p:sp>
      <p:pic>
        <p:nvPicPr>
          <p:cNvPr id="9" name="Google Shape;114;p22">
            <a:extLst>
              <a:ext uri="{FF2B5EF4-FFF2-40B4-BE49-F238E27FC236}">
                <a16:creationId xmlns:a16="http://schemas.microsoft.com/office/drawing/2014/main" id="{AB3A99D2-8965-3AED-4DC0-0FD7CAA8148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6749" y="1429813"/>
            <a:ext cx="6505575" cy="5095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593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">
  <a:themeElements>
    <a:clrScheme name="Universal Color Block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8FF"/>
      </a:accent1>
      <a:accent2>
        <a:srgbClr val="DAE5EF"/>
      </a:accent2>
      <a:accent3>
        <a:srgbClr val="637183"/>
      </a:accent3>
      <a:accent4>
        <a:srgbClr val="434E5E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75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45331398_Win32_SL_V13" id="{C59E605D-C281-4A06-BDA0-E97A35AC3AA8}" vid="{25D1D206-DA25-4050-926A-BD6D3A1B50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731D3D4E-040D-4F59-9215-B1F04B81B9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7188B1-CB43-4216-A332-EE7733BC22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E52C7A-8834-4F18-859F-7167A187E13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232</Words>
  <Application>Microsoft Office PowerPoint</Application>
  <PresentationFormat>Widescreen</PresentationFormat>
  <Paragraphs>89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Tenorite</vt:lpstr>
      <vt:lpstr>Times New Roman</vt:lpstr>
      <vt:lpstr>Custom</vt:lpstr>
      <vt:lpstr>GNG 1103</vt:lpstr>
      <vt:lpstr>Table of contents</vt:lpstr>
      <vt:lpstr>Introduction</vt:lpstr>
      <vt:lpstr>Design Criteria</vt:lpstr>
      <vt:lpstr>Subsystem Details</vt:lpstr>
      <vt:lpstr>App Design</vt:lpstr>
      <vt:lpstr>PowerPoint Presentation</vt:lpstr>
      <vt:lpstr>Administrator Software</vt:lpstr>
      <vt:lpstr>Auditory Subsystem</vt:lpstr>
      <vt:lpstr>Visual Subsystem</vt:lpstr>
      <vt:lpstr>Our Full Concepts</vt:lpstr>
      <vt:lpstr>Evaluation Table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2023-12-12T16:04:07Z</dcterms:created>
  <dcterms:modified xsi:type="dcterms:W3CDTF">2024-10-23T16:06:06Z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