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1"/>
  </p:sldMasterIdLst>
  <p:notesMasterIdLst>
    <p:notesMasterId r:id="rId15"/>
  </p:notesMasterIdLst>
  <p:sldIdLst>
    <p:sldId id="256" r:id="rId2"/>
    <p:sldId id="258" r:id="rId3"/>
    <p:sldId id="260" r:id="rId4"/>
    <p:sldId id="271" r:id="rId5"/>
    <p:sldId id="298" r:id="rId6"/>
    <p:sldId id="299" r:id="rId7"/>
    <p:sldId id="300" r:id="rId8"/>
    <p:sldId id="302" r:id="rId9"/>
    <p:sldId id="262" r:id="rId10"/>
    <p:sldId id="301" r:id="rId11"/>
    <p:sldId id="303" r:id="rId12"/>
    <p:sldId id="304" r:id="rId13"/>
    <p:sldId id="305" r:id="rId14"/>
  </p:sldIdLst>
  <p:sldSz cx="9144000" cy="5143500" type="screen16x9"/>
  <p:notesSz cx="6858000" cy="9144000"/>
  <p:embeddedFontLst>
    <p:embeddedFont>
      <p:font typeface="Inter Tight" panose="020B0604020202020204" charset="0"/>
      <p:regular r:id="rId16"/>
      <p:bold r:id="rId17"/>
      <p:italic r:id="rId18"/>
      <p:boldItalic r:id="rId19"/>
    </p:embeddedFont>
    <p:embeddedFont>
      <p:font typeface="Plus Jakarta Sans" panose="020B0604020202020204"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5950848-430D-4EF9-A694-DD406C404838}">
  <a:tblStyle styleId="{15950848-430D-4EF9-A694-DD406C40483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9" d="100"/>
          <a:sy n="99" d="100"/>
        </p:scale>
        <p:origin x="92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7"/>
        <p:cNvGrpSpPr/>
        <p:nvPr/>
      </p:nvGrpSpPr>
      <p:grpSpPr>
        <a:xfrm>
          <a:off x="0" y="0"/>
          <a:ext cx="0" cy="0"/>
          <a:chOff x="0" y="0"/>
          <a:chExt cx="0" cy="0"/>
        </a:xfrm>
      </p:grpSpPr>
      <p:sp>
        <p:nvSpPr>
          <p:cNvPr id="648" name="Google Shape;648;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9" name="Google Shape;64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6"/>
        <p:cNvGrpSpPr/>
        <p:nvPr/>
      </p:nvGrpSpPr>
      <p:grpSpPr>
        <a:xfrm>
          <a:off x="0" y="0"/>
          <a:ext cx="0" cy="0"/>
          <a:chOff x="0" y="0"/>
          <a:chExt cx="0" cy="0"/>
        </a:xfrm>
      </p:grpSpPr>
      <p:sp>
        <p:nvSpPr>
          <p:cNvPr id="697" name="Google Shape;697;g13ce2af5b70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8" name="Google Shape;698;g13ce2af5b70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g26870aab0da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3" name="Google Shape;763;g26870aab0da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9"/>
        <p:cNvGrpSpPr/>
        <p:nvPr/>
      </p:nvGrpSpPr>
      <p:grpSpPr>
        <a:xfrm>
          <a:off x="0" y="0"/>
          <a:ext cx="0" cy="0"/>
          <a:chOff x="0" y="0"/>
          <a:chExt cx="0" cy="0"/>
        </a:xfrm>
      </p:grpSpPr>
      <p:sp>
        <p:nvSpPr>
          <p:cNvPr id="970" name="Google Shape;970;g2b7e498f51c_0_1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1" name="Google Shape;971;g2b7e498f51c_0_1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9">
          <a:extLst>
            <a:ext uri="{FF2B5EF4-FFF2-40B4-BE49-F238E27FC236}">
              <a16:creationId xmlns:a16="http://schemas.microsoft.com/office/drawing/2014/main" id="{A76D4C73-942A-0236-FE72-E4CF87B3892A}"/>
            </a:ext>
          </a:extLst>
        </p:cNvPr>
        <p:cNvGrpSpPr/>
        <p:nvPr/>
      </p:nvGrpSpPr>
      <p:grpSpPr>
        <a:xfrm>
          <a:off x="0" y="0"/>
          <a:ext cx="0" cy="0"/>
          <a:chOff x="0" y="0"/>
          <a:chExt cx="0" cy="0"/>
        </a:xfrm>
      </p:grpSpPr>
      <p:sp>
        <p:nvSpPr>
          <p:cNvPr id="780" name="Google Shape;780;g26870aab0da_0_26:notes">
            <a:extLst>
              <a:ext uri="{FF2B5EF4-FFF2-40B4-BE49-F238E27FC236}">
                <a16:creationId xmlns:a16="http://schemas.microsoft.com/office/drawing/2014/main" id="{CD46E871-D562-39C5-332B-4F01A653991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1" name="Google Shape;781;g26870aab0da_0_26:notes">
            <a:extLst>
              <a:ext uri="{FF2B5EF4-FFF2-40B4-BE49-F238E27FC236}">
                <a16:creationId xmlns:a16="http://schemas.microsoft.com/office/drawing/2014/main" id="{0FBAA1FC-685E-F68A-B7E3-4AA8D5FCE2A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462581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4"/>
        <p:cNvGrpSpPr/>
        <p:nvPr/>
      </p:nvGrpSpPr>
      <p:grpSpPr>
        <a:xfrm>
          <a:off x="0" y="0"/>
          <a:ext cx="0" cy="0"/>
          <a:chOff x="0" y="0"/>
          <a:chExt cx="0" cy="0"/>
        </a:xfrm>
      </p:grpSpPr>
      <p:sp>
        <p:nvSpPr>
          <p:cNvPr id="795" name="Google Shape;795;g2b7e498f51c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6" name="Google Shape;796;g2b7e498f51c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9">
          <a:extLst>
            <a:ext uri="{FF2B5EF4-FFF2-40B4-BE49-F238E27FC236}">
              <a16:creationId xmlns:a16="http://schemas.microsoft.com/office/drawing/2014/main" id="{D9F4DF4C-2CF2-CD15-A44B-D0F5AFF35CDF}"/>
            </a:ext>
          </a:extLst>
        </p:cNvPr>
        <p:cNvGrpSpPr/>
        <p:nvPr/>
      </p:nvGrpSpPr>
      <p:grpSpPr>
        <a:xfrm>
          <a:off x="0" y="0"/>
          <a:ext cx="0" cy="0"/>
          <a:chOff x="0" y="0"/>
          <a:chExt cx="0" cy="0"/>
        </a:xfrm>
      </p:grpSpPr>
      <p:sp>
        <p:nvSpPr>
          <p:cNvPr id="1040" name="Google Shape;1040;g13ce2af5b70_0_20:notes">
            <a:extLst>
              <a:ext uri="{FF2B5EF4-FFF2-40B4-BE49-F238E27FC236}">
                <a16:creationId xmlns:a16="http://schemas.microsoft.com/office/drawing/2014/main" id="{9557D838-16B9-1D07-5376-4BCF42CAC54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1" name="Google Shape;1041;g13ce2af5b70_0_20:notes">
            <a:extLst>
              <a:ext uri="{FF2B5EF4-FFF2-40B4-BE49-F238E27FC236}">
                <a16:creationId xmlns:a16="http://schemas.microsoft.com/office/drawing/2014/main" id="{7CB24CCE-6DB2-AE72-EBCA-AA24D38C7E2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43455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p:nvPr/>
        </p:nvSpPr>
        <p:spPr>
          <a:xfrm>
            <a:off x="237399" y="230425"/>
            <a:ext cx="8650800" cy="4680000"/>
          </a:xfrm>
          <a:prstGeom prst="roundRect">
            <a:avLst>
              <a:gd name="adj" fmla="val 3274"/>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10" name="Google Shape;10;p2"/>
          <p:cNvSpPr txBox="1">
            <a:spLocks noGrp="1"/>
          </p:cNvSpPr>
          <p:nvPr>
            <p:ph type="ctrTitle"/>
          </p:nvPr>
        </p:nvSpPr>
        <p:spPr>
          <a:xfrm>
            <a:off x="1982275" y="1507425"/>
            <a:ext cx="5179500" cy="15909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48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1982375" y="3192628"/>
            <a:ext cx="5179500" cy="3660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800"/>
              <a:buNone/>
              <a:defRPr sz="1400"/>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grpSp>
        <p:nvGrpSpPr>
          <p:cNvPr id="12" name="Google Shape;12;p2"/>
          <p:cNvGrpSpPr/>
          <p:nvPr/>
        </p:nvGrpSpPr>
        <p:grpSpPr>
          <a:xfrm>
            <a:off x="11" y="4"/>
            <a:ext cx="6343414" cy="923225"/>
            <a:chOff x="11" y="4"/>
            <a:chExt cx="6343414" cy="923225"/>
          </a:xfrm>
        </p:grpSpPr>
        <p:grpSp>
          <p:nvGrpSpPr>
            <p:cNvPr id="13" name="Google Shape;13;p2"/>
            <p:cNvGrpSpPr/>
            <p:nvPr/>
          </p:nvGrpSpPr>
          <p:grpSpPr>
            <a:xfrm>
              <a:off x="5874325" y="132925"/>
              <a:ext cx="469100" cy="125100"/>
              <a:chOff x="4540000" y="294675"/>
              <a:chExt cx="469100" cy="125100"/>
            </a:xfrm>
          </p:grpSpPr>
          <p:sp>
            <p:nvSpPr>
              <p:cNvPr id="14" name="Google Shape;14;p2"/>
              <p:cNvSpPr/>
              <p:nvPr/>
            </p:nvSpPr>
            <p:spPr>
              <a:xfrm rot="-5400000">
                <a:off x="4531600" y="303075"/>
                <a:ext cx="125100" cy="108300"/>
              </a:xfrm>
              <a:prstGeom prst="triangle">
                <a:avLst>
                  <a:gd name="adj" fmla="val 50000"/>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15" name="Google Shape;15;p2"/>
              <p:cNvSpPr/>
              <p:nvPr/>
            </p:nvSpPr>
            <p:spPr>
              <a:xfrm rot="-5400000">
                <a:off x="4712000" y="303075"/>
                <a:ext cx="125100" cy="108300"/>
              </a:xfrm>
              <a:prstGeom prst="triangle">
                <a:avLst>
                  <a:gd name="adj" fmla="val 50000"/>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16" name="Google Shape;16;p2"/>
              <p:cNvSpPr/>
              <p:nvPr/>
            </p:nvSpPr>
            <p:spPr>
              <a:xfrm rot="-5400000">
                <a:off x="4892400" y="303075"/>
                <a:ext cx="125100" cy="108300"/>
              </a:xfrm>
              <a:prstGeom prst="triangle">
                <a:avLst>
                  <a:gd name="adj" fmla="val 50000"/>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nvGrpSpPr>
            <p:cNvPr id="17" name="Google Shape;17;p2"/>
            <p:cNvGrpSpPr/>
            <p:nvPr/>
          </p:nvGrpSpPr>
          <p:grpSpPr>
            <a:xfrm rot="10800000">
              <a:off x="11" y="4"/>
              <a:ext cx="436703" cy="923225"/>
              <a:chOff x="4794250" y="3765054"/>
              <a:chExt cx="436703" cy="923225"/>
            </a:xfrm>
          </p:grpSpPr>
          <p:sp>
            <p:nvSpPr>
              <p:cNvPr id="18" name="Google Shape;18;p2"/>
              <p:cNvSpPr/>
              <p:nvPr/>
            </p:nvSpPr>
            <p:spPr>
              <a:xfrm>
                <a:off x="4794250" y="3765054"/>
                <a:ext cx="436703" cy="492633"/>
              </a:xfrm>
              <a:custGeom>
                <a:avLst/>
                <a:gdLst/>
                <a:ahLst/>
                <a:cxnLst/>
                <a:rect l="l" t="t" r="r" b="b"/>
                <a:pathLst>
                  <a:path w="436703" h="492633" extrusionOk="0">
                    <a:moveTo>
                      <a:pt x="436704" y="0"/>
                    </a:moveTo>
                    <a:lnTo>
                      <a:pt x="0" y="438477"/>
                    </a:lnTo>
                    <a:lnTo>
                      <a:pt x="0" y="492634"/>
                    </a:lnTo>
                    <a:lnTo>
                      <a:pt x="436704" y="54061"/>
                    </a:lnTo>
                    <a:lnTo>
                      <a:pt x="436704"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 name="Google Shape;19;p2"/>
              <p:cNvSpPr/>
              <p:nvPr/>
            </p:nvSpPr>
            <p:spPr>
              <a:xfrm>
                <a:off x="4794250" y="3889234"/>
                <a:ext cx="436703" cy="492633"/>
              </a:xfrm>
              <a:custGeom>
                <a:avLst/>
                <a:gdLst/>
                <a:ahLst/>
                <a:cxnLst/>
                <a:rect l="l" t="t" r="r" b="b"/>
                <a:pathLst>
                  <a:path w="436703" h="492633" extrusionOk="0">
                    <a:moveTo>
                      <a:pt x="0" y="438477"/>
                    </a:moveTo>
                    <a:lnTo>
                      <a:pt x="0" y="492633"/>
                    </a:lnTo>
                    <a:lnTo>
                      <a:pt x="436704" y="54061"/>
                    </a:lnTo>
                    <a:lnTo>
                      <a:pt x="436704" y="0"/>
                    </a:lnTo>
                    <a:lnTo>
                      <a:pt x="0" y="43847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 name="Google Shape;20;p2"/>
              <p:cNvSpPr/>
              <p:nvPr/>
            </p:nvSpPr>
            <p:spPr>
              <a:xfrm>
                <a:off x="4794250" y="4013414"/>
                <a:ext cx="436703" cy="492633"/>
              </a:xfrm>
              <a:custGeom>
                <a:avLst/>
                <a:gdLst/>
                <a:ahLst/>
                <a:cxnLst/>
                <a:rect l="l" t="t" r="r" b="b"/>
                <a:pathLst>
                  <a:path w="436703" h="492633" extrusionOk="0">
                    <a:moveTo>
                      <a:pt x="0" y="438572"/>
                    </a:moveTo>
                    <a:lnTo>
                      <a:pt x="0" y="492634"/>
                    </a:lnTo>
                    <a:lnTo>
                      <a:pt x="436704" y="54061"/>
                    </a:lnTo>
                    <a:lnTo>
                      <a:pt x="436704" y="0"/>
                    </a:lnTo>
                    <a:lnTo>
                      <a:pt x="0" y="43857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 name="Google Shape;21;p2"/>
              <p:cNvSpPr/>
              <p:nvPr/>
            </p:nvSpPr>
            <p:spPr>
              <a:xfrm>
                <a:off x="4794250" y="4137594"/>
                <a:ext cx="436703" cy="492633"/>
              </a:xfrm>
              <a:custGeom>
                <a:avLst/>
                <a:gdLst/>
                <a:ahLst/>
                <a:cxnLst/>
                <a:rect l="l" t="t" r="r" b="b"/>
                <a:pathLst>
                  <a:path w="436703" h="492633" extrusionOk="0">
                    <a:moveTo>
                      <a:pt x="0" y="438572"/>
                    </a:moveTo>
                    <a:lnTo>
                      <a:pt x="0" y="492633"/>
                    </a:lnTo>
                    <a:lnTo>
                      <a:pt x="436704" y="54156"/>
                    </a:lnTo>
                    <a:lnTo>
                      <a:pt x="436704" y="0"/>
                    </a:lnTo>
                    <a:lnTo>
                      <a:pt x="0" y="43857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 name="Google Shape;22;p2"/>
              <p:cNvSpPr/>
              <p:nvPr/>
            </p:nvSpPr>
            <p:spPr>
              <a:xfrm>
                <a:off x="4806317" y="4261773"/>
                <a:ext cx="424636" cy="426505"/>
              </a:xfrm>
              <a:custGeom>
                <a:avLst/>
                <a:gdLst/>
                <a:ahLst/>
                <a:cxnLst/>
                <a:rect l="l" t="t" r="r" b="b"/>
                <a:pathLst>
                  <a:path w="424636" h="426505" extrusionOk="0">
                    <a:moveTo>
                      <a:pt x="0" y="426506"/>
                    </a:moveTo>
                    <a:lnTo>
                      <a:pt x="53875" y="426506"/>
                    </a:lnTo>
                    <a:lnTo>
                      <a:pt x="424637" y="54061"/>
                    </a:lnTo>
                    <a:lnTo>
                      <a:pt x="424637" y="0"/>
                    </a:lnTo>
                    <a:lnTo>
                      <a:pt x="0" y="42650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 name="Google Shape;23;p2"/>
              <p:cNvSpPr/>
              <p:nvPr/>
            </p:nvSpPr>
            <p:spPr>
              <a:xfrm>
                <a:off x="4929936" y="4385953"/>
                <a:ext cx="301017" cy="302325"/>
              </a:xfrm>
              <a:custGeom>
                <a:avLst/>
                <a:gdLst/>
                <a:ahLst/>
                <a:cxnLst/>
                <a:rect l="l" t="t" r="r" b="b"/>
                <a:pathLst>
                  <a:path w="301017" h="302325" extrusionOk="0">
                    <a:moveTo>
                      <a:pt x="0" y="302326"/>
                    </a:moveTo>
                    <a:lnTo>
                      <a:pt x="53875" y="302326"/>
                    </a:lnTo>
                    <a:lnTo>
                      <a:pt x="301018" y="54156"/>
                    </a:lnTo>
                    <a:lnTo>
                      <a:pt x="301018" y="0"/>
                    </a:lnTo>
                    <a:lnTo>
                      <a:pt x="0" y="30232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4" name="Google Shape;24;p2"/>
              <p:cNvSpPr/>
              <p:nvPr/>
            </p:nvSpPr>
            <p:spPr>
              <a:xfrm>
                <a:off x="5053554" y="4510133"/>
                <a:ext cx="177399" cy="178146"/>
              </a:xfrm>
              <a:custGeom>
                <a:avLst/>
                <a:gdLst/>
                <a:ahLst/>
                <a:cxnLst/>
                <a:rect l="l" t="t" r="r" b="b"/>
                <a:pathLst>
                  <a:path w="177399" h="178146" extrusionOk="0">
                    <a:moveTo>
                      <a:pt x="0" y="178146"/>
                    </a:moveTo>
                    <a:lnTo>
                      <a:pt x="53875" y="178146"/>
                    </a:lnTo>
                    <a:lnTo>
                      <a:pt x="177399" y="54157"/>
                    </a:lnTo>
                    <a:lnTo>
                      <a:pt x="177399" y="0"/>
                    </a:lnTo>
                    <a:lnTo>
                      <a:pt x="0" y="17814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grpSp>
        <p:nvGrpSpPr>
          <p:cNvPr id="25" name="Google Shape;25;p2"/>
          <p:cNvGrpSpPr/>
          <p:nvPr/>
        </p:nvGrpSpPr>
        <p:grpSpPr>
          <a:xfrm>
            <a:off x="1550610" y="1251964"/>
            <a:ext cx="8239015" cy="3802811"/>
            <a:chOff x="1550610" y="1251964"/>
            <a:chExt cx="8239015" cy="3802811"/>
          </a:xfrm>
        </p:grpSpPr>
        <p:grpSp>
          <p:nvGrpSpPr>
            <p:cNvPr id="26" name="Google Shape;26;p2"/>
            <p:cNvGrpSpPr/>
            <p:nvPr/>
          </p:nvGrpSpPr>
          <p:grpSpPr>
            <a:xfrm>
              <a:off x="8710525" y="1251964"/>
              <a:ext cx="1079100" cy="1079100"/>
              <a:chOff x="8359400" y="1569464"/>
              <a:chExt cx="1079100" cy="1079100"/>
            </a:xfrm>
          </p:grpSpPr>
          <p:sp>
            <p:nvSpPr>
              <p:cNvPr id="27" name="Google Shape;27;p2"/>
              <p:cNvSpPr/>
              <p:nvPr/>
            </p:nvSpPr>
            <p:spPr>
              <a:xfrm>
                <a:off x="8800721" y="2010786"/>
                <a:ext cx="196500" cy="196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28" name="Google Shape;28;p2"/>
              <p:cNvSpPr/>
              <p:nvPr/>
            </p:nvSpPr>
            <p:spPr>
              <a:xfrm>
                <a:off x="8751793" y="1961857"/>
                <a:ext cx="294300" cy="2943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29" name="Google Shape;29;p2"/>
              <p:cNvSpPr/>
              <p:nvPr/>
            </p:nvSpPr>
            <p:spPr>
              <a:xfrm>
                <a:off x="8702543" y="1912607"/>
                <a:ext cx="392700" cy="3927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30" name="Google Shape;30;p2"/>
              <p:cNvSpPr/>
              <p:nvPr/>
            </p:nvSpPr>
            <p:spPr>
              <a:xfrm>
                <a:off x="8653614" y="1863679"/>
                <a:ext cx="490500" cy="490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31" name="Google Shape;31;p2"/>
              <p:cNvSpPr/>
              <p:nvPr/>
            </p:nvSpPr>
            <p:spPr>
              <a:xfrm>
                <a:off x="8604686" y="1814750"/>
                <a:ext cx="588300" cy="5883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32" name="Google Shape;32;p2"/>
              <p:cNvSpPr/>
              <p:nvPr/>
            </p:nvSpPr>
            <p:spPr>
              <a:xfrm>
                <a:off x="8555436" y="1765500"/>
                <a:ext cx="687000" cy="687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33" name="Google Shape;33;p2"/>
              <p:cNvSpPr/>
              <p:nvPr/>
            </p:nvSpPr>
            <p:spPr>
              <a:xfrm>
                <a:off x="8506507" y="1716571"/>
                <a:ext cx="784800" cy="7848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34" name="Google Shape;34;p2"/>
              <p:cNvSpPr/>
              <p:nvPr/>
            </p:nvSpPr>
            <p:spPr>
              <a:xfrm>
                <a:off x="8457257" y="1667321"/>
                <a:ext cx="883200" cy="8832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35" name="Google Shape;35;p2"/>
              <p:cNvSpPr/>
              <p:nvPr/>
            </p:nvSpPr>
            <p:spPr>
              <a:xfrm>
                <a:off x="8408328" y="1618393"/>
                <a:ext cx="981000" cy="981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36" name="Google Shape;36;p2"/>
              <p:cNvSpPr/>
              <p:nvPr/>
            </p:nvSpPr>
            <p:spPr>
              <a:xfrm>
                <a:off x="8359400" y="1569464"/>
                <a:ext cx="1079100" cy="1079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nvGrpSpPr>
            <p:cNvPr id="37" name="Google Shape;37;p2"/>
            <p:cNvGrpSpPr/>
            <p:nvPr/>
          </p:nvGrpSpPr>
          <p:grpSpPr>
            <a:xfrm>
              <a:off x="1550610" y="4704238"/>
              <a:ext cx="2095205" cy="350538"/>
              <a:chOff x="1550610" y="4704238"/>
              <a:chExt cx="2095205" cy="350538"/>
            </a:xfrm>
          </p:grpSpPr>
          <p:grpSp>
            <p:nvGrpSpPr>
              <p:cNvPr id="38" name="Google Shape;38;p2"/>
              <p:cNvGrpSpPr/>
              <p:nvPr/>
            </p:nvGrpSpPr>
            <p:grpSpPr>
              <a:xfrm>
                <a:off x="1550610" y="4929675"/>
                <a:ext cx="1502130" cy="125100"/>
                <a:chOff x="1550610" y="4929675"/>
                <a:chExt cx="1502130" cy="125100"/>
              </a:xfrm>
            </p:grpSpPr>
            <p:sp>
              <p:nvSpPr>
                <p:cNvPr id="39" name="Google Shape;39;p2"/>
                <p:cNvSpPr/>
                <p:nvPr/>
              </p:nvSpPr>
              <p:spPr>
                <a:xfrm>
                  <a:off x="155061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cxnSp>
              <p:nvCxnSpPr>
                <p:cNvPr id="40" name="Google Shape;40;p2"/>
                <p:cNvCxnSpPr>
                  <a:stCxn id="39" idx="6"/>
                  <a:endCxn id="41" idx="2"/>
                </p:cNvCxnSpPr>
                <p:nvPr/>
              </p:nvCxnSpPr>
              <p:spPr>
                <a:xfrm>
                  <a:off x="1675710" y="4992225"/>
                  <a:ext cx="1251900" cy="0"/>
                </a:xfrm>
                <a:prstGeom prst="straightConnector1">
                  <a:avLst/>
                </a:prstGeom>
                <a:noFill/>
                <a:ln w="9525" cap="flat" cmpd="sng">
                  <a:solidFill>
                    <a:schemeClr val="dk1"/>
                  </a:solidFill>
                  <a:prstDash val="solid"/>
                  <a:round/>
                  <a:headEnd type="none" w="med" len="med"/>
                  <a:tailEnd type="none" w="med" len="med"/>
                </a:ln>
              </p:spPr>
            </p:cxnSp>
            <p:sp>
              <p:nvSpPr>
                <p:cNvPr id="41" name="Google Shape;41;p2"/>
                <p:cNvSpPr/>
                <p:nvPr/>
              </p:nvSpPr>
              <p:spPr>
                <a:xfrm>
                  <a:off x="292764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nvGrpSpPr>
              <p:cNvPr id="42" name="Google Shape;42;p2"/>
              <p:cNvGrpSpPr/>
              <p:nvPr/>
            </p:nvGrpSpPr>
            <p:grpSpPr>
              <a:xfrm>
                <a:off x="2143685" y="4704238"/>
                <a:ext cx="1502130" cy="125100"/>
                <a:chOff x="1550610" y="4929675"/>
                <a:chExt cx="1502130" cy="125100"/>
              </a:xfrm>
            </p:grpSpPr>
            <p:sp>
              <p:nvSpPr>
                <p:cNvPr id="43" name="Google Shape;43;p2"/>
                <p:cNvSpPr/>
                <p:nvPr/>
              </p:nvSpPr>
              <p:spPr>
                <a:xfrm>
                  <a:off x="155061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cxnSp>
              <p:nvCxnSpPr>
                <p:cNvPr id="44" name="Google Shape;44;p2"/>
                <p:cNvCxnSpPr>
                  <a:stCxn id="43" idx="6"/>
                  <a:endCxn id="45" idx="2"/>
                </p:cNvCxnSpPr>
                <p:nvPr/>
              </p:nvCxnSpPr>
              <p:spPr>
                <a:xfrm>
                  <a:off x="1675710" y="4992225"/>
                  <a:ext cx="1251900" cy="0"/>
                </a:xfrm>
                <a:prstGeom prst="straightConnector1">
                  <a:avLst/>
                </a:prstGeom>
                <a:noFill/>
                <a:ln w="9525" cap="flat" cmpd="sng">
                  <a:solidFill>
                    <a:schemeClr val="dk1"/>
                  </a:solidFill>
                  <a:prstDash val="solid"/>
                  <a:round/>
                  <a:headEnd type="none" w="med" len="med"/>
                  <a:tailEnd type="none" w="med" len="med"/>
                </a:ln>
              </p:spPr>
            </p:cxnSp>
            <p:sp>
              <p:nvSpPr>
                <p:cNvPr id="45" name="Google Shape;45;p2"/>
                <p:cNvSpPr/>
                <p:nvPr/>
              </p:nvSpPr>
              <p:spPr>
                <a:xfrm>
                  <a:off x="292764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anks">
  <p:cSld name="CUSTOM_2">
    <p:spTree>
      <p:nvGrpSpPr>
        <p:cNvPr id="1" name="Shape 545"/>
        <p:cNvGrpSpPr/>
        <p:nvPr/>
      </p:nvGrpSpPr>
      <p:grpSpPr>
        <a:xfrm>
          <a:off x="0" y="0"/>
          <a:ext cx="0" cy="0"/>
          <a:chOff x="0" y="0"/>
          <a:chExt cx="0" cy="0"/>
        </a:xfrm>
      </p:grpSpPr>
      <p:sp>
        <p:nvSpPr>
          <p:cNvPr id="546" name="Google Shape;546;p22"/>
          <p:cNvSpPr/>
          <p:nvPr/>
        </p:nvSpPr>
        <p:spPr>
          <a:xfrm>
            <a:off x="237399" y="230425"/>
            <a:ext cx="8650800" cy="4680000"/>
          </a:xfrm>
          <a:prstGeom prst="roundRect">
            <a:avLst>
              <a:gd name="adj" fmla="val 5464"/>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547" name="Google Shape;547;p22"/>
          <p:cNvSpPr txBox="1">
            <a:spLocks noGrp="1"/>
          </p:cNvSpPr>
          <p:nvPr>
            <p:ph type="ctrTitle"/>
          </p:nvPr>
        </p:nvSpPr>
        <p:spPr>
          <a:xfrm>
            <a:off x="3133125" y="797263"/>
            <a:ext cx="2877600" cy="881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48" name="Google Shape;548;p22"/>
          <p:cNvSpPr txBox="1">
            <a:spLocks noGrp="1"/>
          </p:cNvSpPr>
          <p:nvPr>
            <p:ph type="subTitle" idx="1"/>
          </p:nvPr>
        </p:nvSpPr>
        <p:spPr>
          <a:xfrm>
            <a:off x="3133125" y="1578513"/>
            <a:ext cx="2877600" cy="993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40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549" name="Google Shape;549;p22"/>
          <p:cNvSpPr txBox="1"/>
          <p:nvPr/>
        </p:nvSpPr>
        <p:spPr>
          <a:xfrm>
            <a:off x="3133263" y="3370309"/>
            <a:ext cx="2877300" cy="615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 sz="1000">
                <a:solidFill>
                  <a:schemeClr val="dk1"/>
                </a:solidFill>
                <a:latin typeface="Inter Tight"/>
                <a:ea typeface="Inter Tight"/>
                <a:cs typeface="Inter Tight"/>
                <a:sym typeface="Inter Tight"/>
              </a:rPr>
              <a:t>CREDITS: This presentation template was created by </a:t>
            </a:r>
            <a:r>
              <a:rPr lang="en" sz="1000" b="1">
                <a:solidFill>
                  <a:schemeClr val="dk1"/>
                </a:solidFill>
                <a:uFill>
                  <a:noFill/>
                </a:uFill>
                <a:latin typeface="Inter Tight"/>
                <a:ea typeface="Inter Tight"/>
                <a:cs typeface="Inter Tight"/>
                <a:sym typeface="Inter Tight"/>
                <a:hlinkClick r:id="rId2">
                  <a:extLst>
                    <a:ext uri="{A12FA001-AC4F-418D-AE19-62706E023703}">
                      <ahyp:hlinkClr xmlns:ahyp="http://schemas.microsoft.com/office/drawing/2018/hyperlinkcolor" val="tx"/>
                    </a:ext>
                  </a:extLst>
                </a:hlinkClick>
              </a:rPr>
              <a:t>Slidesgo</a:t>
            </a:r>
            <a:r>
              <a:rPr lang="en" sz="1000">
                <a:solidFill>
                  <a:schemeClr val="dk1"/>
                </a:solidFill>
                <a:latin typeface="Inter Tight"/>
                <a:ea typeface="Inter Tight"/>
                <a:cs typeface="Inter Tight"/>
                <a:sym typeface="Inter Tight"/>
              </a:rPr>
              <a:t>, including icons by </a:t>
            </a:r>
            <a:r>
              <a:rPr lang="en" sz="1000" b="1">
                <a:solidFill>
                  <a:schemeClr val="dk1"/>
                </a:solidFill>
                <a:uFill>
                  <a:noFill/>
                </a:uFill>
                <a:latin typeface="Inter Tight"/>
                <a:ea typeface="Inter Tight"/>
                <a:cs typeface="Inter Tight"/>
                <a:sym typeface="Inter Tight"/>
                <a:hlinkClick r:id="rId3">
                  <a:extLst>
                    <a:ext uri="{A12FA001-AC4F-418D-AE19-62706E023703}">
                      <ahyp:hlinkClr xmlns:ahyp="http://schemas.microsoft.com/office/drawing/2018/hyperlinkcolor" val="tx"/>
                    </a:ext>
                  </a:extLst>
                </a:hlinkClick>
              </a:rPr>
              <a:t>Flaticon</a:t>
            </a:r>
            <a:r>
              <a:rPr lang="en" sz="1000" b="1">
                <a:solidFill>
                  <a:schemeClr val="dk1"/>
                </a:solidFill>
                <a:latin typeface="Inter Tight"/>
                <a:ea typeface="Inter Tight"/>
                <a:cs typeface="Inter Tight"/>
                <a:sym typeface="Inter Tight"/>
              </a:rPr>
              <a:t> </a:t>
            </a:r>
            <a:r>
              <a:rPr lang="en" sz="1000">
                <a:solidFill>
                  <a:schemeClr val="dk1"/>
                </a:solidFill>
                <a:latin typeface="Inter Tight"/>
                <a:ea typeface="Inter Tight"/>
                <a:cs typeface="Inter Tight"/>
                <a:sym typeface="Inter Tight"/>
              </a:rPr>
              <a:t>and infographics &amp; images by </a:t>
            </a:r>
            <a:r>
              <a:rPr lang="en" sz="1000" b="1">
                <a:solidFill>
                  <a:schemeClr val="dk1"/>
                </a:solidFill>
                <a:uFill>
                  <a:noFill/>
                </a:uFill>
                <a:latin typeface="Inter Tight"/>
                <a:ea typeface="Inter Tight"/>
                <a:cs typeface="Inter Tight"/>
                <a:sym typeface="Inter Tight"/>
                <a:hlinkClick r:id="rId4">
                  <a:extLst>
                    <a:ext uri="{A12FA001-AC4F-418D-AE19-62706E023703}">
                      <ahyp:hlinkClr xmlns:ahyp="http://schemas.microsoft.com/office/drawing/2018/hyperlinkcolor" val="tx"/>
                    </a:ext>
                  </a:extLst>
                </a:hlinkClick>
              </a:rPr>
              <a:t>Freepik</a:t>
            </a:r>
            <a:endParaRPr sz="1000" b="1">
              <a:solidFill>
                <a:schemeClr val="dk1"/>
              </a:solidFill>
              <a:latin typeface="Inter Tight"/>
              <a:ea typeface="Inter Tight"/>
              <a:cs typeface="Inter Tight"/>
              <a:sym typeface="Inter Tight"/>
            </a:endParaRPr>
          </a:p>
        </p:txBody>
      </p:sp>
      <p:grpSp>
        <p:nvGrpSpPr>
          <p:cNvPr id="550" name="Google Shape;550;p22"/>
          <p:cNvGrpSpPr/>
          <p:nvPr/>
        </p:nvGrpSpPr>
        <p:grpSpPr>
          <a:xfrm>
            <a:off x="4183460" y="4603989"/>
            <a:ext cx="5518197" cy="1079100"/>
            <a:chOff x="4183460" y="4603989"/>
            <a:chExt cx="5518197" cy="1079100"/>
          </a:xfrm>
        </p:grpSpPr>
        <p:grpSp>
          <p:nvGrpSpPr>
            <p:cNvPr id="551" name="Google Shape;551;p22"/>
            <p:cNvGrpSpPr/>
            <p:nvPr/>
          </p:nvGrpSpPr>
          <p:grpSpPr>
            <a:xfrm>
              <a:off x="4183460" y="4704200"/>
              <a:ext cx="2095205" cy="350538"/>
              <a:chOff x="1550610" y="4704238"/>
              <a:chExt cx="2095205" cy="350538"/>
            </a:xfrm>
          </p:grpSpPr>
          <p:grpSp>
            <p:nvGrpSpPr>
              <p:cNvPr id="552" name="Google Shape;552;p22"/>
              <p:cNvGrpSpPr/>
              <p:nvPr/>
            </p:nvGrpSpPr>
            <p:grpSpPr>
              <a:xfrm>
                <a:off x="1550610" y="4929675"/>
                <a:ext cx="1502130" cy="125100"/>
                <a:chOff x="1550610" y="4929675"/>
                <a:chExt cx="1502130" cy="125100"/>
              </a:xfrm>
            </p:grpSpPr>
            <p:sp>
              <p:nvSpPr>
                <p:cNvPr id="553" name="Google Shape;553;p22"/>
                <p:cNvSpPr/>
                <p:nvPr/>
              </p:nvSpPr>
              <p:spPr>
                <a:xfrm>
                  <a:off x="155061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cxnSp>
              <p:nvCxnSpPr>
                <p:cNvPr id="554" name="Google Shape;554;p22"/>
                <p:cNvCxnSpPr>
                  <a:stCxn id="553" idx="6"/>
                  <a:endCxn id="555" idx="2"/>
                </p:cNvCxnSpPr>
                <p:nvPr/>
              </p:nvCxnSpPr>
              <p:spPr>
                <a:xfrm>
                  <a:off x="1675710" y="4992225"/>
                  <a:ext cx="1251900" cy="0"/>
                </a:xfrm>
                <a:prstGeom prst="straightConnector1">
                  <a:avLst/>
                </a:prstGeom>
                <a:noFill/>
                <a:ln w="9525" cap="flat" cmpd="sng">
                  <a:solidFill>
                    <a:schemeClr val="dk1"/>
                  </a:solidFill>
                  <a:prstDash val="solid"/>
                  <a:round/>
                  <a:headEnd type="none" w="med" len="med"/>
                  <a:tailEnd type="none" w="med" len="med"/>
                </a:ln>
              </p:spPr>
            </p:cxnSp>
            <p:sp>
              <p:nvSpPr>
                <p:cNvPr id="555" name="Google Shape;555;p22"/>
                <p:cNvSpPr/>
                <p:nvPr/>
              </p:nvSpPr>
              <p:spPr>
                <a:xfrm>
                  <a:off x="292764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nvGrpSpPr>
              <p:cNvPr id="556" name="Google Shape;556;p22"/>
              <p:cNvGrpSpPr/>
              <p:nvPr/>
            </p:nvGrpSpPr>
            <p:grpSpPr>
              <a:xfrm>
                <a:off x="2143685" y="4704238"/>
                <a:ext cx="1502130" cy="125100"/>
                <a:chOff x="1550610" y="4929675"/>
                <a:chExt cx="1502130" cy="125100"/>
              </a:xfrm>
            </p:grpSpPr>
            <p:sp>
              <p:nvSpPr>
                <p:cNvPr id="557" name="Google Shape;557;p22"/>
                <p:cNvSpPr/>
                <p:nvPr/>
              </p:nvSpPr>
              <p:spPr>
                <a:xfrm>
                  <a:off x="155061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cxnSp>
              <p:nvCxnSpPr>
                <p:cNvPr id="558" name="Google Shape;558;p22"/>
                <p:cNvCxnSpPr>
                  <a:stCxn id="557" idx="6"/>
                  <a:endCxn id="559" idx="2"/>
                </p:cNvCxnSpPr>
                <p:nvPr/>
              </p:nvCxnSpPr>
              <p:spPr>
                <a:xfrm>
                  <a:off x="1675710" y="4992225"/>
                  <a:ext cx="1251900" cy="0"/>
                </a:xfrm>
                <a:prstGeom prst="straightConnector1">
                  <a:avLst/>
                </a:prstGeom>
                <a:noFill/>
                <a:ln w="9525" cap="flat" cmpd="sng">
                  <a:solidFill>
                    <a:schemeClr val="dk1"/>
                  </a:solidFill>
                  <a:prstDash val="solid"/>
                  <a:round/>
                  <a:headEnd type="none" w="med" len="med"/>
                  <a:tailEnd type="none" w="med" len="med"/>
                </a:ln>
              </p:spPr>
            </p:cxnSp>
            <p:sp>
              <p:nvSpPr>
                <p:cNvPr id="559" name="Google Shape;559;p22"/>
                <p:cNvSpPr/>
                <p:nvPr/>
              </p:nvSpPr>
              <p:spPr>
                <a:xfrm>
                  <a:off x="292764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grpSp>
          <p:nvGrpSpPr>
            <p:cNvPr id="560" name="Google Shape;560;p22"/>
            <p:cNvGrpSpPr/>
            <p:nvPr/>
          </p:nvGrpSpPr>
          <p:grpSpPr>
            <a:xfrm>
              <a:off x="8622558" y="4603989"/>
              <a:ext cx="1079100" cy="1079100"/>
              <a:chOff x="8359400" y="1569464"/>
              <a:chExt cx="1079100" cy="1079100"/>
            </a:xfrm>
          </p:grpSpPr>
          <p:sp>
            <p:nvSpPr>
              <p:cNvPr id="561" name="Google Shape;561;p22"/>
              <p:cNvSpPr/>
              <p:nvPr/>
            </p:nvSpPr>
            <p:spPr>
              <a:xfrm>
                <a:off x="8800721" y="2010786"/>
                <a:ext cx="196500" cy="196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562" name="Google Shape;562;p22"/>
              <p:cNvSpPr/>
              <p:nvPr/>
            </p:nvSpPr>
            <p:spPr>
              <a:xfrm>
                <a:off x="8751793" y="1961857"/>
                <a:ext cx="294300" cy="2943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563" name="Google Shape;563;p22"/>
              <p:cNvSpPr/>
              <p:nvPr/>
            </p:nvSpPr>
            <p:spPr>
              <a:xfrm>
                <a:off x="8702543" y="1912607"/>
                <a:ext cx="392700" cy="3927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564" name="Google Shape;564;p22"/>
              <p:cNvSpPr/>
              <p:nvPr/>
            </p:nvSpPr>
            <p:spPr>
              <a:xfrm>
                <a:off x="8653614" y="1863679"/>
                <a:ext cx="490500" cy="490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565" name="Google Shape;565;p22"/>
              <p:cNvSpPr/>
              <p:nvPr/>
            </p:nvSpPr>
            <p:spPr>
              <a:xfrm>
                <a:off x="8604686" y="1814750"/>
                <a:ext cx="588300" cy="5883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566" name="Google Shape;566;p22"/>
              <p:cNvSpPr/>
              <p:nvPr/>
            </p:nvSpPr>
            <p:spPr>
              <a:xfrm>
                <a:off x="8555436" y="1765500"/>
                <a:ext cx="687000" cy="687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567" name="Google Shape;567;p22"/>
              <p:cNvSpPr/>
              <p:nvPr/>
            </p:nvSpPr>
            <p:spPr>
              <a:xfrm>
                <a:off x="8506507" y="1716571"/>
                <a:ext cx="784800" cy="7848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568" name="Google Shape;568;p22"/>
              <p:cNvSpPr/>
              <p:nvPr/>
            </p:nvSpPr>
            <p:spPr>
              <a:xfrm>
                <a:off x="8457257" y="1667321"/>
                <a:ext cx="883200" cy="8832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569" name="Google Shape;569;p22"/>
              <p:cNvSpPr/>
              <p:nvPr/>
            </p:nvSpPr>
            <p:spPr>
              <a:xfrm>
                <a:off x="8408328" y="1618393"/>
                <a:ext cx="981000" cy="981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570" name="Google Shape;570;p22"/>
              <p:cNvSpPr/>
              <p:nvPr/>
            </p:nvSpPr>
            <p:spPr>
              <a:xfrm>
                <a:off x="8359400" y="1569464"/>
                <a:ext cx="1079100" cy="1079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grpSp>
        <p:nvGrpSpPr>
          <p:cNvPr id="571" name="Google Shape;571;p22"/>
          <p:cNvGrpSpPr/>
          <p:nvPr/>
        </p:nvGrpSpPr>
        <p:grpSpPr>
          <a:xfrm>
            <a:off x="11" y="198238"/>
            <a:ext cx="1868464" cy="4945267"/>
            <a:chOff x="11" y="198238"/>
            <a:chExt cx="1868464" cy="4945267"/>
          </a:xfrm>
        </p:grpSpPr>
        <p:grpSp>
          <p:nvGrpSpPr>
            <p:cNvPr id="572" name="Google Shape;572;p22"/>
            <p:cNvGrpSpPr/>
            <p:nvPr/>
          </p:nvGrpSpPr>
          <p:grpSpPr>
            <a:xfrm>
              <a:off x="1399375" y="198238"/>
              <a:ext cx="469100" cy="125100"/>
              <a:chOff x="4540000" y="294675"/>
              <a:chExt cx="469100" cy="125100"/>
            </a:xfrm>
          </p:grpSpPr>
          <p:sp>
            <p:nvSpPr>
              <p:cNvPr id="573" name="Google Shape;573;p22"/>
              <p:cNvSpPr/>
              <p:nvPr/>
            </p:nvSpPr>
            <p:spPr>
              <a:xfrm rot="-5400000">
                <a:off x="4531600" y="303075"/>
                <a:ext cx="125100" cy="108300"/>
              </a:xfrm>
              <a:prstGeom prst="triangle">
                <a:avLst>
                  <a:gd name="adj" fmla="val 50000"/>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574" name="Google Shape;574;p22"/>
              <p:cNvSpPr/>
              <p:nvPr/>
            </p:nvSpPr>
            <p:spPr>
              <a:xfrm rot="-5400000">
                <a:off x="4712000" y="303075"/>
                <a:ext cx="125100" cy="108300"/>
              </a:xfrm>
              <a:prstGeom prst="triangle">
                <a:avLst>
                  <a:gd name="adj" fmla="val 50000"/>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575" name="Google Shape;575;p22"/>
              <p:cNvSpPr/>
              <p:nvPr/>
            </p:nvSpPr>
            <p:spPr>
              <a:xfrm rot="-5400000">
                <a:off x="4892400" y="303075"/>
                <a:ext cx="125100" cy="108300"/>
              </a:xfrm>
              <a:prstGeom prst="triangle">
                <a:avLst>
                  <a:gd name="adj" fmla="val 50000"/>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nvGrpSpPr>
            <p:cNvPr id="576" name="Google Shape;576;p22"/>
            <p:cNvGrpSpPr/>
            <p:nvPr/>
          </p:nvGrpSpPr>
          <p:grpSpPr>
            <a:xfrm flipH="1">
              <a:off x="11" y="4220279"/>
              <a:ext cx="436703" cy="923225"/>
              <a:chOff x="4794250" y="3765054"/>
              <a:chExt cx="436703" cy="923225"/>
            </a:xfrm>
          </p:grpSpPr>
          <p:sp>
            <p:nvSpPr>
              <p:cNvPr id="577" name="Google Shape;577;p22"/>
              <p:cNvSpPr/>
              <p:nvPr/>
            </p:nvSpPr>
            <p:spPr>
              <a:xfrm>
                <a:off x="4794250" y="3765054"/>
                <a:ext cx="436703" cy="492633"/>
              </a:xfrm>
              <a:custGeom>
                <a:avLst/>
                <a:gdLst/>
                <a:ahLst/>
                <a:cxnLst/>
                <a:rect l="l" t="t" r="r" b="b"/>
                <a:pathLst>
                  <a:path w="436703" h="492633" extrusionOk="0">
                    <a:moveTo>
                      <a:pt x="436704" y="0"/>
                    </a:moveTo>
                    <a:lnTo>
                      <a:pt x="0" y="438477"/>
                    </a:lnTo>
                    <a:lnTo>
                      <a:pt x="0" y="492634"/>
                    </a:lnTo>
                    <a:lnTo>
                      <a:pt x="436704" y="54061"/>
                    </a:lnTo>
                    <a:lnTo>
                      <a:pt x="436704"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8" name="Google Shape;578;p22"/>
              <p:cNvSpPr/>
              <p:nvPr/>
            </p:nvSpPr>
            <p:spPr>
              <a:xfrm>
                <a:off x="4794250" y="3889234"/>
                <a:ext cx="436703" cy="492633"/>
              </a:xfrm>
              <a:custGeom>
                <a:avLst/>
                <a:gdLst/>
                <a:ahLst/>
                <a:cxnLst/>
                <a:rect l="l" t="t" r="r" b="b"/>
                <a:pathLst>
                  <a:path w="436703" h="492633" extrusionOk="0">
                    <a:moveTo>
                      <a:pt x="0" y="438477"/>
                    </a:moveTo>
                    <a:lnTo>
                      <a:pt x="0" y="492633"/>
                    </a:lnTo>
                    <a:lnTo>
                      <a:pt x="436704" y="54061"/>
                    </a:lnTo>
                    <a:lnTo>
                      <a:pt x="436704" y="0"/>
                    </a:lnTo>
                    <a:lnTo>
                      <a:pt x="0" y="43847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9" name="Google Shape;579;p22"/>
              <p:cNvSpPr/>
              <p:nvPr/>
            </p:nvSpPr>
            <p:spPr>
              <a:xfrm>
                <a:off x="4794250" y="4013414"/>
                <a:ext cx="436703" cy="492633"/>
              </a:xfrm>
              <a:custGeom>
                <a:avLst/>
                <a:gdLst/>
                <a:ahLst/>
                <a:cxnLst/>
                <a:rect l="l" t="t" r="r" b="b"/>
                <a:pathLst>
                  <a:path w="436703" h="492633" extrusionOk="0">
                    <a:moveTo>
                      <a:pt x="0" y="438572"/>
                    </a:moveTo>
                    <a:lnTo>
                      <a:pt x="0" y="492634"/>
                    </a:lnTo>
                    <a:lnTo>
                      <a:pt x="436704" y="54061"/>
                    </a:lnTo>
                    <a:lnTo>
                      <a:pt x="436704" y="0"/>
                    </a:lnTo>
                    <a:lnTo>
                      <a:pt x="0" y="43857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0" name="Google Shape;580;p22"/>
              <p:cNvSpPr/>
              <p:nvPr/>
            </p:nvSpPr>
            <p:spPr>
              <a:xfrm>
                <a:off x="4794250" y="4137594"/>
                <a:ext cx="436703" cy="492633"/>
              </a:xfrm>
              <a:custGeom>
                <a:avLst/>
                <a:gdLst/>
                <a:ahLst/>
                <a:cxnLst/>
                <a:rect l="l" t="t" r="r" b="b"/>
                <a:pathLst>
                  <a:path w="436703" h="492633" extrusionOk="0">
                    <a:moveTo>
                      <a:pt x="0" y="438572"/>
                    </a:moveTo>
                    <a:lnTo>
                      <a:pt x="0" y="492633"/>
                    </a:lnTo>
                    <a:lnTo>
                      <a:pt x="436704" y="54156"/>
                    </a:lnTo>
                    <a:lnTo>
                      <a:pt x="436704" y="0"/>
                    </a:lnTo>
                    <a:lnTo>
                      <a:pt x="0" y="43857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1" name="Google Shape;581;p22"/>
              <p:cNvSpPr/>
              <p:nvPr/>
            </p:nvSpPr>
            <p:spPr>
              <a:xfrm>
                <a:off x="4806317" y="4261773"/>
                <a:ext cx="424636" cy="426505"/>
              </a:xfrm>
              <a:custGeom>
                <a:avLst/>
                <a:gdLst/>
                <a:ahLst/>
                <a:cxnLst/>
                <a:rect l="l" t="t" r="r" b="b"/>
                <a:pathLst>
                  <a:path w="424636" h="426505" extrusionOk="0">
                    <a:moveTo>
                      <a:pt x="0" y="426506"/>
                    </a:moveTo>
                    <a:lnTo>
                      <a:pt x="53875" y="426506"/>
                    </a:lnTo>
                    <a:lnTo>
                      <a:pt x="424637" y="54061"/>
                    </a:lnTo>
                    <a:lnTo>
                      <a:pt x="424637" y="0"/>
                    </a:lnTo>
                    <a:lnTo>
                      <a:pt x="0" y="42650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2" name="Google Shape;582;p22"/>
              <p:cNvSpPr/>
              <p:nvPr/>
            </p:nvSpPr>
            <p:spPr>
              <a:xfrm>
                <a:off x="4929936" y="4385953"/>
                <a:ext cx="301017" cy="302325"/>
              </a:xfrm>
              <a:custGeom>
                <a:avLst/>
                <a:gdLst/>
                <a:ahLst/>
                <a:cxnLst/>
                <a:rect l="l" t="t" r="r" b="b"/>
                <a:pathLst>
                  <a:path w="301017" h="302325" extrusionOk="0">
                    <a:moveTo>
                      <a:pt x="0" y="302326"/>
                    </a:moveTo>
                    <a:lnTo>
                      <a:pt x="53875" y="302326"/>
                    </a:lnTo>
                    <a:lnTo>
                      <a:pt x="301018" y="54156"/>
                    </a:lnTo>
                    <a:lnTo>
                      <a:pt x="301018" y="0"/>
                    </a:lnTo>
                    <a:lnTo>
                      <a:pt x="0" y="30232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3" name="Google Shape;583;p22"/>
              <p:cNvSpPr/>
              <p:nvPr/>
            </p:nvSpPr>
            <p:spPr>
              <a:xfrm>
                <a:off x="5053554" y="4510133"/>
                <a:ext cx="177399" cy="178146"/>
              </a:xfrm>
              <a:custGeom>
                <a:avLst/>
                <a:gdLst/>
                <a:ahLst/>
                <a:cxnLst/>
                <a:rect l="l" t="t" r="r" b="b"/>
                <a:pathLst>
                  <a:path w="177399" h="178146" extrusionOk="0">
                    <a:moveTo>
                      <a:pt x="0" y="178146"/>
                    </a:moveTo>
                    <a:lnTo>
                      <a:pt x="53875" y="178146"/>
                    </a:lnTo>
                    <a:lnTo>
                      <a:pt x="177399" y="54157"/>
                    </a:lnTo>
                    <a:lnTo>
                      <a:pt x="177399" y="0"/>
                    </a:lnTo>
                    <a:lnTo>
                      <a:pt x="0" y="17814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p:cSld name="CUSTOM_7">
    <p:spTree>
      <p:nvGrpSpPr>
        <p:cNvPr id="1" name="Shape 584"/>
        <p:cNvGrpSpPr/>
        <p:nvPr/>
      </p:nvGrpSpPr>
      <p:grpSpPr>
        <a:xfrm>
          <a:off x="0" y="0"/>
          <a:ext cx="0" cy="0"/>
          <a:chOff x="0" y="0"/>
          <a:chExt cx="0" cy="0"/>
        </a:xfrm>
      </p:grpSpPr>
      <p:sp>
        <p:nvSpPr>
          <p:cNvPr id="585" name="Google Shape;585;p23"/>
          <p:cNvSpPr/>
          <p:nvPr/>
        </p:nvSpPr>
        <p:spPr>
          <a:xfrm>
            <a:off x="237399" y="230425"/>
            <a:ext cx="8650800" cy="4680000"/>
          </a:xfrm>
          <a:prstGeom prst="roundRect">
            <a:avLst>
              <a:gd name="adj" fmla="val 5464"/>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4"/>
        <p:cNvGrpSpPr/>
        <p:nvPr/>
      </p:nvGrpSpPr>
      <p:grpSpPr>
        <a:xfrm>
          <a:off x="0" y="0"/>
          <a:ext cx="0" cy="0"/>
          <a:chOff x="0" y="0"/>
          <a:chExt cx="0" cy="0"/>
        </a:xfrm>
      </p:grpSpPr>
      <p:sp>
        <p:nvSpPr>
          <p:cNvPr id="85" name="Google Shape;85;p4"/>
          <p:cNvSpPr txBox="1">
            <a:spLocks noGrp="1"/>
          </p:cNvSpPr>
          <p:nvPr>
            <p:ph type="title"/>
          </p:nvPr>
        </p:nvSpPr>
        <p:spPr>
          <a:xfrm>
            <a:off x="722375" y="539500"/>
            <a:ext cx="76992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6" name="Google Shape;86;p4"/>
          <p:cNvSpPr txBox="1">
            <a:spLocks noGrp="1"/>
          </p:cNvSpPr>
          <p:nvPr>
            <p:ph type="body" idx="1"/>
          </p:nvPr>
        </p:nvSpPr>
        <p:spPr>
          <a:xfrm>
            <a:off x="722375" y="1187600"/>
            <a:ext cx="7699200" cy="12969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a:lvl1pPr>
            <a:lvl2pPr marL="914400" lvl="1" indent="-304800">
              <a:spcBef>
                <a:spcPts val="0"/>
              </a:spcBef>
              <a:spcAft>
                <a:spcPts val="0"/>
              </a:spcAft>
              <a:buSzPts val="1200"/>
              <a:buChar char="○"/>
              <a:defRPr/>
            </a:lvl2pPr>
            <a:lvl3pPr marL="1371600" lvl="2" indent="-304800">
              <a:spcBef>
                <a:spcPts val="0"/>
              </a:spcBef>
              <a:spcAft>
                <a:spcPts val="0"/>
              </a:spcAft>
              <a:buSzPts val="1200"/>
              <a:buChar char="■"/>
              <a:defRPr/>
            </a:lvl3pPr>
            <a:lvl4pPr marL="1828800" lvl="3" indent="-304800">
              <a:spcBef>
                <a:spcPts val="0"/>
              </a:spcBef>
              <a:spcAft>
                <a:spcPts val="0"/>
              </a:spcAft>
              <a:buSzPts val="1200"/>
              <a:buChar char="●"/>
              <a:defRPr/>
            </a:lvl4pPr>
            <a:lvl5pPr marL="2286000" lvl="4" indent="-304800">
              <a:spcBef>
                <a:spcPts val="0"/>
              </a:spcBef>
              <a:spcAft>
                <a:spcPts val="0"/>
              </a:spcAft>
              <a:buSzPts val="1200"/>
              <a:buChar char="○"/>
              <a:defRPr/>
            </a:lvl5pPr>
            <a:lvl6pPr marL="2743200" lvl="5" indent="-304800">
              <a:spcBef>
                <a:spcPts val="0"/>
              </a:spcBef>
              <a:spcAft>
                <a:spcPts val="0"/>
              </a:spcAft>
              <a:buSzPts val="1200"/>
              <a:buChar char="■"/>
              <a:defRPr/>
            </a:lvl6pPr>
            <a:lvl7pPr marL="3200400" lvl="6" indent="-304800">
              <a:spcBef>
                <a:spcPts val="0"/>
              </a:spcBef>
              <a:spcAft>
                <a:spcPts val="0"/>
              </a:spcAft>
              <a:buSzPts val="1200"/>
              <a:buChar char="●"/>
              <a:defRPr/>
            </a:lvl7pPr>
            <a:lvl8pPr marL="3657600" lvl="7" indent="-304800">
              <a:spcBef>
                <a:spcPts val="0"/>
              </a:spcBef>
              <a:spcAft>
                <a:spcPts val="0"/>
              </a:spcAft>
              <a:buSzPts val="1200"/>
              <a:buChar char="○"/>
              <a:defRPr/>
            </a:lvl8pPr>
            <a:lvl9pPr marL="4114800" lvl="8" indent="-304800">
              <a:spcBef>
                <a:spcPts val="0"/>
              </a:spcBef>
              <a:spcAft>
                <a:spcPts val="0"/>
              </a:spcAft>
              <a:buSzPts val="1200"/>
              <a:buChar char="■"/>
              <a:defRPr/>
            </a:lvl9pPr>
          </a:lstStyle>
          <a:p>
            <a:endParaRPr dirty="0"/>
          </a:p>
        </p:txBody>
      </p:sp>
      <p:grpSp>
        <p:nvGrpSpPr>
          <p:cNvPr id="87" name="Google Shape;87;p4"/>
          <p:cNvGrpSpPr/>
          <p:nvPr/>
        </p:nvGrpSpPr>
        <p:grpSpPr>
          <a:xfrm>
            <a:off x="7711800" y="4876388"/>
            <a:ext cx="469100" cy="125100"/>
            <a:chOff x="4540000" y="294675"/>
            <a:chExt cx="469100" cy="125100"/>
          </a:xfrm>
        </p:grpSpPr>
        <p:sp>
          <p:nvSpPr>
            <p:cNvPr id="88" name="Google Shape;88;p4"/>
            <p:cNvSpPr/>
            <p:nvPr/>
          </p:nvSpPr>
          <p:spPr>
            <a:xfrm rot="-5400000">
              <a:off x="4531600" y="303075"/>
              <a:ext cx="125100" cy="108300"/>
            </a:xfrm>
            <a:prstGeom prst="triangle">
              <a:avLst>
                <a:gd name="adj" fmla="val 50000"/>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89" name="Google Shape;89;p4"/>
            <p:cNvSpPr/>
            <p:nvPr/>
          </p:nvSpPr>
          <p:spPr>
            <a:xfrm rot="-5400000">
              <a:off x="4712000" y="303075"/>
              <a:ext cx="125100" cy="108300"/>
            </a:xfrm>
            <a:prstGeom prst="triangle">
              <a:avLst>
                <a:gd name="adj" fmla="val 50000"/>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90" name="Google Shape;90;p4"/>
            <p:cNvSpPr/>
            <p:nvPr/>
          </p:nvSpPr>
          <p:spPr>
            <a:xfrm rot="-5400000">
              <a:off x="4892400" y="303075"/>
              <a:ext cx="125100" cy="108300"/>
            </a:xfrm>
            <a:prstGeom prst="triangle">
              <a:avLst>
                <a:gd name="adj" fmla="val 50000"/>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nvGrpSpPr>
          <p:cNvPr id="91" name="Google Shape;91;p4"/>
          <p:cNvGrpSpPr/>
          <p:nvPr/>
        </p:nvGrpSpPr>
        <p:grpSpPr>
          <a:xfrm>
            <a:off x="5426123" y="94513"/>
            <a:ext cx="2095205" cy="350538"/>
            <a:chOff x="1550610" y="4704238"/>
            <a:chExt cx="2095205" cy="350538"/>
          </a:xfrm>
        </p:grpSpPr>
        <p:grpSp>
          <p:nvGrpSpPr>
            <p:cNvPr id="92" name="Google Shape;92;p4"/>
            <p:cNvGrpSpPr/>
            <p:nvPr/>
          </p:nvGrpSpPr>
          <p:grpSpPr>
            <a:xfrm>
              <a:off x="1550610" y="4929675"/>
              <a:ext cx="1502130" cy="125100"/>
              <a:chOff x="1550610" y="4929675"/>
              <a:chExt cx="1502130" cy="125100"/>
            </a:xfrm>
          </p:grpSpPr>
          <p:sp>
            <p:nvSpPr>
              <p:cNvPr id="93" name="Google Shape;93;p4"/>
              <p:cNvSpPr/>
              <p:nvPr/>
            </p:nvSpPr>
            <p:spPr>
              <a:xfrm>
                <a:off x="155061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cxnSp>
            <p:nvCxnSpPr>
              <p:cNvPr id="94" name="Google Shape;94;p4"/>
              <p:cNvCxnSpPr>
                <a:stCxn id="93" idx="6"/>
                <a:endCxn id="95" idx="2"/>
              </p:cNvCxnSpPr>
              <p:nvPr/>
            </p:nvCxnSpPr>
            <p:spPr>
              <a:xfrm>
                <a:off x="1675710" y="4992225"/>
                <a:ext cx="1251900" cy="0"/>
              </a:xfrm>
              <a:prstGeom prst="straightConnector1">
                <a:avLst/>
              </a:prstGeom>
              <a:noFill/>
              <a:ln w="9525" cap="flat" cmpd="sng">
                <a:solidFill>
                  <a:schemeClr val="dk1"/>
                </a:solidFill>
                <a:prstDash val="solid"/>
                <a:round/>
                <a:headEnd type="none" w="med" len="med"/>
                <a:tailEnd type="none" w="med" len="med"/>
              </a:ln>
            </p:spPr>
          </p:cxnSp>
          <p:sp>
            <p:nvSpPr>
              <p:cNvPr id="95" name="Google Shape;95;p4"/>
              <p:cNvSpPr/>
              <p:nvPr/>
            </p:nvSpPr>
            <p:spPr>
              <a:xfrm>
                <a:off x="292764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nvGrpSpPr>
            <p:cNvPr id="96" name="Google Shape;96;p4"/>
            <p:cNvGrpSpPr/>
            <p:nvPr/>
          </p:nvGrpSpPr>
          <p:grpSpPr>
            <a:xfrm>
              <a:off x="2143685" y="4704238"/>
              <a:ext cx="1502130" cy="125100"/>
              <a:chOff x="1550610" y="4929675"/>
              <a:chExt cx="1502130" cy="125100"/>
            </a:xfrm>
          </p:grpSpPr>
          <p:sp>
            <p:nvSpPr>
              <p:cNvPr id="97" name="Google Shape;97;p4"/>
              <p:cNvSpPr/>
              <p:nvPr/>
            </p:nvSpPr>
            <p:spPr>
              <a:xfrm>
                <a:off x="155061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cxnSp>
            <p:nvCxnSpPr>
              <p:cNvPr id="98" name="Google Shape;98;p4"/>
              <p:cNvCxnSpPr>
                <a:stCxn id="97" idx="6"/>
                <a:endCxn id="99" idx="2"/>
              </p:cNvCxnSpPr>
              <p:nvPr/>
            </p:nvCxnSpPr>
            <p:spPr>
              <a:xfrm>
                <a:off x="1675710" y="4992225"/>
                <a:ext cx="1251900" cy="0"/>
              </a:xfrm>
              <a:prstGeom prst="straightConnector1">
                <a:avLst/>
              </a:prstGeom>
              <a:noFill/>
              <a:ln w="9525" cap="flat" cmpd="sng">
                <a:solidFill>
                  <a:schemeClr val="dk1"/>
                </a:solidFill>
                <a:prstDash val="solid"/>
                <a:round/>
                <a:headEnd type="none" w="med" len="med"/>
                <a:tailEnd type="none" w="med" len="med"/>
              </a:ln>
            </p:spPr>
          </p:cxnSp>
          <p:sp>
            <p:nvSpPr>
              <p:cNvPr id="99" name="Google Shape;99;p4"/>
              <p:cNvSpPr/>
              <p:nvPr/>
            </p:nvSpPr>
            <p:spPr>
              <a:xfrm>
                <a:off x="292764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0"/>
        <p:cNvGrpSpPr/>
        <p:nvPr/>
      </p:nvGrpSpPr>
      <p:grpSpPr>
        <a:xfrm>
          <a:off x="0" y="0"/>
          <a:ext cx="0" cy="0"/>
          <a:chOff x="0" y="0"/>
          <a:chExt cx="0" cy="0"/>
        </a:xfrm>
      </p:grpSpPr>
      <p:sp>
        <p:nvSpPr>
          <p:cNvPr id="101" name="Google Shape;101;p5"/>
          <p:cNvSpPr txBox="1">
            <a:spLocks noGrp="1"/>
          </p:cNvSpPr>
          <p:nvPr>
            <p:ph type="title"/>
          </p:nvPr>
        </p:nvSpPr>
        <p:spPr>
          <a:xfrm>
            <a:off x="722375" y="539500"/>
            <a:ext cx="76992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02" name="Google Shape;102;p5"/>
          <p:cNvSpPr txBox="1">
            <a:spLocks noGrp="1"/>
          </p:cNvSpPr>
          <p:nvPr>
            <p:ph type="subTitle" idx="1"/>
          </p:nvPr>
        </p:nvSpPr>
        <p:spPr>
          <a:xfrm>
            <a:off x="1137963" y="2838827"/>
            <a:ext cx="3010800" cy="1223700"/>
          </a:xfrm>
          <a:prstGeom prst="rect">
            <a:avLst/>
          </a:prstGeom>
        </p:spPr>
        <p:txBody>
          <a:bodyPr spcFirstLastPara="1" wrap="square" lIns="91425" tIns="91425" rIns="91425" bIns="91425" anchor="t" anchorCtr="0">
            <a:noAutofit/>
          </a:bodyPr>
          <a:lstStyle>
            <a:lvl1pPr lvl="0">
              <a:spcBef>
                <a:spcPts val="0"/>
              </a:spcBef>
              <a:spcAft>
                <a:spcPts val="0"/>
              </a:spcAft>
              <a:buSzPts val="1200"/>
              <a:buNone/>
              <a:defRPr/>
            </a:lvl1pPr>
            <a:lvl2pPr lvl="1">
              <a:spcBef>
                <a:spcPts val="0"/>
              </a:spcBef>
              <a:spcAft>
                <a:spcPts val="0"/>
              </a:spcAft>
              <a:buSzPts val="1200"/>
              <a:buNone/>
              <a:defRPr/>
            </a:lvl2pPr>
            <a:lvl3pPr lvl="2">
              <a:spcBef>
                <a:spcPts val="0"/>
              </a:spcBef>
              <a:spcAft>
                <a:spcPts val="0"/>
              </a:spcAft>
              <a:buSzPts val="1200"/>
              <a:buNone/>
              <a:defRPr/>
            </a:lvl3pPr>
            <a:lvl4pPr lvl="3">
              <a:spcBef>
                <a:spcPts val="0"/>
              </a:spcBef>
              <a:spcAft>
                <a:spcPts val="0"/>
              </a:spcAft>
              <a:buSzPts val="1200"/>
              <a:buNone/>
              <a:defRPr/>
            </a:lvl4pPr>
            <a:lvl5pPr lvl="4">
              <a:spcBef>
                <a:spcPts val="0"/>
              </a:spcBef>
              <a:spcAft>
                <a:spcPts val="0"/>
              </a:spcAft>
              <a:buSzPts val="1200"/>
              <a:buNone/>
              <a:defRPr/>
            </a:lvl5pPr>
            <a:lvl6pPr lvl="5">
              <a:spcBef>
                <a:spcPts val="0"/>
              </a:spcBef>
              <a:spcAft>
                <a:spcPts val="0"/>
              </a:spcAft>
              <a:buSzPts val="1200"/>
              <a:buNone/>
              <a:defRPr/>
            </a:lvl6pPr>
            <a:lvl7pPr lvl="6">
              <a:spcBef>
                <a:spcPts val="0"/>
              </a:spcBef>
              <a:spcAft>
                <a:spcPts val="0"/>
              </a:spcAft>
              <a:buSzPts val="1200"/>
              <a:buNone/>
              <a:defRPr/>
            </a:lvl7pPr>
            <a:lvl8pPr lvl="7">
              <a:spcBef>
                <a:spcPts val="0"/>
              </a:spcBef>
              <a:spcAft>
                <a:spcPts val="0"/>
              </a:spcAft>
              <a:buSzPts val="1200"/>
              <a:buNone/>
              <a:defRPr/>
            </a:lvl8pPr>
            <a:lvl9pPr lvl="8">
              <a:spcBef>
                <a:spcPts val="0"/>
              </a:spcBef>
              <a:spcAft>
                <a:spcPts val="0"/>
              </a:spcAft>
              <a:buSzPts val="1200"/>
              <a:buNone/>
              <a:defRPr/>
            </a:lvl9pPr>
          </a:lstStyle>
          <a:p>
            <a:endParaRPr/>
          </a:p>
        </p:txBody>
      </p:sp>
      <p:sp>
        <p:nvSpPr>
          <p:cNvPr id="103" name="Google Shape;103;p5"/>
          <p:cNvSpPr txBox="1">
            <a:spLocks noGrp="1"/>
          </p:cNvSpPr>
          <p:nvPr>
            <p:ph type="subTitle" idx="2"/>
          </p:nvPr>
        </p:nvSpPr>
        <p:spPr>
          <a:xfrm>
            <a:off x="4995237" y="2838827"/>
            <a:ext cx="3010800" cy="1223700"/>
          </a:xfrm>
          <a:prstGeom prst="rect">
            <a:avLst/>
          </a:prstGeom>
        </p:spPr>
        <p:txBody>
          <a:bodyPr spcFirstLastPara="1" wrap="square" lIns="91425" tIns="91425" rIns="91425" bIns="91425"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104" name="Google Shape;104;p5"/>
          <p:cNvSpPr txBox="1">
            <a:spLocks noGrp="1"/>
          </p:cNvSpPr>
          <p:nvPr>
            <p:ph type="subTitle" idx="3"/>
          </p:nvPr>
        </p:nvSpPr>
        <p:spPr>
          <a:xfrm>
            <a:off x="1137976" y="2518350"/>
            <a:ext cx="3010800" cy="401100"/>
          </a:xfrm>
          <a:prstGeom prst="rect">
            <a:avLst/>
          </a:prstGeom>
        </p:spPr>
        <p:txBody>
          <a:bodyPr spcFirstLastPara="1" wrap="square" lIns="91425" tIns="91425" rIns="91425" bIns="91425" anchor="b" anchorCtr="0">
            <a:noAutofit/>
          </a:bodyPr>
          <a:lstStyle>
            <a:lvl1pPr lvl="0" rtl="0">
              <a:spcBef>
                <a:spcPts val="0"/>
              </a:spcBef>
              <a:spcAft>
                <a:spcPts val="0"/>
              </a:spcAft>
              <a:buSzPts val="1600"/>
              <a:buFont typeface="Plus Jakarta Sans"/>
              <a:buNone/>
              <a:defRPr sz="1800" b="1">
                <a:solidFill>
                  <a:schemeClr val="dk1"/>
                </a:solidFill>
                <a:latin typeface="Plus Jakarta Sans"/>
                <a:ea typeface="Plus Jakarta Sans"/>
                <a:cs typeface="Plus Jakarta Sans"/>
                <a:sym typeface="Plus Jakarta Sans"/>
              </a:defRPr>
            </a:lvl1pPr>
            <a:lvl2pPr lvl="1"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2pPr>
            <a:lvl3pPr lvl="2"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3pPr>
            <a:lvl4pPr lvl="3"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4pPr>
            <a:lvl5pPr lvl="4"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5pPr>
            <a:lvl6pPr lvl="5"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6pPr>
            <a:lvl7pPr lvl="6"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7pPr>
            <a:lvl8pPr lvl="7"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8pPr>
            <a:lvl9pPr lvl="8"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9pPr>
          </a:lstStyle>
          <a:p>
            <a:endParaRPr/>
          </a:p>
        </p:txBody>
      </p:sp>
      <p:sp>
        <p:nvSpPr>
          <p:cNvPr id="105" name="Google Shape;105;p5"/>
          <p:cNvSpPr txBox="1">
            <a:spLocks noGrp="1"/>
          </p:cNvSpPr>
          <p:nvPr>
            <p:ph type="subTitle" idx="4"/>
          </p:nvPr>
        </p:nvSpPr>
        <p:spPr>
          <a:xfrm>
            <a:off x="4995235" y="2518350"/>
            <a:ext cx="3010800" cy="401100"/>
          </a:xfrm>
          <a:prstGeom prst="rect">
            <a:avLst/>
          </a:prstGeom>
        </p:spPr>
        <p:txBody>
          <a:bodyPr spcFirstLastPara="1" wrap="square" lIns="91425" tIns="91425" rIns="91425" bIns="91425" anchor="b" anchorCtr="0">
            <a:noAutofit/>
          </a:bodyPr>
          <a:lstStyle>
            <a:lvl1pPr lvl="0" rtl="0">
              <a:spcBef>
                <a:spcPts val="0"/>
              </a:spcBef>
              <a:spcAft>
                <a:spcPts val="0"/>
              </a:spcAft>
              <a:buSzPts val="1600"/>
              <a:buFont typeface="Plus Jakarta Sans"/>
              <a:buNone/>
              <a:defRPr sz="1800" b="1">
                <a:solidFill>
                  <a:schemeClr val="dk1"/>
                </a:solidFill>
                <a:latin typeface="Plus Jakarta Sans"/>
                <a:ea typeface="Plus Jakarta Sans"/>
                <a:cs typeface="Plus Jakarta Sans"/>
                <a:sym typeface="Plus Jakarta Sans"/>
              </a:defRPr>
            </a:lvl1pPr>
            <a:lvl2pPr lvl="1"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2pPr>
            <a:lvl3pPr lvl="2"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3pPr>
            <a:lvl4pPr lvl="3"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4pPr>
            <a:lvl5pPr lvl="4"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5pPr>
            <a:lvl6pPr lvl="5"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6pPr>
            <a:lvl7pPr lvl="6"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7pPr>
            <a:lvl8pPr lvl="7"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8pPr>
            <a:lvl9pPr lvl="8"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9pPr>
          </a:lstStyle>
          <a:p>
            <a:endParaRPr/>
          </a:p>
        </p:txBody>
      </p:sp>
      <p:grpSp>
        <p:nvGrpSpPr>
          <p:cNvPr id="106" name="Google Shape;106;p5"/>
          <p:cNvGrpSpPr/>
          <p:nvPr/>
        </p:nvGrpSpPr>
        <p:grpSpPr>
          <a:xfrm rot="-5400000">
            <a:off x="922756" y="-92435"/>
            <a:ext cx="264435" cy="665216"/>
            <a:chOff x="8625081" y="258015"/>
            <a:chExt cx="264435" cy="665216"/>
          </a:xfrm>
        </p:grpSpPr>
        <p:sp>
          <p:nvSpPr>
            <p:cNvPr id="107" name="Google Shape;107;p5"/>
            <p:cNvSpPr/>
            <p:nvPr/>
          </p:nvSpPr>
          <p:spPr>
            <a:xfrm>
              <a:off x="8625081" y="258014"/>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8" name="Google Shape;108;p5"/>
            <p:cNvSpPr/>
            <p:nvPr/>
          </p:nvSpPr>
          <p:spPr>
            <a:xfrm>
              <a:off x="8625081" y="658815"/>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09" name="Google Shape;109;p5"/>
          <p:cNvGrpSpPr/>
          <p:nvPr/>
        </p:nvGrpSpPr>
        <p:grpSpPr>
          <a:xfrm>
            <a:off x="88697" y="425289"/>
            <a:ext cx="9605028" cy="4642001"/>
            <a:chOff x="88697" y="425289"/>
            <a:chExt cx="9605028" cy="4642001"/>
          </a:xfrm>
        </p:grpSpPr>
        <p:grpSp>
          <p:nvGrpSpPr>
            <p:cNvPr id="110" name="Google Shape;110;p5"/>
            <p:cNvGrpSpPr/>
            <p:nvPr/>
          </p:nvGrpSpPr>
          <p:grpSpPr>
            <a:xfrm>
              <a:off x="88697" y="4245253"/>
              <a:ext cx="633676" cy="822037"/>
              <a:chOff x="6758847" y="2443353"/>
              <a:chExt cx="633676" cy="822037"/>
            </a:xfrm>
          </p:grpSpPr>
          <p:sp>
            <p:nvSpPr>
              <p:cNvPr id="111" name="Google Shape;111;p5"/>
              <p:cNvSpPr/>
              <p:nvPr/>
            </p:nvSpPr>
            <p:spPr>
              <a:xfrm>
                <a:off x="6758847" y="2443353"/>
                <a:ext cx="633676" cy="446553"/>
              </a:xfrm>
              <a:custGeom>
                <a:avLst/>
                <a:gdLst/>
                <a:ahLst/>
                <a:cxnLst/>
                <a:rect l="l" t="t" r="r" b="b"/>
                <a:pathLst>
                  <a:path w="633676" h="446553" extrusionOk="0">
                    <a:moveTo>
                      <a:pt x="316886" y="446553"/>
                    </a:moveTo>
                    <a:lnTo>
                      <a:pt x="316886" y="446553"/>
                    </a:lnTo>
                    <a:cubicBezTo>
                      <a:pt x="141862" y="446553"/>
                      <a:pt x="0" y="304701"/>
                      <a:pt x="0" y="129785"/>
                    </a:cubicBezTo>
                    <a:lnTo>
                      <a:pt x="0" y="0"/>
                    </a:lnTo>
                    <a:lnTo>
                      <a:pt x="633677" y="0"/>
                    </a:lnTo>
                    <a:lnTo>
                      <a:pt x="633677" y="129785"/>
                    </a:lnTo>
                    <a:cubicBezTo>
                      <a:pt x="633677" y="304796"/>
                      <a:pt x="491814" y="446553"/>
                      <a:pt x="316886" y="446553"/>
                    </a:cubicBezTo>
                    <a:close/>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2" name="Google Shape;112;p5"/>
              <p:cNvSpPr/>
              <p:nvPr/>
            </p:nvSpPr>
            <p:spPr>
              <a:xfrm>
                <a:off x="6758847" y="2818742"/>
                <a:ext cx="633676" cy="446648"/>
              </a:xfrm>
              <a:custGeom>
                <a:avLst/>
                <a:gdLst/>
                <a:ahLst/>
                <a:cxnLst/>
                <a:rect l="l" t="t" r="r" b="b"/>
                <a:pathLst>
                  <a:path w="633676" h="446648" extrusionOk="0">
                    <a:moveTo>
                      <a:pt x="316886" y="0"/>
                    </a:moveTo>
                    <a:lnTo>
                      <a:pt x="316886" y="0"/>
                    </a:lnTo>
                    <a:cubicBezTo>
                      <a:pt x="141862" y="0"/>
                      <a:pt x="0" y="141852"/>
                      <a:pt x="0" y="316863"/>
                    </a:cubicBezTo>
                    <a:lnTo>
                      <a:pt x="0" y="446648"/>
                    </a:lnTo>
                    <a:lnTo>
                      <a:pt x="633677" y="446648"/>
                    </a:lnTo>
                    <a:lnTo>
                      <a:pt x="633677" y="316863"/>
                    </a:lnTo>
                    <a:cubicBezTo>
                      <a:pt x="633677" y="141852"/>
                      <a:pt x="491814" y="0"/>
                      <a:pt x="316886" y="0"/>
                    </a:cubicBezTo>
                    <a:close/>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13" name="Google Shape;113;p5"/>
            <p:cNvGrpSpPr/>
            <p:nvPr/>
          </p:nvGrpSpPr>
          <p:grpSpPr>
            <a:xfrm>
              <a:off x="8614625" y="425289"/>
              <a:ext cx="1079100" cy="1079100"/>
              <a:chOff x="8359400" y="1569464"/>
              <a:chExt cx="1079100" cy="1079100"/>
            </a:xfrm>
          </p:grpSpPr>
          <p:sp>
            <p:nvSpPr>
              <p:cNvPr id="114" name="Google Shape;114;p5"/>
              <p:cNvSpPr/>
              <p:nvPr/>
            </p:nvSpPr>
            <p:spPr>
              <a:xfrm>
                <a:off x="8800721" y="2010786"/>
                <a:ext cx="196500" cy="196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115" name="Google Shape;115;p5"/>
              <p:cNvSpPr/>
              <p:nvPr/>
            </p:nvSpPr>
            <p:spPr>
              <a:xfrm>
                <a:off x="8751793" y="1961857"/>
                <a:ext cx="294300" cy="2943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116" name="Google Shape;116;p5"/>
              <p:cNvSpPr/>
              <p:nvPr/>
            </p:nvSpPr>
            <p:spPr>
              <a:xfrm>
                <a:off x="8702543" y="1912607"/>
                <a:ext cx="392700" cy="3927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117" name="Google Shape;117;p5"/>
              <p:cNvSpPr/>
              <p:nvPr/>
            </p:nvSpPr>
            <p:spPr>
              <a:xfrm>
                <a:off x="8653614" y="1863679"/>
                <a:ext cx="490500" cy="490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118" name="Google Shape;118;p5"/>
              <p:cNvSpPr/>
              <p:nvPr/>
            </p:nvSpPr>
            <p:spPr>
              <a:xfrm>
                <a:off x="8604686" y="1814750"/>
                <a:ext cx="588300" cy="5883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119" name="Google Shape;119;p5"/>
              <p:cNvSpPr/>
              <p:nvPr/>
            </p:nvSpPr>
            <p:spPr>
              <a:xfrm>
                <a:off x="8555436" y="1765500"/>
                <a:ext cx="687000" cy="687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120" name="Google Shape;120;p5"/>
              <p:cNvSpPr/>
              <p:nvPr/>
            </p:nvSpPr>
            <p:spPr>
              <a:xfrm>
                <a:off x="8506507" y="1716571"/>
                <a:ext cx="784800" cy="7848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121" name="Google Shape;121;p5"/>
              <p:cNvSpPr/>
              <p:nvPr/>
            </p:nvSpPr>
            <p:spPr>
              <a:xfrm>
                <a:off x="8457257" y="1667321"/>
                <a:ext cx="883200" cy="8832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122" name="Google Shape;122;p5"/>
              <p:cNvSpPr/>
              <p:nvPr/>
            </p:nvSpPr>
            <p:spPr>
              <a:xfrm>
                <a:off x="8408328" y="1618393"/>
                <a:ext cx="981000" cy="981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123" name="Google Shape;123;p5"/>
              <p:cNvSpPr/>
              <p:nvPr/>
            </p:nvSpPr>
            <p:spPr>
              <a:xfrm>
                <a:off x="8359400" y="1569464"/>
                <a:ext cx="1079100" cy="1079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45"/>
        <p:cNvGrpSpPr/>
        <p:nvPr/>
      </p:nvGrpSpPr>
      <p:grpSpPr>
        <a:xfrm>
          <a:off x="0" y="0"/>
          <a:ext cx="0" cy="0"/>
          <a:chOff x="0" y="0"/>
          <a:chExt cx="0" cy="0"/>
        </a:xfrm>
      </p:grpSpPr>
      <p:sp>
        <p:nvSpPr>
          <p:cNvPr id="146" name="Google Shape;146;p7"/>
          <p:cNvSpPr/>
          <p:nvPr/>
        </p:nvSpPr>
        <p:spPr>
          <a:xfrm>
            <a:off x="237400" y="230425"/>
            <a:ext cx="4574400" cy="4680000"/>
          </a:xfrm>
          <a:prstGeom prst="roundRect">
            <a:avLst>
              <a:gd name="adj" fmla="val 3125"/>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147" name="Google Shape;147;p7"/>
          <p:cNvSpPr txBox="1">
            <a:spLocks noGrp="1"/>
          </p:cNvSpPr>
          <p:nvPr>
            <p:ph type="title"/>
          </p:nvPr>
        </p:nvSpPr>
        <p:spPr>
          <a:xfrm>
            <a:off x="722375" y="539500"/>
            <a:ext cx="3849600" cy="5760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48" name="Google Shape;148;p7"/>
          <p:cNvSpPr txBox="1">
            <a:spLocks noGrp="1"/>
          </p:cNvSpPr>
          <p:nvPr>
            <p:ph type="body" idx="1"/>
          </p:nvPr>
        </p:nvSpPr>
        <p:spPr>
          <a:xfrm>
            <a:off x="722375" y="2252550"/>
            <a:ext cx="3849600" cy="17163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a:lvl1pPr>
            <a:lvl2pPr marL="914400" lvl="1" indent="-304800">
              <a:spcBef>
                <a:spcPts val="0"/>
              </a:spcBef>
              <a:spcAft>
                <a:spcPts val="0"/>
              </a:spcAft>
              <a:buSzPts val="1200"/>
              <a:buChar char="○"/>
              <a:defRPr/>
            </a:lvl2pPr>
            <a:lvl3pPr marL="1371600" lvl="2" indent="-304800">
              <a:spcBef>
                <a:spcPts val="0"/>
              </a:spcBef>
              <a:spcAft>
                <a:spcPts val="0"/>
              </a:spcAft>
              <a:buSzPts val="1200"/>
              <a:buChar char="■"/>
              <a:defRPr/>
            </a:lvl3pPr>
            <a:lvl4pPr marL="1828800" lvl="3" indent="-304800">
              <a:spcBef>
                <a:spcPts val="0"/>
              </a:spcBef>
              <a:spcAft>
                <a:spcPts val="0"/>
              </a:spcAft>
              <a:buSzPts val="1200"/>
              <a:buChar char="●"/>
              <a:defRPr/>
            </a:lvl4pPr>
            <a:lvl5pPr marL="2286000" lvl="4" indent="-304800">
              <a:spcBef>
                <a:spcPts val="0"/>
              </a:spcBef>
              <a:spcAft>
                <a:spcPts val="0"/>
              </a:spcAft>
              <a:buSzPts val="1200"/>
              <a:buChar char="○"/>
              <a:defRPr/>
            </a:lvl5pPr>
            <a:lvl6pPr marL="2743200" lvl="5" indent="-304800">
              <a:spcBef>
                <a:spcPts val="0"/>
              </a:spcBef>
              <a:spcAft>
                <a:spcPts val="0"/>
              </a:spcAft>
              <a:buSzPts val="1200"/>
              <a:buChar char="■"/>
              <a:defRPr/>
            </a:lvl6pPr>
            <a:lvl7pPr marL="3200400" lvl="6" indent="-304800">
              <a:spcBef>
                <a:spcPts val="0"/>
              </a:spcBef>
              <a:spcAft>
                <a:spcPts val="0"/>
              </a:spcAft>
              <a:buSzPts val="1200"/>
              <a:buChar char="●"/>
              <a:defRPr/>
            </a:lvl7pPr>
            <a:lvl8pPr marL="3657600" lvl="7" indent="-304800">
              <a:spcBef>
                <a:spcPts val="0"/>
              </a:spcBef>
              <a:spcAft>
                <a:spcPts val="0"/>
              </a:spcAft>
              <a:buSzPts val="1200"/>
              <a:buChar char="○"/>
              <a:defRPr/>
            </a:lvl8pPr>
            <a:lvl9pPr marL="4114800" lvl="8" indent="-304800">
              <a:spcBef>
                <a:spcPts val="0"/>
              </a:spcBef>
              <a:spcAft>
                <a:spcPts val="0"/>
              </a:spcAft>
              <a:buSzPts val="1200"/>
              <a:buChar char="■"/>
              <a:defRPr/>
            </a:lvl9pPr>
          </a:lstStyle>
          <a:p>
            <a:endParaRPr/>
          </a:p>
        </p:txBody>
      </p:sp>
      <p:sp>
        <p:nvSpPr>
          <p:cNvPr id="149" name="Google Shape;149;p7"/>
          <p:cNvSpPr>
            <a:spLocks noGrp="1"/>
          </p:cNvSpPr>
          <p:nvPr>
            <p:ph type="pic" idx="2"/>
          </p:nvPr>
        </p:nvSpPr>
        <p:spPr>
          <a:xfrm>
            <a:off x="5036700" y="231700"/>
            <a:ext cx="3849600" cy="4680000"/>
          </a:xfrm>
          <a:prstGeom prst="roundRect">
            <a:avLst>
              <a:gd name="adj" fmla="val 5084"/>
            </a:avLst>
          </a:prstGeom>
          <a:noFill/>
          <a:ln>
            <a:noFill/>
          </a:ln>
        </p:spPr>
      </p:sp>
      <p:grpSp>
        <p:nvGrpSpPr>
          <p:cNvPr id="150" name="Google Shape;150;p7"/>
          <p:cNvGrpSpPr/>
          <p:nvPr/>
        </p:nvGrpSpPr>
        <p:grpSpPr>
          <a:xfrm>
            <a:off x="383975" y="4834938"/>
            <a:ext cx="469100" cy="125100"/>
            <a:chOff x="4540000" y="294675"/>
            <a:chExt cx="469100" cy="125100"/>
          </a:xfrm>
        </p:grpSpPr>
        <p:sp>
          <p:nvSpPr>
            <p:cNvPr id="151" name="Google Shape;151;p7"/>
            <p:cNvSpPr/>
            <p:nvPr/>
          </p:nvSpPr>
          <p:spPr>
            <a:xfrm rot="-5400000">
              <a:off x="4531600" y="303075"/>
              <a:ext cx="125100" cy="108300"/>
            </a:xfrm>
            <a:prstGeom prst="triangle">
              <a:avLst>
                <a:gd name="adj" fmla="val 50000"/>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152" name="Google Shape;152;p7"/>
            <p:cNvSpPr/>
            <p:nvPr/>
          </p:nvSpPr>
          <p:spPr>
            <a:xfrm rot="-5400000">
              <a:off x="4712000" y="303075"/>
              <a:ext cx="125100" cy="108300"/>
            </a:xfrm>
            <a:prstGeom prst="triangle">
              <a:avLst>
                <a:gd name="adj" fmla="val 50000"/>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153" name="Google Shape;153;p7"/>
            <p:cNvSpPr/>
            <p:nvPr/>
          </p:nvSpPr>
          <p:spPr>
            <a:xfrm rot="-5400000">
              <a:off x="4892400" y="303075"/>
              <a:ext cx="125100" cy="108300"/>
            </a:xfrm>
            <a:prstGeom prst="triangle">
              <a:avLst>
                <a:gd name="adj" fmla="val 50000"/>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nvGrpSpPr>
          <p:cNvPr id="154" name="Google Shape;154;p7"/>
          <p:cNvGrpSpPr/>
          <p:nvPr/>
        </p:nvGrpSpPr>
        <p:grpSpPr>
          <a:xfrm>
            <a:off x="2116735" y="94513"/>
            <a:ext cx="2095205" cy="350538"/>
            <a:chOff x="1550610" y="4704238"/>
            <a:chExt cx="2095205" cy="350538"/>
          </a:xfrm>
        </p:grpSpPr>
        <p:grpSp>
          <p:nvGrpSpPr>
            <p:cNvPr id="155" name="Google Shape;155;p7"/>
            <p:cNvGrpSpPr/>
            <p:nvPr/>
          </p:nvGrpSpPr>
          <p:grpSpPr>
            <a:xfrm>
              <a:off x="1550610" y="4929675"/>
              <a:ext cx="1502130" cy="125100"/>
              <a:chOff x="1550610" y="4929675"/>
              <a:chExt cx="1502130" cy="125100"/>
            </a:xfrm>
          </p:grpSpPr>
          <p:sp>
            <p:nvSpPr>
              <p:cNvPr id="156" name="Google Shape;156;p7"/>
              <p:cNvSpPr/>
              <p:nvPr/>
            </p:nvSpPr>
            <p:spPr>
              <a:xfrm>
                <a:off x="155061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cxnSp>
            <p:nvCxnSpPr>
              <p:cNvPr id="157" name="Google Shape;157;p7"/>
              <p:cNvCxnSpPr>
                <a:stCxn id="156" idx="6"/>
                <a:endCxn id="158" idx="2"/>
              </p:cNvCxnSpPr>
              <p:nvPr/>
            </p:nvCxnSpPr>
            <p:spPr>
              <a:xfrm>
                <a:off x="1675710" y="4992225"/>
                <a:ext cx="1251900" cy="0"/>
              </a:xfrm>
              <a:prstGeom prst="straightConnector1">
                <a:avLst/>
              </a:prstGeom>
              <a:noFill/>
              <a:ln w="9525" cap="flat" cmpd="sng">
                <a:solidFill>
                  <a:schemeClr val="dk1"/>
                </a:solidFill>
                <a:prstDash val="solid"/>
                <a:round/>
                <a:headEnd type="none" w="med" len="med"/>
                <a:tailEnd type="none" w="med" len="med"/>
              </a:ln>
            </p:spPr>
          </p:cxnSp>
          <p:sp>
            <p:nvSpPr>
              <p:cNvPr id="158" name="Google Shape;158;p7"/>
              <p:cNvSpPr/>
              <p:nvPr/>
            </p:nvSpPr>
            <p:spPr>
              <a:xfrm>
                <a:off x="292764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nvGrpSpPr>
            <p:cNvPr id="159" name="Google Shape;159;p7"/>
            <p:cNvGrpSpPr/>
            <p:nvPr/>
          </p:nvGrpSpPr>
          <p:grpSpPr>
            <a:xfrm>
              <a:off x="2143685" y="4704238"/>
              <a:ext cx="1502130" cy="125100"/>
              <a:chOff x="1550610" y="4929675"/>
              <a:chExt cx="1502130" cy="125100"/>
            </a:xfrm>
          </p:grpSpPr>
          <p:sp>
            <p:nvSpPr>
              <p:cNvPr id="160" name="Google Shape;160;p7"/>
              <p:cNvSpPr/>
              <p:nvPr/>
            </p:nvSpPr>
            <p:spPr>
              <a:xfrm>
                <a:off x="155061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cxnSp>
            <p:nvCxnSpPr>
              <p:cNvPr id="161" name="Google Shape;161;p7"/>
              <p:cNvCxnSpPr>
                <a:stCxn id="160" idx="6"/>
                <a:endCxn id="162" idx="2"/>
              </p:cNvCxnSpPr>
              <p:nvPr/>
            </p:nvCxnSpPr>
            <p:spPr>
              <a:xfrm>
                <a:off x="1675710" y="4992225"/>
                <a:ext cx="1251900" cy="0"/>
              </a:xfrm>
              <a:prstGeom prst="straightConnector1">
                <a:avLst/>
              </a:prstGeom>
              <a:noFill/>
              <a:ln w="9525" cap="flat" cmpd="sng">
                <a:solidFill>
                  <a:schemeClr val="dk1"/>
                </a:solidFill>
                <a:prstDash val="solid"/>
                <a:round/>
                <a:headEnd type="none" w="med" len="med"/>
                <a:tailEnd type="none" w="med" len="med"/>
              </a:ln>
            </p:spPr>
          </p:cxnSp>
          <p:sp>
            <p:nvSpPr>
              <p:cNvPr id="162" name="Google Shape;162;p7"/>
              <p:cNvSpPr/>
              <p:nvPr/>
            </p:nvSpPr>
            <p:spPr>
              <a:xfrm>
                <a:off x="292764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83"/>
        <p:cNvGrpSpPr/>
        <p:nvPr/>
      </p:nvGrpSpPr>
      <p:grpSpPr>
        <a:xfrm>
          <a:off x="0" y="0"/>
          <a:ext cx="0" cy="0"/>
          <a:chOff x="0" y="0"/>
          <a:chExt cx="0" cy="0"/>
        </a:xfrm>
      </p:grpSpPr>
      <p:sp>
        <p:nvSpPr>
          <p:cNvPr id="184" name="Google Shape;184;p9"/>
          <p:cNvSpPr/>
          <p:nvPr/>
        </p:nvSpPr>
        <p:spPr>
          <a:xfrm>
            <a:off x="237399" y="230425"/>
            <a:ext cx="8650800" cy="4680000"/>
          </a:xfrm>
          <a:prstGeom prst="roundRect">
            <a:avLst>
              <a:gd name="adj" fmla="val 3274"/>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185" name="Google Shape;185;p9"/>
          <p:cNvSpPr txBox="1">
            <a:spLocks noGrp="1"/>
          </p:cNvSpPr>
          <p:nvPr>
            <p:ph type="title"/>
          </p:nvPr>
        </p:nvSpPr>
        <p:spPr>
          <a:xfrm>
            <a:off x="2549400" y="1509325"/>
            <a:ext cx="4045200" cy="889800"/>
          </a:xfrm>
          <a:prstGeom prst="rect">
            <a:avLst/>
          </a:prstGeom>
        </p:spPr>
        <p:txBody>
          <a:bodyPr spcFirstLastPara="1" wrap="square" lIns="91425" tIns="91425" rIns="91425" bIns="91425" anchor="b" anchorCtr="0">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a:endParaRPr/>
          </a:p>
        </p:txBody>
      </p:sp>
      <p:sp>
        <p:nvSpPr>
          <p:cNvPr id="186" name="Google Shape;186;p9"/>
          <p:cNvSpPr txBox="1">
            <a:spLocks noGrp="1"/>
          </p:cNvSpPr>
          <p:nvPr>
            <p:ph type="subTitle" idx="1"/>
          </p:nvPr>
        </p:nvSpPr>
        <p:spPr>
          <a:xfrm>
            <a:off x="2549400" y="2399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sz="1400"/>
            </a:lvl2pPr>
            <a:lvl3pPr lvl="2" algn="ctr">
              <a:lnSpc>
                <a:spcPct val="100000"/>
              </a:lnSpc>
              <a:spcBef>
                <a:spcPts val="0"/>
              </a:spcBef>
              <a:spcAft>
                <a:spcPts val="0"/>
              </a:spcAft>
              <a:buSzPts val="1400"/>
              <a:buNone/>
              <a:defRPr sz="1400"/>
            </a:lvl3pPr>
            <a:lvl4pPr lvl="3" algn="ctr">
              <a:lnSpc>
                <a:spcPct val="100000"/>
              </a:lnSpc>
              <a:spcBef>
                <a:spcPts val="0"/>
              </a:spcBef>
              <a:spcAft>
                <a:spcPts val="0"/>
              </a:spcAft>
              <a:buSzPts val="1400"/>
              <a:buNone/>
              <a:defRPr sz="1400"/>
            </a:lvl4pPr>
            <a:lvl5pPr lvl="4" algn="ctr">
              <a:lnSpc>
                <a:spcPct val="100000"/>
              </a:lnSpc>
              <a:spcBef>
                <a:spcPts val="0"/>
              </a:spcBef>
              <a:spcAft>
                <a:spcPts val="0"/>
              </a:spcAft>
              <a:buSzPts val="1400"/>
              <a:buNone/>
              <a:defRPr sz="1400"/>
            </a:lvl5pPr>
            <a:lvl6pPr lvl="5" algn="ctr">
              <a:lnSpc>
                <a:spcPct val="100000"/>
              </a:lnSpc>
              <a:spcBef>
                <a:spcPts val="0"/>
              </a:spcBef>
              <a:spcAft>
                <a:spcPts val="0"/>
              </a:spcAft>
              <a:buSzPts val="1400"/>
              <a:buNone/>
              <a:defRPr sz="1400"/>
            </a:lvl6pPr>
            <a:lvl7pPr lvl="6" algn="ctr">
              <a:lnSpc>
                <a:spcPct val="100000"/>
              </a:lnSpc>
              <a:spcBef>
                <a:spcPts val="0"/>
              </a:spcBef>
              <a:spcAft>
                <a:spcPts val="0"/>
              </a:spcAft>
              <a:buSzPts val="1400"/>
              <a:buNone/>
              <a:defRPr sz="1400"/>
            </a:lvl7pPr>
            <a:lvl8pPr lvl="7" algn="ctr">
              <a:lnSpc>
                <a:spcPct val="100000"/>
              </a:lnSpc>
              <a:spcBef>
                <a:spcPts val="0"/>
              </a:spcBef>
              <a:spcAft>
                <a:spcPts val="0"/>
              </a:spcAft>
              <a:buSzPts val="1400"/>
              <a:buNone/>
              <a:defRPr sz="1400"/>
            </a:lvl8pPr>
            <a:lvl9pPr lvl="8" algn="ctr">
              <a:lnSpc>
                <a:spcPct val="100000"/>
              </a:lnSpc>
              <a:spcBef>
                <a:spcPts val="0"/>
              </a:spcBef>
              <a:spcAft>
                <a:spcPts val="0"/>
              </a:spcAft>
              <a:buSzPts val="1400"/>
              <a:buNone/>
              <a:defRPr sz="1400"/>
            </a:lvl9pPr>
          </a:lstStyle>
          <a:p>
            <a:endParaRPr/>
          </a:p>
        </p:txBody>
      </p:sp>
      <p:grpSp>
        <p:nvGrpSpPr>
          <p:cNvPr id="187" name="Google Shape;187;p9"/>
          <p:cNvGrpSpPr/>
          <p:nvPr/>
        </p:nvGrpSpPr>
        <p:grpSpPr>
          <a:xfrm>
            <a:off x="383975" y="4834938"/>
            <a:ext cx="469100" cy="125100"/>
            <a:chOff x="4540000" y="294675"/>
            <a:chExt cx="469100" cy="125100"/>
          </a:xfrm>
        </p:grpSpPr>
        <p:sp>
          <p:nvSpPr>
            <p:cNvPr id="188" name="Google Shape;188;p9"/>
            <p:cNvSpPr/>
            <p:nvPr/>
          </p:nvSpPr>
          <p:spPr>
            <a:xfrm rot="-5400000">
              <a:off x="4531600" y="303075"/>
              <a:ext cx="125100" cy="108300"/>
            </a:xfrm>
            <a:prstGeom prst="triangle">
              <a:avLst>
                <a:gd name="adj" fmla="val 50000"/>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189" name="Google Shape;189;p9"/>
            <p:cNvSpPr/>
            <p:nvPr/>
          </p:nvSpPr>
          <p:spPr>
            <a:xfrm rot="-5400000">
              <a:off x="4712000" y="303075"/>
              <a:ext cx="125100" cy="108300"/>
            </a:xfrm>
            <a:prstGeom prst="triangle">
              <a:avLst>
                <a:gd name="adj" fmla="val 50000"/>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190" name="Google Shape;190;p9"/>
            <p:cNvSpPr/>
            <p:nvPr/>
          </p:nvSpPr>
          <p:spPr>
            <a:xfrm rot="-5400000">
              <a:off x="4892400" y="303075"/>
              <a:ext cx="125100" cy="108300"/>
            </a:xfrm>
            <a:prstGeom prst="triangle">
              <a:avLst>
                <a:gd name="adj" fmla="val 50000"/>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nvGrpSpPr>
          <p:cNvPr id="191" name="Google Shape;191;p9"/>
          <p:cNvGrpSpPr/>
          <p:nvPr/>
        </p:nvGrpSpPr>
        <p:grpSpPr>
          <a:xfrm>
            <a:off x="88697" y="128478"/>
            <a:ext cx="9605028" cy="1375911"/>
            <a:chOff x="88697" y="128478"/>
            <a:chExt cx="9605028" cy="1375911"/>
          </a:xfrm>
        </p:grpSpPr>
        <p:grpSp>
          <p:nvGrpSpPr>
            <p:cNvPr id="192" name="Google Shape;192;p9"/>
            <p:cNvGrpSpPr/>
            <p:nvPr/>
          </p:nvGrpSpPr>
          <p:grpSpPr>
            <a:xfrm>
              <a:off x="88697" y="128478"/>
              <a:ext cx="633676" cy="822037"/>
              <a:chOff x="6758847" y="-1673422"/>
              <a:chExt cx="633676" cy="822037"/>
            </a:xfrm>
          </p:grpSpPr>
          <p:sp>
            <p:nvSpPr>
              <p:cNvPr id="193" name="Google Shape;193;p9"/>
              <p:cNvSpPr/>
              <p:nvPr/>
            </p:nvSpPr>
            <p:spPr>
              <a:xfrm>
                <a:off x="6758847" y="-1673422"/>
                <a:ext cx="633676" cy="446553"/>
              </a:xfrm>
              <a:custGeom>
                <a:avLst/>
                <a:gdLst/>
                <a:ahLst/>
                <a:cxnLst/>
                <a:rect l="l" t="t" r="r" b="b"/>
                <a:pathLst>
                  <a:path w="633676" h="446553" extrusionOk="0">
                    <a:moveTo>
                      <a:pt x="316886" y="446553"/>
                    </a:moveTo>
                    <a:lnTo>
                      <a:pt x="316886" y="446553"/>
                    </a:lnTo>
                    <a:cubicBezTo>
                      <a:pt x="141862" y="446553"/>
                      <a:pt x="0" y="304701"/>
                      <a:pt x="0" y="129785"/>
                    </a:cubicBezTo>
                    <a:lnTo>
                      <a:pt x="0" y="0"/>
                    </a:lnTo>
                    <a:lnTo>
                      <a:pt x="633677" y="0"/>
                    </a:lnTo>
                    <a:lnTo>
                      <a:pt x="633677" y="129785"/>
                    </a:lnTo>
                    <a:cubicBezTo>
                      <a:pt x="633677" y="304796"/>
                      <a:pt x="491814" y="446553"/>
                      <a:pt x="316886" y="446553"/>
                    </a:cubicBezTo>
                    <a:close/>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4" name="Google Shape;194;p9"/>
              <p:cNvSpPr/>
              <p:nvPr/>
            </p:nvSpPr>
            <p:spPr>
              <a:xfrm>
                <a:off x="6758847" y="-1298033"/>
                <a:ext cx="633676" cy="446648"/>
              </a:xfrm>
              <a:custGeom>
                <a:avLst/>
                <a:gdLst/>
                <a:ahLst/>
                <a:cxnLst/>
                <a:rect l="l" t="t" r="r" b="b"/>
                <a:pathLst>
                  <a:path w="633676" h="446648" extrusionOk="0">
                    <a:moveTo>
                      <a:pt x="316886" y="0"/>
                    </a:moveTo>
                    <a:lnTo>
                      <a:pt x="316886" y="0"/>
                    </a:lnTo>
                    <a:cubicBezTo>
                      <a:pt x="141862" y="0"/>
                      <a:pt x="0" y="141852"/>
                      <a:pt x="0" y="316863"/>
                    </a:cubicBezTo>
                    <a:lnTo>
                      <a:pt x="0" y="446648"/>
                    </a:lnTo>
                    <a:lnTo>
                      <a:pt x="633677" y="446648"/>
                    </a:lnTo>
                    <a:lnTo>
                      <a:pt x="633677" y="316863"/>
                    </a:lnTo>
                    <a:cubicBezTo>
                      <a:pt x="633677" y="141852"/>
                      <a:pt x="491814" y="0"/>
                      <a:pt x="316886" y="0"/>
                    </a:cubicBezTo>
                    <a:close/>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95" name="Google Shape;195;p9"/>
            <p:cNvGrpSpPr/>
            <p:nvPr/>
          </p:nvGrpSpPr>
          <p:grpSpPr>
            <a:xfrm>
              <a:off x="8614625" y="425289"/>
              <a:ext cx="1079100" cy="1079100"/>
              <a:chOff x="8359400" y="1569464"/>
              <a:chExt cx="1079100" cy="1079100"/>
            </a:xfrm>
          </p:grpSpPr>
          <p:sp>
            <p:nvSpPr>
              <p:cNvPr id="196" name="Google Shape;196;p9"/>
              <p:cNvSpPr/>
              <p:nvPr/>
            </p:nvSpPr>
            <p:spPr>
              <a:xfrm>
                <a:off x="8800721" y="2010786"/>
                <a:ext cx="196500" cy="196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197" name="Google Shape;197;p9"/>
              <p:cNvSpPr/>
              <p:nvPr/>
            </p:nvSpPr>
            <p:spPr>
              <a:xfrm>
                <a:off x="8751793" y="1961857"/>
                <a:ext cx="294300" cy="2943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198" name="Google Shape;198;p9"/>
              <p:cNvSpPr/>
              <p:nvPr/>
            </p:nvSpPr>
            <p:spPr>
              <a:xfrm>
                <a:off x="8702543" y="1912607"/>
                <a:ext cx="392700" cy="3927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199" name="Google Shape;199;p9"/>
              <p:cNvSpPr/>
              <p:nvPr/>
            </p:nvSpPr>
            <p:spPr>
              <a:xfrm>
                <a:off x="8653614" y="1863679"/>
                <a:ext cx="490500" cy="490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200" name="Google Shape;200;p9"/>
              <p:cNvSpPr/>
              <p:nvPr/>
            </p:nvSpPr>
            <p:spPr>
              <a:xfrm>
                <a:off x="8604686" y="1814750"/>
                <a:ext cx="588300" cy="5883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201" name="Google Shape;201;p9"/>
              <p:cNvSpPr/>
              <p:nvPr/>
            </p:nvSpPr>
            <p:spPr>
              <a:xfrm>
                <a:off x="8555436" y="1765500"/>
                <a:ext cx="687000" cy="687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202" name="Google Shape;202;p9"/>
              <p:cNvSpPr/>
              <p:nvPr/>
            </p:nvSpPr>
            <p:spPr>
              <a:xfrm>
                <a:off x="8506507" y="1716571"/>
                <a:ext cx="784800" cy="7848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203" name="Google Shape;203;p9"/>
              <p:cNvSpPr/>
              <p:nvPr/>
            </p:nvSpPr>
            <p:spPr>
              <a:xfrm>
                <a:off x="8457257" y="1667321"/>
                <a:ext cx="883200" cy="8832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204" name="Google Shape;204;p9"/>
              <p:cNvSpPr/>
              <p:nvPr/>
            </p:nvSpPr>
            <p:spPr>
              <a:xfrm>
                <a:off x="8408328" y="1618393"/>
                <a:ext cx="981000" cy="981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205" name="Google Shape;205;p9"/>
              <p:cNvSpPr/>
              <p:nvPr/>
            </p:nvSpPr>
            <p:spPr>
              <a:xfrm>
                <a:off x="8359400" y="1569464"/>
                <a:ext cx="1079100" cy="1079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able of contents">
  <p:cSld name="CUSTOM">
    <p:spTree>
      <p:nvGrpSpPr>
        <p:cNvPr id="1" name="Shape 252"/>
        <p:cNvGrpSpPr/>
        <p:nvPr/>
      </p:nvGrpSpPr>
      <p:grpSpPr>
        <a:xfrm>
          <a:off x="0" y="0"/>
          <a:ext cx="0" cy="0"/>
          <a:chOff x="0" y="0"/>
          <a:chExt cx="0" cy="0"/>
        </a:xfrm>
      </p:grpSpPr>
      <p:sp>
        <p:nvSpPr>
          <p:cNvPr id="253" name="Google Shape;253;p13"/>
          <p:cNvSpPr/>
          <p:nvPr/>
        </p:nvSpPr>
        <p:spPr>
          <a:xfrm>
            <a:off x="237399" y="230425"/>
            <a:ext cx="8650800" cy="4680000"/>
          </a:xfrm>
          <a:prstGeom prst="roundRect">
            <a:avLst>
              <a:gd name="adj" fmla="val 3274"/>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254" name="Google Shape;254;p13"/>
          <p:cNvSpPr txBox="1">
            <a:spLocks noGrp="1"/>
          </p:cNvSpPr>
          <p:nvPr>
            <p:ph type="title" hasCustomPrompt="1"/>
          </p:nvPr>
        </p:nvSpPr>
        <p:spPr>
          <a:xfrm>
            <a:off x="2544263" y="1701725"/>
            <a:ext cx="566400" cy="264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2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r>
              <a:t>xx%</a:t>
            </a:r>
          </a:p>
        </p:txBody>
      </p:sp>
      <p:sp>
        <p:nvSpPr>
          <p:cNvPr id="255" name="Google Shape;255;p13"/>
          <p:cNvSpPr txBox="1">
            <a:spLocks noGrp="1"/>
          </p:cNvSpPr>
          <p:nvPr>
            <p:ph type="title" idx="2" hasCustomPrompt="1"/>
          </p:nvPr>
        </p:nvSpPr>
        <p:spPr>
          <a:xfrm>
            <a:off x="6000958" y="1701725"/>
            <a:ext cx="566400" cy="264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2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r>
              <a:t>xx%</a:t>
            </a:r>
          </a:p>
        </p:txBody>
      </p:sp>
      <p:sp>
        <p:nvSpPr>
          <p:cNvPr id="256" name="Google Shape;256;p13"/>
          <p:cNvSpPr txBox="1">
            <a:spLocks noGrp="1"/>
          </p:cNvSpPr>
          <p:nvPr>
            <p:ph type="title" idx="3" hasCustomPrompt="1"/>
          </p:nvPr>
        </p:nvSpPr>
        <p:spPr>
          <a:xfrm>
            <a:off x="2544263" y="3551250"/>
            <a:ext cx="566400" cy="264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2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r>
              <a:t>xx%</a:t>
            </a:r>
          </a:p>
        </p:txBody>
      </p:sp>
      <p:sp>
        <p:nvSpPr>
          <p:cNvPr id="257" name="Google Shape;257;p13"/>
          <p:cNvSpPr txBox="1">
            <a:spLocks noGrp="1"/>
          </p:cNvSpPr>
          <p:nvPr>
            <p:ph type="title" idx="4" hasCustomPrompt="1"/>
          </p:nvPr>
        </p:nvSpPr>
        <p:spPr>
          <a:xfrm>
            <a:off x="6000958" y="3551250"/>
            <a:ext cx="566400" cy="264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2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r>
              <a:t>xx%</a:t>
            </a:r>
          </a:p>
        </p:txBody>
      </p:sp>
      <p:sp>
        <p:nvSpPr>
          <p:cNvPr id="258" name="Google Shape;258;p13"/>
          <p:cNvSpPr txBox="1">
            <a:spLocks noGrp="1"/>
          </p:cNvSpPr>
          <p:nvPr>
            <p:ph type="subTitle" idx="1"/>
          </p:nvPr>
        </p:nvSpPr>
        <p:spPr>
          <a:xfrm>
            <a:off x="1502813" y="2156150"/>
            <a:ext cx="2649300" cy="440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Font typeface="Plus Jakarta Sans"/>
              <a:buNone/>
              <a:defRPr sz="1800" b="1">
                <a:latin typeface="Plus Jakarta Sans"/>
                <a:ea typeface="Plus Jakarta Sans"/>
                <a:cs typeface="Plus Jakarta Sans"/>
                <a:sym typeface="Plus Jakarta Sans"/>
              </a:defRPr>
            </a:lvl1pPr>
            <a:lvl2pPr lvl="1"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2pPr>
            <a:lvl3pPr lvl="2"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3pPr>
            <a:lvl4pPr lvl="3"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4pPr>
            <a:lvl5pPr lvl="4"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5pPr>
            <a:lvl6pPr lvl="5"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6pPr>
            <a:lvl7pPr lvl="6"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7pPr>
            <a:lvl8pPr lvl="7"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8pPr>
            <a:lvl9pPr lvl="8"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9pPr>
          </a:lstStyle>
          <a:p>
            <a:endParaRPr/>
          </a:p>
        </p:txBody>
      </p:sp>
      <p:sp>
        <p:nvSpPr>
          <p:cNvPr id="259" name="Google Shape;259;p13"/>
          <p:cNvSpPr txBox="1">
            <a:spLocks noGrp="1"/>
          </p:cNvSpPr>
          <p:nvPr>
            <p:ph type="subTitle" idx="5"/>
          </p:nvPr>
        </p:nvSpPr>
        <p:spPr>
          <a:xfrm>
            <a:off x="4959508" y="2156150"/>
            <a:ext cx="2649300" cy="440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Font typeface="Plus Jakarta Sans"/>
              <a:buNone/>
              <a:defRPr sz="1800" b="1">
                <a:latin typeface="Plus Jakarta Sans"/>
                <a:ea typeface="Plus Jakarta Sans"/>
                <a:cs typeface="Plus Jakarta Sans"/>
                <a:sym typeface="Plus Jakarta Sans"/>
              </a:defRPr>
            </a:lvl1pPr>
            <a:lvl2pPr lvl="1"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2pPr>
            <a:lvl3pPr lvl="2"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3pPr>
            <a:lvl4pPr lvl="3"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4pPr>
            <a:lvl5pPr lvl="4"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5pPr>
            <a:lvl6pPr lvl="5"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6pPr>
            <a:lvl7pPr lvl="6"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7pPr>
            <a:lvl8pPr lvl="7"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8pPr>
            <a:lvl9pPr lvl="8"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9pPr>
          </a:lstStyle>
          <a:p>
            <a:endParaRPr/>
          </a:p>
        </p:txBody>
      </p:sp>
      <p:sp>
        <p:nvSpPr>
          <p:cNvPr id="260" name="Google Shape;260;p13"/>
          <p:cNvSpPr txBox="1">
            <a:spLocks noGrp="1"/>
          </p:cNvSpPr>
          <p:nvPr>
            <p:ph type="subTitle" idx="6"/>
          </p:nvPr>
        </p:nvSpPr>
        <p:spPr>
          <a:xfrm>
            <a:off x="1502813" y="4005675"/>
            <a:ext cx="2649300" cy="440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Font typeface="Plus Jakarta Sans"/>
              <a:buNone/>
              <a:defRPr sz="1800" b="1">
                <a:latin typeface="Plus Jakarta Sans"/>
                <a:ea typeface="Plus Jakarta Sans"/>
                <a:cs typeface="Plus Jakarta Sans"/>
                <a:sym typeface="Plus Jakarta Sans"/>
              </a:defRPr>
            </a:lvl1pPr>
            <a:lvl2pPr lvl="1"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2pPr>
            <a:lvl3pPr lvl="2"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3pPr>
            <a:lvl4pPr lvl="3"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4pPr>
            <a:lvl5pPr lvl="4"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5pPr>
            <a:lvl6pPr lvl="5"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6pPr>
            <a:lvl7pPr lvl="6"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7pPr>
            <a:lvl8pPr lvl="7"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8pPr>
            <a:lvl9pPr lvl="8"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9pPr>
          </a:lstStyle>
          <a:p>
            <a:endParaRPr/>
          </a:p>
        </p:txBody>
      </p:sp>
      <p:sp>
        <p:nvSpPr>
          <p:cNvPr id="261" name="Google Shape;261;p13"/>
          <p:cNvSpPr txBox="1">
            <a:spLocks noGrp="1"/>
          </p:cNvSpPr>
          <p:nvPr>
            <p:ph type="subTitle" idx="7"/>
          </p:nvPr>
        </p:nvSpPr>
        <p:spPr>
          <a:xfrm>
            <a:off x="4959508" y="4005675"/>
            <a:ext cx="2649300" cy="440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Font typeface="Plus Jakarta Sans"/>
              <a:buNone/>
              <a:defRPr sz="1800" b="1">
                <a:latin typeface="Plus Jakarta Sans"/>
                <a:ea typeface="Plus Jakarta Sans"/>
                <a:cs typeface="Plus Jakarta Sans"/>
                <a:sym typeface="Plus Jakarta Sans"/>
              </a:defRPr>
            </a:lvl1pPr>
            <a:lvl2pPr lvl="1"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2pPr>
            <a:lvl3pPr lvl="2"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3pPr>
            <a:lvl4pPr lvl="3"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4pPr>
            <a:lvl5pPr lvl="4"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5pPr>
            <a:lvl6pPr lvl="5"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6pPr>
            <a:lvl7pPr lvl="6"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7pPr>
            <a:lvl8pPr lvl="7"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8pPr>
            <a:lvl9pPr lvl="8" algn="ctr" rtl="0">
              <a:spcBef>
                <a:spcPts val="0"/>
              </a:spcBef>
              <a:spcAft>
                <a:spcPts val="0"/>
              </a:spcAft>
              <a:buSzPts val="1600"/>
              <a:buFont typeface="Plus Jakarta Sans"/>
              <a:buNone/>
              <a:defRPr sz="1600" b="1">
                <a:latin typeface="Plus Jakarta Sans"/>
                <a:ea typeface="Plus Jakarta Sans"/>
                <a:cs typeface="Plus Jakarta Sans"/>
                <a:sym typeface="Plus Jakarta Sans"/>
              </a:defRPr>
            </a:lvl9pPr>
          </a:lstStyle>
          <a:p>
            <a:endParaRPr/>
          </a:p>
        </p:txBody>
      </p:sp>
      <p:sp>
        <p:nvSpPr>
          <p:cNvPr id="262" name="Google Shape;262;p13"/>
          <p:cNvSpPr txBox="1">
            <a:spLocks noGrp="1"/>
          </p:cNvSpPr>
          <p:nvPr>
            <p:ph type="title" idx="8"/>
          </p:nvPr>
        </p:nvSpPr>
        <p:spPr>
          <a:xfrm>
            <a:off x="722400" y="539500"/>
            <a:ext cx="7699200" cy="5727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grpSp>
        <p:nvGrpSpPr>
          <p:cNvPr id="263" name="Google Shape;263;p13"/>
          <p:cNvGrpSpPr/>
          <p:nvPr/>
        </p:nvGrpSpPr>
        <p:grpSpPr>
          <a:xfrm>
            <a:off x="-428075" y="110513"/>
            <a:ext cx="9242538" cy="4723723"/>
            <a:chOff x="-428075" y="110513"/>
            <a:chExt cx="9242538" cy="4723723"/>
          </a:xfrm>
        </p:grpSpPr>
        <p:grpSp>
          <p:nvGrpSpPr>
            <p:cNvPr id="264" name="Google Shape;264;p13"/>
            <p:cNvGrpSpPr/>
            <p:nvPr/>
          </p:nvGrpSpPr>
          <p:grpSpPr>
            <a:xfrm>
              <a:off x="-428075" y="2429114"/>
              <a:ext cx="1079100" cy="1079100"/>
              <a:chOff x="8359400" y="1569464"/>
              <a:chExt cx="1079100" cy="1079100"/>
            </a:xfrm>
          </p:grpSpPr>
          <p:sp>
            <p:nvSpPr>
              <p:cNvPr id="265" name="Google Shape;265;p13"/>
              <p:cNvSpPr/>
              <p:nvPr/>
            </p:nvSpPr>
            <p:spPr>
              <a:xfrm>
                <a:off x="8800721" y="2010786"/>
                <a:ext cx="196500" cy="196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266" name="Google Shape;266;p13"/>
              <p:cNvSpPr/>
              <p:nvPr/>
            </p:nvSpPr>
            <p:spPr>
              <a:xfrm>
                <a:off x="8751793" y="1961857"/>
                <a:ext cx="294300" cy="2943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267" name="Google Shape;267;p13"/>
              <p:cNvSpPr/>
              <p:nvPr/>
            </p:nvSpPr>
            <p:spPr>
              <a:xfrm>
                <a:off x="8702543" y="1912607"/>
                <a:ext cx="392700" cy="3927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268" name="Google Shape;268;p13"/>
              <p:cNvSpPr/>
              <p:nvPr/>
            </p:nvSpPr>
            <p:spPr>
              <a:xfrm>
                <a:off x="8653614" y="1863679"/>
                <a:ext cx="490500" cy="490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269" name="Google Shape;269;p13"/>
              <p:cNvSpPr/>
              <p:nvPr/>
            </p:nvSpPr>
            <p:spPr>
              <a:xfrm>
                <a:off x="8604686" y="1814750"/>
                <a:ext cx="588300" cy="5883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270" name="Google Shape;270;p13"/>
              <p:cNvSpPr/>
              <p:nvPr/>
            </p:nvSpPr>
            <p:spPr>
              <a:xfrm>
                <a:off x="8555436" y="1765500"/>
                <a:ext cx="687000" cy="687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271" name="Google Shape;271;p13"/>
              <p:cNvSpPr/>
              <p:nvPr/>
            </p:nvSpPr>
            <p:spPr>
              <a:xfrm>
                <a:off x="8506507" y="1716571"/>
                <a:ext cx="784800" cy="7848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272" name="Google Shape;272;p13"/>
              <p:cNvSpPr/>
              <p:nvPr/>
            </p:nvSpPr>
            <p:spPr>
              <a:xfrm>
                <a:off x="8457257" y="1667321"/>
                <a:ext cx="883200" cy="8832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273" name="Google Shape;273;p13"/>
              <p:cNvSpPr/>
              <p:nvPr/>
            </p:nvSpPr>
            <p:spPr>
              <a:xfrm>
                <a:off x="8408328" y="1618393"/>
                <a:ext cx="981000" cy="981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274" name="Google Shape;274;p13"/>
              <p:cNvSpPr/>
              <p:nvPr/>
            </p:nvSpPr>
            <p:spPr>
              <a:xfrm>
                <a:off x="8359400" y="1569464"/>
                <a:ext cx="1079100" cy="1079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nvGrpSpPr>
            <p:cNvPr id="275" name="Google Shape;275;p13"/>
            <p:cNvGrpSpPr/>
            <p:nvPr/>
          </p:nvGrpSpPr>
          <p:grpSpPr>
            <a:xfrm>
              <a:off x="5718835" y="110513"/>
              <a:ext cx="2095205" cy="350538"/>
              <a:chOff x="1550610" y="4704238"/>
              <a:chExt cx="2095205" cy="350538"/>
            </a:xfrm>
          </p:grpSpPr>
          <p:grpSp>
            <p:nvGrpSpPr>
              <p:cNvPr id="276" name="Google Shape;276;p13"/>
              <p:cNvGrpSpPr/>
              <p:nvPr/>
            </p:nvGrpSpPr>
            <p:grpSpPr>
              <a:xfrm>
                <a:off x="1550610" y="4929675"/>
                <a:ext cx="1502130" cy="125100"/>
                <a:chOff x="1550610" y="4929675"/>
                <a:chExt cx="1502130" cy="125100"/>
              </a:xfrm>
            </p:grpSpPr>
            <p:sp>
              <p:nvSpPr>
                <p:cNvPr id="277" name="Google Shape;277;p13"/>
                <p:cNvSpPr/>
                <p:nvPr/>
              </p:nvSpPr>
              <p:spPr>
                <a:xfrm>
                  <a:off x="155061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cxnSp>
              <p:nvCxnSpPr>
                <p:cNvPr id="278" name="Google Shape;278;p13"/>
                <p:cNvCxnSpPr>
                  <a:stCxn id="277" idx="6"/>
                  <a:endCxn id="279" idx="2"/>
                </p:cNvCxnSpPr>
                <p:nvPr/>
              </p:nvCxnSpPr>
              <p:spPr>
                <a:xfrm>
                  <a:off x="1675710" y="4992225"/>
                  <a:ext cx="1251900" cy="0"/>
                </a:xfrm>
                <a:prstGeom prst="straightConnector1">
                  <a:avLst/>
                </a:prstGeom>
                <a:noFill/>
                <a:ln w="9525" cap="flat" cmpd="sng">
                  <a:solidFill>
                    <a:schemeClr val="dk1"/>
                  </a:solidFill>
                  <a:prstDash val="solid"/>
                  <a:round/>
                  <a:headEnd type="none" w="med" len="med"/>
                  <a:tailEnd type="none" w="med" len="med"/>
                </a:ln>
              </p:spPr>
            </p:cxnSp>
            <p:sp>
              <p:nvSpPr>
                <p:cNvPr id="279" name="Google Shape;279;p13"/>
                <p:cNvSpPr/>
                <p:nvPr/>
              </p:nvSpPr>
              <p:spPr>
                <a:xfrm>
                  <a:off x="292764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nvGrpSpPr>
              <p:cNvPr id="280" name="Google Shape;280;p13"/>
              <p:cNvGrpSpPr/>
              <p:nvPr/>
            </p:nvGrpSpPr>
            <p:grpSpPr>
              <a:xfrm>
                <a:off x="2143685" y="4704238"/>
                <a:ext cx="1502130" cy="125100"/>
                <a:chOff x="1550610" y="4929675"/>
                <a:chExt cx="1502130" cy="125100"/>
              </a:xfrm>
            </p:grpSpPr>
            <p:sp>
              <p:nvSpPr>
                <p:cNvPr id="281" name="Google Shape;281;p13"/>
                <p:cNvSpPr/>
                <p:nvPr/>
              </p:nvSpPr>
              <p:spPr>
                <a:xfrm>
                  <a:off x="155061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cxnSp>
              <p:nvCxnSpPr>
                <p:cNvPr id="282" name="Google Shape;282;p13"/>
                <p:cNvCxnSpPr>
                  <a:stCxn id="281" idx="6"/>
                  <a:endCxn id="283" idx="2"/>
                </p:cNvCxnSpPr>
                <p:nvPr/>
              </p:nvCxnSpPr>
              <p:spPr>
                <a:xfrm>
                  <a:off x="1675710" y="4992225"/>
                  <a:ext cx="1251900" cy="0"/>
                </a:xfrm>
                <a:prstGeom prst="straightConnector1">
                  <a:avLst/>
                </a:prstGeom>
                <a:noFill/>
                <a:ln w="9525" cap="flat" cmpd="sng">
                  <a:solidFill>
                    <a:schemeClr val="dk1"/>
                  </a:solidFill>
                  <a:prstDash val="solid"/>
                  <a:round/>
                  <a:headEnd type="none" w="med" len="med"/>
                  <a:tailEnd type="none" w="med" len="med"/>
                </a:ln>
              </p:spPr>
            </p:cxnSp>
            <p:sp>
              <p:nvSpPr>
                <p:cNvPr id="283" name="Google Shape;283;p13"/>
                <p:cNvSpPr/>
                <p:nvPr/>
              </p:nvSpPr>
              <p:spPr>
                <a:xfrm>
                  <a:off x="292764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grpSp>
          <p:nvGrpSpPr>
            <p:cNvPr id="284" name="Google Shape;284;p13"/>
            <p:cNvGrpSpPr/>
            <p:nvPr/>
          </p:nvGrpSpPr>
          <p:grpSpPr>
            <a:xfrm>
              <a:off x="8345405" y="4386121"/>
              <a:ext cx="469058" cy="448115"/>
              <a:chOff x="5348931" y="2165350"/>
              <a:chExt cx="962763" cy="919776"/>
            </a:xfrm>
          </p:grpSpPr>
          <p:sp>
            <p:nvSpPr>
              <p:cNvPr id="285" name="Google Shape;285;p13"/>
              <p:cNvSpPr/>
              <p:nvPr/>
            </p:nvSpPr>
            <p:spPr>
              <a:xfrm>
                <a:off x="5801538" y="2181881"/>
                <a:ext cx="67652" cy="400662"/>
              </a:xfrm>
              <a:custGeom>
                <a:avLst/>
                <a:gdLst/>
                <a:ahLst/>
                <a:cxnLst/>
                <a:rect l="l" t="t" r="r" b="b"/>
                <a:pathLst>
                  <a:path w="67652" h="400662" extrusionOk="0">
                    <a:moveTo>
                      <a:pt x="0" y="400663"/>
                    </a:moveTo>
                    <a:lnTo>
                      <a:pt x="67653"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6" name="Google Shape;286;p13"/>
              <p:cNvSpPr/>
              <p:nvPr/>
            </p:nvSpPr>
            <p:spPr>
              <a:xfrm>
                <a:off x="5852753" y="2165350"/>
                <a:ext cx="33066" cy="33063"/>
              </a:xfrm>
              <a:custGeom>
                <a:avLst/>
                <a:gdLst/>
                <a:ahLst/>
                <a:cxnLst/>
                <a:rect l="l" t="t" r="r" b="b"/>
                <a:pathLst>
                  <a:path w="33066" h="33063" extrusionOk="0">
                    <a:moveTo>
                      <a:pt x="33066" y="16532"/>
                    </a:moveTo>
                    <a:cubicBezTo>
                      <a:pt x="33066" y="7411"/>
                      <a:pt x="25655" y="0"/>
                      <a:pt x="16533" y="0"/>
                    </a:cubicBezTo>
                    <a:cubicBezTo>
                      <a:pt x="7411" y="0"/>
                      <a:pt x="0" y="7411"/>
                      <a:pt x="0" y="16532"/>
                    </a:cubicBezTo>
                    <a:cubicBezTo>
                      <a:pt x="0" y="25653"/>
                      <a:pt x="7411" y="33064"/>
                      <a:pt x="16533" y="33064"/>
                    </a:cubicBezTo>
                    <a:cubicBezTo>
                      <a:pt x="25655" y="33064"/>
                      <a:pt x="33066" y="25653"/>
                      <a:pt x="33066" y="16532"/>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7" name="Google Shape;287;p13"/>
              <p:cNvSpPr/>
              <p:nvPr/>
            </p:nvSpPr>
            <p:spPr>
              <a:xfrm>
                <a:off x="5365499" y="2582544"/>
                <a:ext cx="436038" cy="31828"/>
              </a:xfrm>
              <a:custGeom>
                <a:avLst/>
                <a:gdLst/>
                <a:ahLst/>
                <a:cxnLst/>
                <a:rect l="l" t="t" r="r" b="b"/>
                <a:pathLst>
                  <a:path w="436038" h="31828" extrusionOk="0">
                    <a:moveTo>
                      <a:pt x="436039" y="0"/>
                    </a:moveTo>
                    <a:lnTo>
                      <a:pt x="0" y="31829"/>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8" name="Google Shape;288;p13"/>
              <p:cNvSpPr/>
              <p:nvPr/>
            </p:nvSpPr>
            <p:spPr>
              <a:xfrm>
                <a:off x="5348931" y="2597710"/>
                <a:ext cx="33137" cy="33134"/>
              </a:xfrm>
              <a:custGeom>
                <a:avLst/>
                <a:gdLst/>
                <a:ahLst/>
                <a:cxnLst/>
                <a:rect l="l" t="t" r="r" b="b"/>
                <a:pathLst>
                  <a:path w="33137" h="33134" extrusionOk="0">
                    <a:moveTo>
                      <a:pt x="14478" y="33004"/>
                    </a:moveTo>
                    <a:cubicBezTo>
                      <a:pt x="5452" y="31864"/>
                      <a:pt x="-1010" y="23598"/>
                      <a:pt x="130" y="14477"/>
                    </a:cubicBezTo>
                    <a:cubicBezTo>
                      <a:pt x="1271" y="5451"/>
                      <a:pt x="9537" y="-1010"/>
                      <a:pt x="18659" y="130"/>
                    </a:cubicBezTo>
                    <a:cubicBezTo>
                      <a:pt x="27686" y="1271"/>
                      <a:pt x="34147" y="9537"/>
                      <a:pt x="33007" y="18658"/>
                    </a:cubicBezTo>
                    <a:cubicBezTo>
                      <a:pt x="31867" y="27684"/>
                      <a:pt x="23600" y="34144"/>
                      <a:pt x="14478" y="33004"/>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9" name="Google Shape;289;p13"/>
              <p:cNvSpPr/>
              <p:nvPr/>
            </p:nvSpPr>
            <p:spPr>
              <a:xfrm>
                <a:off x="5373766" y="2582544"/>
                <a:ext cx="427772" cy="271827"/>
              </a:xfrm>
              <a:custGeom>
                <a:avLst/>
                <a:gdLst/>
                <a:ahLst/>
                <a:cxnLst/>
                <a:rect l="l" t="t" r="r" b="b"/>
                <a:pathLst>
                  <a:path w="427772" h="271827" extrusionOk="0">
                    <a:moveTo>
                      <a:pt x="427772" y="0"/>
                    </a:moveTo>
                    <a:lnTo>
                      <a:pt x="0" y="271827"/>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0" name="Google Shape;290;p13"/>
              <p:cNvSpPr/>
              <p:nvPr/>
            </p:nvSpPr>
            <p:spPr>
              <a:xfrm>
                <a:off x="5357189" y="2837795"/>
                <a:ext cx="33059" cy="33152"/>
              </a:xfrm>
              <a:custGeom>
                <a:avLst/>
                <a:gdLst/>
                <a:ahLst/>
                <a:cxnLst/>
                <a:rect l="l" t="t" r="r" b="b"/>
                <a:pathLst>
                  <a:path w="33059" h="33152" extrusionOk="0">
                    <a:moveTo>
                      <a:pt x="2134" y="8405"/>
                    </a:moveTo>
                    <a:cubicBezTo>
                      <a:pt x="-2331" y="16386"/>
                      <a:pt x="424" y="26457"/>
                      <a:pt x="8406" y="31018"/>
                    </a:cubicBezTo>
                    <a:cubicBezTo>
                      <a:pt x="16387" y="35483"/>
                      <a:pt x="26459" y="32728"/>
                      <a:pt x="30925" y="24747"/>
                    </a:cubicBezTo>
                    <a:cubicBezTo>
                      <a:pt x="35391" y="16766"/>
                      <a:pt x="32635" y="6695"/>
                      <a:pt x="24654" y="2134"/>
                    </a:cubicBezTo>
                    <a:cubicBezTo>
                      <a:pt x="16672" y="-2331"/>
                      <a:pt x="6600" y="424"/>
                      <a:pt x="2134" y="8405"/>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1" name="Google Shape;291;p13"/>
              <p:cNvSpPr/>
              <p:nvPr/>
            </p:nvSpPr>
            <p:spPr>
              <a:xfrm>
                <a:off x="5801538" y="2582544"/>
                <a:ext cx="284959" cy="452918"/>
              </a:xfrm>
              <a:custGeom>
                <a:avLst/>
                <a:gdLst/>
                <a:ahLst/>
                <a:cxnLst/>
                <a:rect l="l" t="t" r="r" b="b"/>
                <a:pathLst>
                  <a:path w="284959" h="452918" extrusionOk="0">
                    <a:moveTo>
                      <a:pt x="0" y="0"/>
                    </a:moveTo>
                    <a:lnTo>
                      <a:pt x="284960" y="452919"/>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2" name="Google Shape;292;p13"/>
              <p:cNvSpPr/>
              <p:nvPr/>
            </p:nvSpPr>
            <p:spPr>
              <a:xfrm>
                <a:off x="6069898" y="3018864"/>
                <a:ext cx="33105" cy="33102"/>
              </a:xfrm>
              <a:custGeom>
                <a:avLst/>
                <a:gdLst/>
                <a:ahLst/>
                <a:cxnLst/>
                <a:rect l="l" t="t" r="r" b="b"/>
                <a:pathLst>
                  <a:path w="33105" h="33102" extrusionOk="0">
                    <a:moveTo>
                      <a:pt x="3868" y="27145"/>
                    </a:moveTo>
                    <a:cubicBezTo>
                      <a:pt x="9759" y="34176"/>
                      <a:pt x="20116" y="35126"/>
                      <a:pt x="27147" y="29235"/>
                    </a:cubicBezTo>
                    <a:cubicBezTo>
                      <a:pt x="34179" y="23345"/>
                      <a:pt x="35129" y="12988"/>
                      <a:pt x="29238" y="5958"/>
                    </a:cubicBezTo>
                    <a:cubicBezTo>
                      <a:pt x="23346" y="-1073"/>
                      <a:pt x="12894" y="-2023"/>
                      <a:pt x="5958" y="3867"/>
                    </a:cubicBezTo>
                    <a:cubicBezTo>
                      <a:pt x="-1073" y="9758"/>
                      <a:pt x="-2024" y="20209"/>
                      <a:pt x="3868" y="27145"/>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3" name="Google Shape;293;p13"/>
              <p:cNvSpPr/>
              <p:nvPr/>
            </p:nvSpPr>
            <p:spPr>
              <a:xfrm>
                <a:off x="5558671" y="2582544"/>
                <a:ext cx="242866" cy="485982"/>
              </a:xfrm>
              <a:custGeom>
                <a:avLst/>
                <a:gdLst/>
                <a:ahLst/>
                <a:cxnLst/>
                <a:rect l="l" t="t" r="r" b="b"/>
                <a:pathLst>
                  <a:path w="242866" h="485982" extrusionOk="0">
                    <a:moveTo>
                      <a:pt x="242867" y="0"/>
                    </a:moveTo>
                    <a:lnTo>
                      <a:pt x="0" y="485983"/>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4" name="Google Shape;294;p13"/>
              <p:cNvSpPr/>
              <p:nvPr/>
            </p:nvSpPr>
            <p:spPr>
              <a:xfrm>
                <a:off x="5542111" y="3051927"/>
                <a:ext cx="33161" cy="33199"/>
              </a:xfrm>
              <a:custGeom>
                <a:avLst/>
                <a:gdLst/>
                <a:ahLst/>
                <a:cxnLst/>
                <a:rect l="l" t="t" r="r" b="b"/>
                <a:pathLst>
                  <a:path w="33161" h="33199" extrusionOk="0">
                    <a:moveTo>
                      <a:pt x="31668" y="23441"/>
                    </a:moveTo>
                    <a:cubicBezTo>
                      <a:pt x="27867" y="31802"/>
                      <a:pt x="18081" y="35507"/>
                      <a:pt x="9719" y="31707"/>
                    </a:cubicBezTo>
                    <a:cubicBezTo>
                      <a:pt x="1357" y="27906"/>
                      <a:pt x="-2253" y="18120"/>
                      <a:pt x="1452" y="9759"/>
                    </a:cubicBezTo>
                    <a:cubicBezTo>
                      <a:pt x="5253" y="1398"/>
                      <a:pt x="15040" y="-2307"/>
                      <a:pt x="23402" y="1493"/>
                    </a:cubicBezTo>
                    <a:cubicBezTo>
                      <a:pt x="31763" y="5294"/>
                      <a:pt x="35469" y="15080"/>
                      <a:pt x="31668" y="23441"/>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5" name="Google Shape;295;p13"/>
              <p:cNvSpPr/>
              <p:nvPr/>
            </p:nvSpPr>
            <p:spPr>
              <a:xfrm>
                <a:off x="5801538" y="2582544"/>
                <a:ext cx="34586" cy="360282"/>
              </a:xfrm>
              <a:custGeom>
                <a:avLst/>
                <a:gdLst/>
                <a:ahLst/>
                <a:cxnLst/>
                <a:rect l="l" t="t" r="r" b="b"/>
                <a:pathLst>
                  <a:path w="34586" h="360282" extrusionOk="0">
                    <a:moveTo>
                      <a:pt x="0" y="0"/>
                    </a:moveTo>
                    <a:lnTo>
                      <a:pt x="34587" y="360283"/>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6" name="Google Shape;296;p13"/>
              <p:cNvSpPr/>
              <p:nvPr/>
            </p:nvSpPr>
            <p:spPr>
              <a:xfrm>
                <a:off x="5819494" y="2926292"/>
                <a:ext cx="33167" cy="33164"/>
              </a:xfrm>
              <a:custGeom>
                <a:avLst/>
                <a:gdLst/>
                <a:ahLst/>
                <a:cxnLst/>
                <a:rect l="l" t="t" r="r" b="b"/>
                <a:pathLst>
                  <a:path w="33167" h="33164" extrusionOk="0">
                    <a:moveTo>
                      <a:pt x="573" y="20905"/>
                    </a:moveTo>
                    <a:cubicBezTo>
                      <a:pt x="2948" y="29741"/>
                      <a:pt x="12070" y="34967"/>
                      <a:pt x="20907" y="32592"/>
                    </a:cubicBezTo>
                    <a:cubicBezTo>
                      <a:pt x="29744" y="30216"/>
                      <a:pt x="34970" y="21095"/>
                      <a:pt x="32594" y="12259"/>
                    </a:cubicBezTo>
                    <a:cubicBezTo>
                      <a:pt x="30219" y="3423"/>
                      <a:pt x="21097" y="-1802"/>
                      <a:pt x="12260" y="573"/>
                    </a:cubicBezTo>
                    <a:cubicBezTo>
                      <a:pt x="3424" y="2948"/>
                      <a:pt x="-1802" y="12069"/>
                      <a:pt x="573" y="20905"/>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7" name="Google Shape;297;p13"/>
              <p:cNvSpPr/>
              <p:nvPr/>
            </p:nvSpPr>
            <p:spPr>
              <a:xfrm>
                <a:off x="5801538" y="2582544"/>
                <a:ext cx="301587" cy="163609"/>
              </a:xfrm>
              <a:custGeom>
                <a:avLst/>
                <a:gdLst/>
                <a:ahLst/>
                <a:cxnLst/>
                <a:rect l="l" t="t" r="r" b="b"/>
                <a:pathLst>
                  <a:path w="301587" h="163609" extrusionOk="0">
                    <a:moveTo>
                      <a:pt x="0" y="0"/>
                    </a:moveTo>
                    <a:lnTo>
                      <a:pt x="301588" y="163609"/>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8" name="Google Shape;298;p13"/>
              <p:cNvSpPr/>
              <p:nvPr/>
            </p:nvSpPr>
            <p:spPr>
              <a:xfrm>
                <a:off x="6086443" y="2729567"/>
                <a:ext cx="33157" cy="33077"/>
              </a:xfrm>
              <a:custGeom>
                <a:avLst/>
                <a:gdLst/>
                <a:ahLst/>
                <a:cxnLst/>
                <a:rect l="l" t="t" r="r" b="b"/>
                <a:pathLst>
                  <a:path w="33157" h="33077" extrusionOk="0">
                    <a:moveTo>
                      <a:pt x="27040" y="3665"/>
                    </a:moveTo>
                    <a:cubicBezTo>
                      <a:pt x="34166" y="9461"/>
                      <a:pt x="35211" y="19817"/>
                      <a:pt x="29415" y="26943"/>
                    </a:cubicBezTo>
                    <a:cubicBezTo>
                      <a:pt x="23619" y="34069"/>
                      <a:pt x="13262" y="35114"/>
                      <a:pt x="6136" y="29413"/>
                    </a:cubicBezTo>
                    <a:cubicBezTo>
                      <a:pt x="-991" y="23617"/>
                      <a:pt x="-2036" y="13261"/>
                      <a:pt x="3665" y="6135"/>
                    </a:cubicBezTo>
                    <a:cubicBezTo>
                      <a:pt x="9461" y="-991"/>
                      <a:pt x="19913" y="-2036"/>
                      <a:pt x="26945" y="3665"/>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9" name="Google Shape;299;p13"/>
              <p:cNvSpPr/>
              <p:nvPr/>
            </p:nvSpPr>
            <p:spPr>
              <a:xfrm>
                <a:off x="5801538" y="2582544"/>
                <a:ext cx="493524" cy="75628"/>
              </a:xfrm>
              <a:custGeom>
                <a:avLst/>
                <a:gdLst/>
                <a:ahLst/>
                <a:cxnLst/>
                <a:rect l="l" t="t" r="r" b="b"/>
                <a:pathLst>
                  <a:path w="493524" h="75628" extrusionOk="0">
                    <a:moveTo>
                      <a:pt x="0" y="0"/>
                    </a:moveTo>
                    <a:lnTo>
                      <a:pt x="493525" y="75629"/>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0" name="Google Shape;300;p13"/>
              <p:cNvSpPr/>
              <p:nvPr/>
            </p:nvSpPr>
            <p:spPr>
              <a:xfrm>
                <a:off x="6278620" y="2641627"/>
                <a:ext cx="33074" cy="33082"/>
              </a:xfrm>
              <a:custGeom>
                <a:avLst/>
                <a:gdLst/>
                <a:ahLst/>
                <a:cxnLst/>
                <a:rect l="l" t="t" r="r" b="b"/>
                <a:pathLst>
                  <a:path w="33074" h="33082" extrusionOk="0">
                    <a:moveTo>
                      <a:pt x="22143" y="32128"/>
                    </a:moveTo>
                    <a:cubicBezTo>
                      <a:pt x="30695" y="28993"/>
                      <a:pt x="35161" y="19492"/>
                      <a:pt x="32120" y="10941"/>
                    </a:cubicBezTo>
                    <a:cubicBezTo>
                      <a:pt x="28985" y="2295"/>
                      <a:pt x="19483" y="-2076"/>
                      <a:pt x="10931" y="964"/>
                    </a:cubicBezTo>
                    <a:cubicBezTo>
                      <a:pt x="2380" y="4100"/>
                      <a:pt x="-2086" y="13601"/>
                      <a:pt x="954" y="22152"/>
                    </a:cubicBezTo>
                    <a:cubicBezTo>
                      <a:pt x="4090" y="30703"/>
                      <a:pt x="13592" y="35169"/>
                      <a:pt x="22143" y="32128"/>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1" name="Google Shape;301;p13"/>
              <p:cNvSpPr/>
              <p:nvPr/>
            </p:nvSpPr>
            <p:spPr>
              <a:xfrm>
                <a:off x="5801538" y="2522307"/>
                <a:ext cx="310329" cy="60237"/>
              </a:xfrm>
              <a:custGeom>
                <a:avLst/>
                <a:gdLst/>
                <a:ahLst/>
                <a:cxnLst/>
                <a:rect l="l" t="t" r="r" b="b"/>
                <a:pathLst>
                  <a:path w="310329" h="60237" extrusionOk="0">
                    <a:moveTo>
                      <a:pt x="0" y="60237"/>
                    </a:moveTo>
                    <a:lnTo>
                      <a:pt x="310330"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2" name="Google Shape;302;p13"/>
              <p:cNvSpPr/>
              <p:nvPr/>
            </p:nvSpPr>
            <p:spPr>
              <a:xfrm>
                <a:off x="6095279" y="2505815"/>
                <a:ext cx="33082" cy="33181"/>
              </a:xfrm>
              <a:custGeom>
                <a:avLst/>
                <a:gdLst/>
                <a:ahLst/>
                <a:cxnLst/>
                <a:rect l="l" t="t" r="r" b="b"/>
                <a:pathLst>
                  <a:path w="33082" h="33181" extrusionOk="0">
                    <a:moveTo>
                      <a:pt x="11647" y="720"/>
                    </a:moveTo>
                    <a:cubicBezTo>
                      <a:pt x="20389" y="-1940"/>
                      <a:pt x="29606" y="3000"/>
                      <a:pt x="32361" y="11741"/>
                    </a:cubicBezTo>
                    <a:cubicBezTo>
                      <a:pt x="35022" y="20483"/>
                      <a:pt x="30081" y="29794"/>
                      <a:pt x="21434" y="32454"/>
                    </a:cubicBezTo>
                    <a:cubicBezTo>
                      <a:pt x="12692" y="35114"/>
                      <a:pt x="3476" y="30269"/>
                      <a:pt x="720" y="21433"/>
                    </a:cubicBezTo>
                    <a:cubicBezTo>
                      <a:pt x="-1940" y="12692"/>
                      <a:pt x="3001" y="3380"/>
                      <a:pt x="11742" y="720"/>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3" name="Google Shape;303;p13"/>
              <p:cNvSpPr/>
              <p:nvPr/>
            </p:nvSpPr>
            <p:spPr>
              <a:xfrm>
                <a:off x="5801538" y="2334755"/>
                <a:ext cx="351757" cy="247789"/>
              </a:xfrm>
              <a:custGeom>
                <a:avLst/>
                <a:gdLst/>
                <a:ahLst/>
                <a:cxnLst/>
                <a:rect l="l" t="t" r="r" b="b"/>
                <a:pathLst>
                  <a:path w="351757" h="247789" extrusionOk="0">
                    <a:moveTo>
                      <a:pt x="0" y="247789"/>
                    </a:moveTo>
                    <a:lnTo>
                      <a:pt x="351758"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4" name="Google Shape;304;p13"/>
              <p:cNvSpPr/>
              <p:nvPr/>
            </p:nvSpPr>
            <p:spPr>
              <a:xfrm>
                <a:off x="6136778" y="2318143"/>
                <a:ext cx="33129" cy="33127"/>
              </a:xfrm>
              <a:custGeom>
                <a:avLst/>
                <a:gdLst/>
                <a:ahLst/>
                <a:cxnLst/>
                <a:rect l="l" t="t" r="r" b="b"/>
                <a:pathLst>
                  <a:path w="33129" h="33127" extrusionOk="0">
                    <a:moveTo>
                      <a:pt x="27539" y="28963"/>
                    </a:moveTo>
                    <a:cubicBezTo>
                      <a:pt x="34381" y="22882"/>
                      <a:pt x="35046" y="12431"/>
                      <a:pt x="28965" y="5590"/>
                    </a:cubicBezTo>
                    <a:cubicBezTo>
                      <a:pt x="22884" y="-1251"/>
                      <a:pt x="12432" y="-1916"/>
                      <a:pt x="5590" y="4165"/>
                    </a:cubicBezTo>
                    <a:cubicBezTo>
                      <a:pt x="-1251" y="10245"/>
                      <a:pt x="-1916" y="20697"/>
                      <a:pt x="4165" y="27537"/>
                    </a:cubicBezTo>
                    <a:cubicBezTo>
                      <a:pt x="10246" y="34378"/>
                      <a:pt x="20698" y="35043"/>
                      <a:pt x="27539" y="28963"/>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5" name="Google Shape;305;p13"/>
              <p:cNvSpPr/>
              <p:nvPr/>
            </p:nvSpPr>
            <p:spPr>
              <a:xfrm>
                <a:off x="5801538" y="2318223"/>
                <a:ext cx="185380" cy="264321"/>
              </a:xfrm>
              <a:custGeom>
                <a:avLst/>
                <a:gdLst/>
                <a:ahLst/>
                <a:cxnLst/>
                <a:rect l="l" t="t" r="r" b="b"/>
                <a:pathLst>
                  <a:path w="185380" h="264321" extrusionOk="0">
                    <a:moveTo>
                      <a:pt x="0" y="264321"/>
                    </a:moveTo>
                    <a:lnTo>
                      <a:pt x="185381"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6" name="Google Shape;306;p13"/>
              <p:cNvSpPr/>
              <p:nvPr/>
            </p:nvSpPr>
            <p:spPr>
              <a:xfrm>
                <a:off x="5970434" y="2301644"/>
                <a:ext cx="33064" cy="33062"/>
              </a:xfrm>
              <a:custGeom>
                <a:avLst/>
                <a:gdLst/>
                <a:ahLst/>
                <a:cxnLst/>
                <a:rect l="l" t="t" r="r" b="b"/>
                <a:pathLst>
                  <a:path w="33064" h="33062" extrusionOk="0">
                    <a:moveTo>
                      <a:pt x="3277" y="6602"/>
                    </a:moveTo>
                    <a:cubicBezTo>
                      <a:pt x="8788" y="-713"/>
                      <a:pt x="19145" y="-2139"/>
                      <a:pt x="26462" y="3277"/>
                    </a:cubicBezTo>
                    <a:cubicBezTo>
                      <a:pt x="33778" y="8788"/>
                      <a:pt x="35203" y="19144"/>
                      <a:pt x="29787" y="26460"/>
                    </a:cubicBezTo>
                    <a:cubicBezTo>
                      <a:pt x="24276" y="33776"/>
                      <a:pt x="13919" y="35201"/>
                      <a:pt x="6603" y="29785"/>
                    </a:cubicBezTo>
                    <a:cubicBezTo>
                      <a:pt x="-713" y="24275"/>
                      <a:pt x="-2139" y="13918"/>
                      <a:pt x="3277" y="6602"/>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7" name="Google Shape;307;p13"/>
              <p:cNvSpPr/>
              <p:nvPr/>
            </p:nvSpPr>
            <p:spPr>
              <a:xfrm>
                <a:off x="5751273" y="2429006"/>
                <a:ext cx="50264" cy="153538"/>
              </a:xfrm>
              <a:custGeom>
                <a:avLst/>
                <a:gdLst/>
                <a:ahLst/>
                <a:cxnLst/>
                <a:rect l="l" t="t" r="r" b="b"/>
                <a:pathLst>
                  <a:path w="50264" h="153538" extrusionOk="0">
                    <a:moveTo>
                      <a:pt x="50265" y="153538"/>
                    </a:moveTo>
                    <a:lnTo>
                      <a:pt x="0"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8" name="Google Shape;308;p13"/>
              <p:cNvSpPr/>
              <p:nvPr/>
            </p:nvSpPr>
            <p:spPr>
              <a:xfrm>
                <a:off x="5734608" y="2412437"/>
                <a:ext cx="33140" cy="33137"/>
              </a:xfrm>
              <a:custGeom>
                <a:avLst/>
                <a:gdLst/>
                <a:ahLst/>
                <a:cxnLst/>
                <a:rect l="l" t="t" r="r" b="b"/>
                <a:pathLst>
                  <a:path w="33140" h="33137" extrusionOk="0">
                    <a:moveTo>
                      <a:pt x="31393" y="9158"/>
                    </a:moveTo>
                    <a:cubicBezTo>
                      <a:pt x="27307" y="987"/>
                      <a:pt x="17330" y="-2338"/>
                      <a:pt x="9159" y="1747"/>
                    </a:cubicBezTo>
                    <a:cubicBezTo>
                      <a:pt x="987" y="5833"/>
                      <a:pt x="-2338" y="15809"/>
                      <a:pt x="1747" y="23980"/>
                    </a:cubicBezTo>
                    <a:cubicBezTo>
                      <a:pt x="5833" y="32151"/>
                      <a:pt x="15810" y="35476"/>
                      <a:pt x="23982" y="31391"/>
                    </a:cubicBezTo>
                    <a:cubicBezTo>
                      <a:pt x="32153" y="27305"/>
                      <a:pt x="35479" y="17329"/>
                      <a:pt x="31393" y="9158"/>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9" name="Google Shape;309;p13"/>
              <p:cNvSpPr/>
              <p:nvPr/>
            </p:nvSpPr>
            <p:spPr>
              <a:xfrm>
                <a:off x="5645898" y="2364873"/>
                <a:ext cx="155639" cy="217670"/>
              </a:xfrm>
              <a:custGeom>
                <a:avLst/>
                <a:gdLst/>
                <a:ahLst/>
                <a:cxnLst/>
                <a:rect l="l" t="t" r="r" b="b"/>
                <a:pathLst>
                  <a:path w="155639" h="217670" extrusionOk="0">
                    <a:moveTo>
                      <a:pt x="155640" y="217671"/>
                    </a:moveTo>
                    <a:lnTo>
                      <a:pt x="0"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0" name="Google Shape;310;p13"/>
              <p:cNvSpPr/>
              <p:nvPr/>
            </p:nvSpPr>
            <p:spPr>
              <a:xfrm>
                <a:off x="5629348" y="2348230"/>
                <a:ext cx="33194" cy="33191"/>
              </a:xfrm>
              <a:custGeom>
                <a:avLst/>
                <a:gdLst/>
                <a:ahLst/>
                <a:cxnLst/>
                <a:rect l="l" t="t" r="r" b="b"/>
                <a:pathLst>
                  <a:path w="33194" h="33191" extrusionOk="0">
                    <a:moveTo>
                      <a:pt x="1347" y="23104"/>
                    </a:moveTo>
                    <a:cubicBezTo>
                      <a:pt x="-2264" y="14743"/>
                      <a:pt x="1632" y="4957"/>
                      <a:pt x="10088" y="1347"/>
                    </a:cubicBezTo>
                    <a:cubicBezTo>
                      <a:pt x="18545" y="-2264"/>
                      <a:pt x="28237" y="1632"/>
                      <a:pt x="31848" y="10088"/>
                    </a:cubicBezTo>
                    <a:cubicBezTo>
                      <a:pt x="35458" y="18449"/>
                      <a:pt x="31563" y="28235"/>
                      <a:pt x="23106" y="31845"/>
                    </a:cubicBezTo>
                    <a:cubicBezTo>
                      <a:pt x="14649" y="35456"/>
                      <a:pt x="4958" y="31560"/>
                      <a:pt x="1347" y="23104"/>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1" name="Google Shape;311;p13"/>
              <p:cNvSpPr/>
              <p:nvPr/>
            </p:nvSpPr>
            <p:spPr>
              <a:xfrm>
                <a:off x="5484937" y="2281263"/>
                <a:ext cx="316600" cy="301280"/>
              </a:xfrm>
              <a:custGeom>
                <a:avLst/>
                <a:gdLst/>
                <a:ahLst/>
                <a:cxnLst/>
                <a:rect l="l" t="t" r="r" b="b"/>
                <a:pathLst>
                  <a:path w="316600" h="301280" extrusionOk="0">
                    <a:moveTo>
                      <a:pt x="316601" y="301281"/>
                    </a:moveTo>
                    <a:lnTo>
                      <a:pt x="0"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2" name="Google Shape;312;p13"/>
              <p:cNvSpPr/>
              <p:nvPr/>
            </p:nvSpPr>
            <p:spPr>
              <a:xfrm>
                <a:off x="5468369" y="2264696"/>
                <a:ext cx="33136" cy="33133"/>
              </a:xfrm>
              <a:custGeom>
                <a:avLst/>
                <a:gdLst/>
                <a:ahLst/>
                <a:cxnLst/>
                <a:rect l="l" t="t" r="r" b="b"/>
                <a:pathLst>
                  <a:path w="33136" h="33133" extrusionOk="0">
                    <a:moveTo>
                      <a:pt x="24360" y="1935"/>
                    </a:moveTo>
                    <a:cubicBezTo>
                      <a:pt x="16283" y="-2340"/>
                      <a:pt x="6211" y="700"/>
                      <a:pt x="1935" y="8776"/>
                    </a:cubicBezTo>
                    <a:cubicBezTo>
                      <a:pt x="-2341" y="16852"/>
                      <a:pt x="700" y="26828"/>
                      <a:pt x="8777" y="31199"/>
                    </a:cubicBezTo>
                    <a:cubicBezTo>
                      <a:pt x="16853" y="35474"/>
                      <a:pt x="26830" y="32434"/>
                      <a:pt x="31201" y="24358"/>
                    </a:cubicBezTo>
                    <a:cubicBezTo>
                      <a:pt x="35477" y="16282"/>
                      <a:pt x="32436" y="6306"/>
                      <a:pt x="24360" y="1935"/>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3" name="Google Shape;313;p13"/>
              <p:cNvSpPr/>
              <p:nvPr/>
            </p:nvSpPr>
            <p:spPr>
              <a:xfrm>
                <a:off x="5451776" y="2462165"/>
                <a:ext cx="349762" cy="120379"/>
              </a:xfrm>
              <a:custGeom>
                <a:avLst/>
                <a:gdLst/>
                <a:ahLst/>
                <a:cxnLst/>
                <a:rect l="l" t="t" r="r" b="b"/>
                <a:pathLst>
                  <a:path w="349762" h="120379" extrusionOk="0">
                    <a:moveTo>
                      <a:pt x="349762" y="120379"/>
                    </a:moveTo>
                    <a:lnTo>
                      <a:pt x="0"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4" name="Google Shape;314;p13"/>
              <p:cNvSpPr/>
              <p:nvPr/>
            </p:nvSpPr>
            <p:spPr>
              <a:xfrm>
                <a:off x="5435266" y="2445562"/>
                <a:ext cx="33079" cy="33077"/>
              </a:xfrm>
              <a:custGeom>
                <a:avLst/>
                <a:gdLst/>
                <a:ahLst/>
                <a:cxnLst/>
                <a:rect l="l" t="t" r="r" b="b"/>
                <a:pathLst>
                  <a:path w="33079" h="33077" extrusionOk="0">
                    <a:moveTo>
                      <a:pt x="9193" y="31425"/>
                    </a:moveTo>
                    <a:cubicBezTo>
                      <a:pt x="1021" y="27339"/>
                      <a:pt x="-2304" y="17458"/>
                      <a:pt x="1687" y="9192"/>
                    </a:cubicBezTo>
                    <a:cubicBezTo>
                      <a:pt x="5772" y="1021"/>
                      <a:pt x="15654" y="-2304"/>
                      <a:pt x="23921" y="1686"/>
                    </a:cubicBezTo>
                    <a:cubicBezTo>
                      <a:pt x="32092" y="5772"/>
                      <a:pt x="35418" y="15653"/>
                      <a:pt x="31332" y="23919"/>
                    </a:cubicBezTo>
                    <a:cubicBezTo>
                      <a:pt x="27246" y="32090"/>
                      <a:pt x="17365" y="35415"/>
                      <a:pt x="9098" y="31330"/>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1">
  <p:cSld name="CUSTOM_6">
    <p:spTree>
      <p:nvGrpSpPr>
        <p:cNvPr id="1" name="Shape 315"/>
        <p:cNvGrpSpPr/>
        <p:nvPr/>
      </p:nvGrpSpPr>
      <p:grpSpPr>
        <a:xfrm>
          <a:off x="0" y="0"/>
          <a:ext cx="0" cy="0"/>
          <a:chOff x="0" y="0"/>
          <a:chExt cx="0" cy="0"/>
        </a:xfrm>
      </p:grpSpPr>
      <p:sp>
        <p:nvSpPr>
          <p:cNvPr id="316" name="Google Shape;316;p14"/>
          <p:cNvSpPr txBox="1">
            <a:spLocks noGrp="1"/>
          </p:cNvSpPr>
          <p:nvPr>
            <p:ph type="title"/>
          </p:nvPr>
        </p:nvSpPr>
        <p:spPr>
          <a:xfrm>
            <a:off x="722400" y="539500"/>
            <a:ext cx="7699200" cy="5727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grpSp>
        <p:nvGrpSpPr>
          <p:cNvPr id="317" name="Google Shape;317;p14"/>
          <p:cNvGrpSpPr/>
          <p:nvPr/>
        </p:nvGrpSpPr>
        <p:grpSpPr>
          <a:xfrm>
            <a:off x="5777960" y="94513"/>
            <a:ext cx="2095205" cy="350538"/>
            <a:chOff x="1550610" y="4704238"/>
            <a:chExt cx="2095205" cy="350538"/>
          </a:xfrm>
        </p:grpSpPr>
        <p:grpSp>
          <p:nvGrpSpPr>
            <p:cNvPr id="318" name="Google Shape;318;p14"/>
            <p:cNvGrpSpPr/>
            <p:nvPr/>
          </p:nvGrpSpPr>
          <p:grpSpPr>
            <a:xfrm>
              <a:off x="1550610" y="4929675"/>
              <a:ext cx="1502130" cy="125100"/>
              <a:chOff x="1550610" y="4929675"/>
              <a:chExt cx="1502130" cy="125100"/>
            </a:xfrm>
          </p:grpSpPr>
          <p:sp>
            <p:nvSpPr>
              <p:cNvPr id="319" name="Google Shape;319;p14"/>
              <p:cNvSpPr/>
              <p:nvPr/>
            </p:nvSpPr>
            <p:spPr>
              <a:xfrm>
                <a:off x="155061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cxnSp>
            <p:nvCxnSpPr>
              <p:cNvPr id="320" name="Google Shape;320;p14"/>
              <p:cNvCxnSpPr>
                <a:stCxn id="319" idx="6"/>
                <a:endCxn id="321" idx="2"/>
              </p:cNvCxnSpPr>
              <p:nvPr/>
            </p:nvCxnSpPr>
            <p:spPr>
              <a:xfrm>
                <a:off x="1675710" y="4992225"/>
                <a:ext cx="1251900" cy="0"/>
              </a:xfrm>
              <a:prstGeom prst="straightConnector1">
                <a:avLst/>
              </a:prstGeom>
              <a:noFill/>
              <a:ln w="9525" cap="flat" cmpd="sng">
                <a:solidFill>
                  <a:schemeClr val="dk1"/>
                </a:solidFill>
                <a:prstDash val="solid"/>
                <a:round/>
                <a:headEnd type="none" w="med" len="med"/>
                <a:tailEnd type="none" w="med" len="med"/>
              </a:ln>
            </p:spPr>
          </p:cxnSp>
          <p:sp>
            <p:nvSpPr>
              <p:cNvPr id="321" name="Google Shape;321;p14"/>
              <p:cNvSpPr/>
              <p:nvPr/>
            </p:nvSpPr>
            <p:spPr>
              <a:xfrm>
                <a:off x="292764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nvGrpSpPr>
            <p:cNvPr id="322" name="Google Shape;322;p14"/>
            <p:cNvGrpSpPr/>
            <p:nvPr/>
          </p:nvGrpSpPr>
          <p:grpSpPr>
            <a:xfrm>
              <a:off x="2143685" y="4704238"/>
              <a:ext cx="1502130" cy="125100"/>
              <a:chOff x="1550610" y="4929675"/>
              <a:chExt cx="1502130" cy="125100"/>
            </a:xfrm>
          </p:grpSpPr>
          <p:sp>
            <p:nvSpPr>
              <p:cNvPr id="323" name="Google Shape;323;p14"/>
              <p:cNvSpPr/>
              <p:nvPr/>
            </p:nvSpPr>
            <p:spPr>
              <a:xfrm>
                <a:off x="155061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cxnSp>
            <p:nvCxnSpPr>
              <p:cNvPr id="324" name="Google Shape;324;p14"/>
              <p:cNvCxnSpPr>
                <a:stCxn id="323" idx="6"/>
                <a:endCxn id="325" idx="2"/>
              </p:cNvCxnSpPr>
              <p:nvPr/>
            </p:nvCxnSpPr>
            <p:spPr>
              <a:xfrm>
                <a:off x="1675710" y="4992225"/>
                <a:ext cx="1251900" cy="0"/>
              </a:xfrm>
              <a:prstGeom prst="straightConnector1">
                <a:avLst/>
              </a:prstGeom>
              <a:noFill/>
              <a:ln w="9525" cap="flat" cmpd="sng">
                <a:solidFill>
                  <a:schemeClr val="dk1"/>
                </a:solidFill>
                <a:prstDash val="solid"/>
                <a:round/>
                <a:headEnd type="none" w="med" len="med"/>
                <a:tailEnd type="none" w="med" len="med"/>
              </a:ln>
            </p:spPr>
          </p:cxnSp>
          <p:sp>
            <p:nvSpPr>
              <p:cNvPr id="325" name="Google Shape;325;p14"/>
              <p:cNvSpPr/>
              <p:nvPr/>
            </p:nvSpPr>
            <p:spPr>
              <a:xfrm>
                <a:off x="292764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grpSp>
        <p:nvGrpSpPr>
          <p:cNvPr id="326" name="Google Shape;326;p14"/>
          <p:cNvGrpSpPr/>
          <p:nvPr/>
        </p:nvGrpSpPr>
        <p:grpSpPr>
          <a:xfrm>
            <a:off x="3" y="4"/>
            <a:ext cx="8886288" cy="4936602"/>
            <a:chOff x="3" y="4"/>
            <a:chExt cx="8886288" cy="4936602"/>
          </a:xfrm>
        </p:grpSpPr>
        <p:grpSp>
          <p:nvGrpSpPr>
            <p:cNvPr id="327" name="Google Shape;327;p14"/>
            <p:cNvGrpSpPr/>
            <p:nvPr/>
          </p:nvGrpSpPr>
          <p:grpSpPr>
            <a:xfrm>
              <a:off x="8621856" y="4271390"/>
              <a:ext cx="264435" cy="665216"/>
              <a:chOff x="8625081" y="258015"/>
              <a:chExt cx="264435" cy="665216"/>
            </a:xfrm>
          </p:grpSpPr>
          <p:sp>
            <p:nvSpPr>
              <p:cNvPr id="328" name="Google Shape;328;p14"/>
              <p:cNvSpPr/>
              <p:nvPr/>
            </p:nvSpPr>
            <p:spPr>
              <a:xfrm>
                <a:off x="8625081" y="258014"/>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9" name="Google Shape;329;p14"/>
              <p:cNvSpPr/>
              <p:nvPr/>
            </p:nvSpPr>
            <p:spPr>
              <a:xfrm>
                <a:off x="8625081" y="658815"/>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30" name="Google Shape;330;p14"/>
            <p:cNvGrpSpPr/>
            <p:nvPr/>
          </p:nvGrpSpPr>
          <p:grpSpPr>
            <a:xfrm rot="10800000">
              <a:off x="3" y="4"/>
              <a:ext cx="436703" cy="923225"/>
              <a:chOff x="4794250" y="3765054"/>
              <a:chExt cx="436703" cy="923225"/>
            </a:xfrm>
          </p:grpSpPr>
          <p:sp>
            <p:nvSpPr>
              <p:cNvPr id="331" name="Google Shape;331;p14"/>
              <p:cNvSpPr/>
              <p:nvPr/>
            </p:nvSpPr>
            <p:spPr>
              <a:xfrm>
                <a:off x="4794250" y="3765054"/>
                <a:ext cx="436703" cy="492633"/>
              </a:xfrm>
              <a:custGeom>
                <a:avLst/>
                <a:gdLst/>
                <a:ahLst/>
                <a:cxnLst/>
                <a:rect l="l" t="t" r="r" b="b"/>
                <a:pathLst>
                  <a:path w="436703" h="492633" extrusionOk="0">
                    <a:moveTo>
                      <a:pt x="436704" y="0"/>
                    </a:moveTo>
                    <a:lnTo>
                      <a:pt x="0" y="438477"/>
                    </a:lnTo>
                    <a:lnTo>
                      <a:pt x="0" y="492634"/>
                    </a:lnTo>
                    <a:lnTo>
                      <a:pt x="436704" y="54061"/>
                    </a:lnTo>
                    <a:lnTo>
                      <a:pt x="436704"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2" name="Google Shape;332;p14"/>
              <p:cNvSpPr/>
              <p:nvPr/>
            </p:nvSpPr>
            <p:spPr>
              <a:xfrm>
                <a:off x="4794250" y="3889234"/>
                <a:ext cx="436703" cy="492633"/>
              </a:xfrm>
              <a:custGeom>
                <a:avLst/>
                <a:gdLst/>
                <a:ahLst/>
                <a:cxnLst/>
                <a:rect l="l" t="t" r="r" b="b"/>
                <a:pathLst>
                  <a:path w="436703" h="492633" extrusionOk="0">
                    <a:moveTo>
                      <a:pt x="0" y="438477"/>
                    </a:moveTo>
                    <a:lnTo>
                      <a:pt x="0" y="492633"/>
                    </a:lnTo>
                    <a:lnTo>
                      <a:pt x="436704" y="54061"/>
                    </a:lnTo>
                    <a:lnTo>
                      <a:pt x="436704" y="0"/>
                    </a:lnTo>
                    <a:lnTo>
                      <a:pt x="0" y="43847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3" name="Google Shape;333;p14"/>
              <p:cNvSpPr/>
              <p:nvPr/>
            </p:nvSpPr>
            <p:spPr>
              <a:xfrm>
                <a:off x="4794250" y="4013414"/>
                <a:ext cx="436703" cy="492633"/>
              </a:xfrm>
              <a:custGeom>
                <a:avLst/>
                <a:gdLst/>
                <a:ahLst/>
                <a:cxnLst/>
                <a:rect l="l" t="t" r="r" b="b"/>
                <a:pathLst>
                  <a:path w="436703" h="492633" extrusionOk="0">
                    <a:moveTo>
                      <a:pt x="0" y="438572"/>
                    </a:moveTo>
                    <a:lnTo>
                      <a:pt x="0" y="492634"/>
                    </a:lnTo>
                    <a:lnTo>
                      <a:pt x="436704" y="54061"/>
                    </a:lnTo>
                    <a:lnTo>
                      <a:pt x="436704" y="0"/>
                    </a:lnTo>
                    <a:lnTo>
                      <a:pt x="0" y="43857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4" name="Google Shape;334;p14"/>
              <p:cNvSpPr/>
              <p:nvPr/>
            </p:nvSpPr>
            <p:spPr>
              <a:xfrm>
                <a:off x="4794250" y="4137594"/>
                <a:ext cx="436703" cy="492633"/>
              </a:xfrm>
              <a:custGeom>
                <a:avLst/>
                <a:gdLst/>
                <a:ahLst/>
                <a:cxnLst/>
                <a:rect l="l" t="t" r="r" b="b"/>
                <a:pathLst>
                  <a:path w="436703" h="492633" extrusionOk="0">
                    <a:moveTo>
                      <a:pt x="0" y="438572"/>
                    </a:moveTo>
                    <a:lnTo>
                      <a:pt x="0" y="492633"/>
                    </a:lnTo>
                    <a:lnTo>
                      <a:pt x="436704" y="54156"/>
                    </a:lnTo>
                    <a:lnTo>
                      <a:pt x="436704" y="0"/>
                    </a:lnTo>
                    <a:lnTo>
                      <a:pt x="0" y="43857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5" name="Google Shape;335;p14"/>
              <p:cNvSpPr/>
              <p:nvPr/>
            </p:nvSpPr>
            <p:spPr>
              <a:xfrm>
                <a:off x="4806317" y="4261773"/>
                <a:ext cx="424636" cy="426505"/>
              </a:xfrm>
              <a:custGeom>
                <a:avLst/>
                <a:gdLst/>
                <a:ahLst/>
                <a:cxnLst/>
                <a:rect l="l" t="t" r="r" b="b"/>
                <a:pathLst>
                  <a:path w="424636" h="426505" extrusionOk="0">
                    <a:moveTo>
                      <a:pt x="0" y="426506"/>
                    </a:moveTo>
                    <a:lnTo>
                      <a:pt x="53875" y="426506"/>
                    </a:lnTo>
                    <a:lnTo>
                      <a:pt x="424637" y="54061"/>
                    </a:lnTo>
                    <a:lnTo>
                      <a:pt x="424637" y="0"/>
                    </a:lnTo>
                    <a:lnTo>
                      <a:pt x="0" y="42650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6" name="Google Shape;336;p14"/>
              <p:cNvSpPr/>
              <p:nvPr/>
            </p:nvSpPr>
            <p:spPr>
              <a:xfrm>
                <a:off x="4929936" y="4385953"/>
                <a:ext cx="301017" cy="302325"/>
              </a:xfrm>
              <a:custGeom>
                <a:avLst/>
                <a:gdLst/>
                <a:ahLst/>
                <a:cxnLst/>
                <a:rect l="l" t="t" r="r" b="b"/>
                <a:pathLst>
                  <a:path w="301017" h="302325" extrusionOk="0">
                    <a:moveTo>
                      <a:pt x="0" y="302326"/>
                    </a:moveTo>
                    <a:lnTo>
                      <a:pt x="53875" y="302326"/>
                    </a:lnTo>
                    <a:lnTo>
                      <a:pt x="301018" y="54156"/>
                    </a:lnTo>
                    <a:lnTo>
                      <a:pt x="301018" y="0"/>
                    </a:lnTo>
                    <a:lnTo>
                      <a:pt x="0" y="30232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7" name="Google Shape;337;p14"/>
              <p:cNvSpPr/>
              <p:nvPr/>
            </p:nvSpPr>
            <p:spPr>
              <a:xfrm>
                <a:off x="5053554" y="4510133"/>
                <a:ext cx="177399" cy="178146"/>
              </a:xfrm>
              <a:custGeom>
                <a:avLst/>
                <a:gdLst/>
                <a:ahLst/>
                <a:cxnLst/>
                <a:rect l="l" t="t" r="r" b="b"/>
                <a:pathLst>
                  <a:path w="177399" h="178146" extrusionOk="0">
                    <a:moveTo>
                      <a:pt x="0" y="178146"/>
                    </a:moveTo>
                    <a:lnTo>
                      <a:pt x="53875" y="178146"/>
                    </a:lnTo>
                    <a:lnTo>
                      <a:pt x="177399" y="54157"/>
                    </a:lnTo>
                    <a:lnTo>
                      <a:pt x="177399" y="0"/>
                    </a:lnTo>
                    <a:lnTo>
                      <a:pt x="0" y="17814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ext">
  <p:cSld name="CUSTOM_4">
    <p:spTree>
      <p:nvGrpSpPr>
        <p:cNvPr id="1" name="Shape 338"/>
        <p:cNvGrpSpPr/>
        <p:nvPr/>
      </p:nvGrpSpPr>
      <p:grpSpPr>
        <a:xfrm>
          <a:off x="0" y="0"/>
          <a:ext cx="0" cy="0"/>
          <a:chOff x="0" y="0"/>
          <a:chExt cx="0" cy="0"/>
        </a:xfrm>
      </p:grpSpPr>
      <p:sp>
        <p:nvSpPr>
          <p:cNvPr id="339" name="Google Shape;339;p15"/>
          <p:cNvSpPr txBox="1">
            <a:spLocks noGrp="1"/>
          </p:cNvSpPr>
          <p:nvPr>
            <p:ph type="title"/>
          </p:nvPr>
        </p:nvSpPr>
        <p:spPr>
          <a:xfrm>
            <a:off x="722375" y="539500"/>
            <a:ext cx="3781200" cy="5727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340" name="Google Shape;340;p15"/>
          <p:cNvSpPr txBox="1">
            <a:spLocks noGrp="1"/>
          </p:cNvSpPr>
          <p:nvPr>
            <p:ph type="subTitle" idx="1"/>
          </p:nvPr>
        </p:nvSpPr>
        <p:spPr>
          <a:xfrm>
            <a:off x="722375" y="1062250"/>
            <a:ext cx="3781200" cy="679200"/>
          </a:xfrm>
          <a:prstGeom prst="rect">
            <a:avLst/>
          </a:prstGeom>
        </p:spPr>
        <p:txBody>
          <a:bodyPr spcFirstLastPara="1" wrap="square" lIns="91425" tIns="91425" rIns="91425" bIns="91425" anchor="t" anchorCtr="0">
            <a:noAutofit/>
          </a:bodyPr>
          <a:lstStyle>
            <a:lvl1pPr lvl="0" rtl="0">
              <a:spcBef>
                <a:spcPts val="0"/>
              </a:spcBef>
              <a:spcAft>
                <a:spcPts val="0"/>
              </a:spcAft>
              <a:buSzPts val="1200"/>
              <a:buNone/>
              <a:defRPr/>
            </a:lvl1pPr>
            <a:lvl2pPr lvl="1" algn="ctr" rtl="0">
              <a:spcBef>
                <a:spcPts val="0"/>
              </a:spcBef>
              <a:spcAft>
                <a:spcPts val="0"/>
              </a:spcAft>
              <a:buSzPts val="1200"/>
              <a:buNone/>
              <a:defRPr/>
            </a:lvl2pPr>
            <a:lvl3pPr lvl="2" algn="ctr" rtl="0">
              <a:spcBef>
                <a:spcPts val="0"/>
              </a:spcBef>
              <a:spcAft>
                <a:spcPts val="0"/>
              </a:spcAft>
              <a:buSzPts val="1200"/>
              <a:buNone/>
              <a:defRPr/>
            </a:lvl3pPr>
            <a:lvl4pPr lvl="3" algn="ctr" rtl="0">
              <a:spcBef>
                <a:spcPts val="0"/>
              </a:spcBef>
              <a:spcAft>
                <a:spcPts val="0"/>
              </a:spcAft>
              <a:buSzPts val="1200"/>
              <a:buNone/>
              <a:defRPr/>
            </a:lvl4pPr>
            <a:lvl5pPr lvl="4" algn="ctr" rtl="0">
              <a:spcBef>
                <a:spcPts val="0"/>
              </a:spcBef>
              <a:spcAft>
                <a:spcPts val="0"/>
              </a:spcAft>
              <a:buSzPts val="1200"/>
              <a:buNone/>
              <a:defRPr/>
            </a:lvl5pPr>
            <a:lvl6pPr lvl="5" algn="ctr" rtl="0">
              <a:spcBef>
                <a:spcPts val="0"/>
              </a:spcBef>
              <a:spcAft>
                <a:spcPts val="0"/>
              </a:spcAft>
              <a:buSzPts val="1200"/>
              <a:buNone/>
              <a:defRPr/>
            </a:lvl6pPr>
            <a:lvl7pPr lvl="6" algn="ctr" rtl="0">
              <a:spcBef>
                <a:spcPts val="0"/>
              </a:spcBef>
              <a:spcAft>
                <a:spcPts val="0"/>
              </a:spcAft>
              <a:buSzPts val="1200"/>
              <a:buNone/>
              <a:defRPr/>
            </a:lvl7pPr>
            <a:lvl8pPr lvl="7" algn="ctr" rtl="0">
              <a:spcBef>
                <a:spcPts val="0"/>
              </a:spcBef>
              <a:spcAft>
                <a:spcPts val="0"/>
              </a:spcAft>
              <a:buSzPts val="1200"/>
              <a:buNone/>
              <a:defRPr/>
            </a:lvl8pPr>
            <a:lvl9pPr lvl="8" algn="ctr" rtl="0">
              <a:spcBef>
                <a:spcPts val="0"/>
              </a:spcBef>
              <a:spcAft>
                <a:spcPts val="0"/>
              </a:spcAft>
              <a:buSzPts val="1200"/>
              <a:buNone/>
              <a:defRPr/>
            </a:lvl9pPr>
          </a:lstStyle>
          <a:p>
            <a:endParaRPr/>
          </a:p>
        </p:txBody>
      </p:sp>
      <p:sp>
        <p:nvSpPr>
          <p:cNvPr id="341" name="Google Shape;341;p15"/>
          <p:cNvSpPr>
            <a:spLocks noGrp="1"/>
          </p:cNvSpPr>
          <p:nvPr>
            <p:ph type="pic" idx="2"/>
          </p:nvPr>
        </p:nvSpPr>
        <p:spPr>
          <a:xfrm>
            <a:off x="5036700" y="231700"/>
            <a:ext cx="3849600" cy="4680000"/>
          </a:xfrm>
          <a:prstGeom prst="roundRect">
            <a:avLst>
              <a:gd name="adj" fmla="val 5084"/>
            </a:avLst>
          </a:prstGeom>
          <a:noFill/>
          <a:ln>
            <a:noFill/>
          </a:ln>
        </p:spPr>
      </p:sp>
      <p:sp>
        <p:nvSpPr>
          <p:cNvPr id="342" name="Google Shape;342;p15"/>
          <p:cNvSpPr>
            <a:spLocks noGrp="1"/>
          </p:cNvSpPr>
          <p:nvPr>
            <p:ph type="pic" idx="3"/>
          </p:nvPr>
        </p:nvSpPr>
        <p:spPr>
          <a:xfrm>
            <a:off x="237400" y="1843875"/>
            <a:ext cx="4574400" cy="3067800"/>
          </a:xfrm>
          <a:prstGeom prst="roundRect">
            <a:avLst>
              <a:gd name="adj" fmla="val 5084"/>
            </a:avLst>
          </a:prstGeom>
          <a:noFill/>
          <a:ln>
            <a:noFill/>
          </a:ln>
        </p:spPr>
      </p:sp>
      <p:grpSp>
        <p:nvGrpSpPr>
          <p:cNvPr id="343" name="Google Shape;343;p15"/>
          <p:cNvGrpSpPr/>
          <p:nvPr/>
        </p:nvGrpSpPr>
        <p:grpSpPr>
          <a:xfrm>
            <a:off x="237406" y="231690"/>
            <a:ext cx="264435" cy="665216"/>
            <a:chOff x="8625081" y="258015"/>
            <a:chExt cx="264435" cy="665216"/>
          </a:xfrm>
        </p:grpSpPr>
        <p:sp>
          <p:nvSpPr>
            <p:cNvPr id="344" name="Google Shape;344;p15"/>
            <p:cNvSpPr/>
            <p:nvPr/>
          </p:nvSpPr>
          <p:spPr>
            <a:xfrm>
              <a:off x="8625081" y="258014"/>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5" name="Google Shape;345;p15"/>
            <p:cNvSpPr/>
            <p:nvPr/>
          </p:nvSpPr>
          <p:spPr>
            <a:xfrm>
              <a:off x="8625081" y="658815"/>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46" name="Google Shape;346;p15"/>
          <p:cNvGrpSpPr/>
          <p:nvPr/>
        </p:nvGrpSpPr>
        <p:grpSpPr>
          <a:xfrm>
            <a:off x="2116735" y="94513"/>
            <a:ext cx="2095205" cy="350538"/>
            <a:chOff x="1550610" y="4704238"/>
            <a:chExt cx="2095205" cy="350538"/>
          </a:xfrm>
        </p:grpSpPr>
        <p:grpSp>
          <p:nvGrpSpPr>
            <p:cNvPr id="347" name="Google Shape;347;p15"/>
            <p:cNvGrpSpPr/>
            <p:nvPr/>
          </p:nvGrpSpPr>
          <p:grpSpPr>
            <a:xfrm>
              <a:off x="1550610" y="4929675"/>
              <a:ext cx="1502130" cy="125100"/>
              <a:chOff x="1550610" y="4929675"/>
              <a:chExt cx="1502130" cy="125100"/>
            </a:xfrm>
          </p:grpSpPr>
          <p:sp>
            <p:nvSpPr>
              <p:cNvPr id="348" name="Google Shape;348;p15"/>
              <p:cNvSpPr/>
              <p:nvPr/>
            </p:nvSpPr>
            <p:spPr>
              <a:xfrm>
                <a:off x="155061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cxnSp>
            <p:nvCxnSpPr>
              <p:cNvPr id="349" name="Google Shape;349;p15"/>
              <p:cNvCxnSpPr>
                <a:stCxn id="348" idx="6"/>
                <a:endCxn id="350" idx="2"/>
              </p:cNvCxnSpPr>
              <p:nvPr/>
            </p:nvCxnSpPr>
            <p:spPr>
              <a:xfrm>
                <a:off x="1675710" y="4992225"/>
                <a:ext cx="1251900" cy="0"/>
              </a:xfrm>
              <a:prstGeom prst="straightConnector1">
                <a:avLst/>
              </a:prstGeom>
              <a:noFill/>
              <a:ln w="9525" cap="flat" cmpd="sng">
                <a:solidFill>
                  <a:schemeClr val="dk1"/>
                </a:solidFill>
                <a:prstDash val="solid"/>
                <a:round/>
                <a:headEnd type="none" w="med" len="med"/>
                <a:tailEnd type="none" w="med" len="med"/>
              </a:ln>
            </p:spPr>
          </p:cxnSp>
          <p:sp>
            <p:nvSpPr>
              <p:cNvPr id="350" name="Google Shape;350;p15"/>
              <p:cNvSpPr/>
              <p:nvPr/>
            </p:nvSpPr>
            <p:spPr>
              <a:xfrm>
                <a:off x="292764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nvGrpSpPr>
            <p:cNvPr id="351" name="Google Shape;351;p15"/>
            <p:cNvGrpSpPr/>
            <p:nvPr/>
          </p:nvGrpSpPr>
          <p:grpSpPr>
            <a:xfrm>
              <a:off x="2143685" y="4704238"/>
              <a:ext cx="1502130" cy="125100"/>
              <a:chOff x="1550610" y="4929675"/>
              <a:chExt cx="1502130" cy="125100"/>
            </a:xfrm>
          </p:grpSpPr>
          <p:sp>
            <p:nvSpPr>
              <p:cNvPr id="352" name="Google Shape;352;p15"/>
              <p:cNvSpPr/>
              <p:nvPr/>
            </p:nvSpPr>
            <p:spPr>
              <a:xfrm>
                <a:off x="155061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cxnSp>
            <p:nvCxnSpPr>
              <p:cNvPr id="353" name="Google Shape;353;p15"/>
              <p:cNvCxnSpPr>
                <a:stCxn id="352" idx="6"/>
                <a:endCxn id="354" idx="2"/>
              </p:cNvCxnSpPr>
              <p:nvPr/>
            </p:nvCxnSpPr>
            <p:spPr>
              <a:xfrm>
                <a:off x="1675710" y="4992225"/>
                <a:ext cx="1251900" cy="0"/>
              </a:xfrm>
              <a:prstGeom prst="straightConnector1">
                <a:avLst/>
              </a:prstGeom>
              <a:noFill/>
              <a:ln w="9525" cap="flat" cmpd="sng">
                <a:solidFill>
                  <a:schemeClr val="dk1"/>
                </a:solidFill>
                <a:prstDash val="solid"/>
                <a:round/>
                <a:headEnd type="none" w="med" len="med"/>
                <a:tailEnd type="none" w="med" len="med"/>
              </a:ln>
            </p:spPr>
          </p:cxnSp>
          <p:sp>
            <p:nvSpPr>
              <p:cNvPr id="354" name="Google Shape;354;p15"/>
              <p:cNvSpPr/>
              <p:nvPr/>
            </p:nvSpPr>
            <p:spPr>
              <a:xfrm>
                <a:off x="292764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hree columns">
  <p:cSld name="CUSTOM_1">
    <p:spTree>
      <p:nvGrpSpPr>
        <p:cNvPr id="1" name="Shape 371"/>
        <p:cNvGrpSpPr/>
        <p:nvPr/>
      </p:nvGrpSpPr>
      <p:grpSpPr>
        <a:xfrm>
          <a:off x="0" y="0"/>
          <a:ext cx="0" cy="0"/>
          <a:chOff x="0" y="0"/>
          <a:chExt cx="0" cy="0"/>
        </a:xfrm>
      </p:grpSpPr>
      <p:sp>
        <p:nvSpPr>
          <p:cNvPr id="372" name="Google Shape;372;p17"/>
          <p:cNvSpPr txBox="1">
            <a:spLocks noGrp="1"/>
          </p:cNvSpPr>
          <p:nvPr>
            <p:ph type="title"/>
          </p:nvPr>
        </p:nvSpPr>
        <p:spPr>
          <a:xfrm>
            <a:off x="722375" y="539500"/>
            <a:ext cx="7699200" cy="5727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373" name="Google Shape;373;p17"/>
          <p:cNvSpPr txBox="1">
            <a:spLocks noGrp="1"/>
          </p:cNvSpPr>
          <p:nvPr>
            <p:ph type="subTitle" idx="1"/>
          </p:nvPr>
        </p:nvSpPr>
        <p:spPr>
          <a:xfrm>
            <a:off x="722325" y="2776546"/>
            <a:ext cx="2307000" cy="1226700"/>
          </a:xfrm>
          <a:prstGeom prst="rect">
            <a:avLst/>
          </a:prstGeom>
        </p:spPr>
        <p:txBody>
          <a:bodyPr spcFirstLastPara="1" wrap="square" lIns="91425" tIns="91425" rIns="91425" bIns="91425" anchor="t" anchorCtr="0">
            <a:noAutofit/>
          </a:bodyPr>
          <a:lstStyle>
            <a:lvl1pPr lvl="0" rtl="0">
              <a:spcBef>
                <a:spcPts val="0"/>
              </a:spcBef>
              <a:spcAft>
                <a:spcPts val="0"/>
              </a:spcAft>
              <a:buSzPts val="1200"/>
              <a:buNone/>
              <a:defRPr/>
            </a:lvl1pPr>
            <a:lvl2pPr lvl="1" algn="ctr" rtl="0">
              <a:spcBef>
                <a:spcPts val="0"/>
              </a:spcBef>
              <a:spcAft>
                <a:spcPts val="0"/>
              </a:spcAft>
              <a:buSzPts val="1200"/>
              <a:buNone/>
              <a:defRPr/>
            </a:lvl2pPr>
            <a:lvl3pPr lvl="2" algn="ctr" rtl="0">
              <a:spcBef>
                <a:spcPts val="0"/>
              </a:spcBef>
              <a:spcAft>
                <a:spcPts val="0"/>
              </a:spcAft>
              <a:buSzPts val="1200"/>
              <a:buNone/>
              <a:defRPr/>
            </a:lvl3pPr>
            <a:lvl4pPr lvl="3" algn="ctr" rtl="0">
              <a:spcBef>
                <a:spcPts val="0"/>
              </a:spcBef>
              <a:spcAft>
                <a:spcPts val="0"/>
              </a:spcAft>
              <a:buSzPts val="1200"/>
              <a:buNone/>
              <a:defRPr/>
            </a:lvl4pPr>
            <a:lvl5pPr lvl="4" algn="ctr" rtl="0">
              <a:spcBef>
                <a:spcPts val="0"/>
              </a:spcBef>
              <a:spcAft>
                <a:spcPts val="0"/>
              </a:spcAft>
              <a:buSzPts val="1200"/>
              <a:buNone/>
              <a:defRPr/>
            </a:lvl5pPr>
            <a:lvl6pPr lvl="5" algn="ctr" rtl="0">
              <a:spcBef>
                <a:spcPts val="0"/>
              </a:spcBef>
              <a:spcAft>
                <a:spcPts val="0"/>
              </a:spcAft>
              <a:buSzPts val="1200"/>
              <a:buNone/>
              <a:defRPr/>
            </a:lvl6pPr>
            <a:lvl7pPr lvl="6" algn="ctr" rtl="0">
              <a:spcBef>
                <a:spcPts val="0"/>
              </a:spcBef>
              <a:spcAft>
                <a:spcPts val="0"/>
              </a:spcAft>
              <a:buSzPts val="1200"/>
              <a:buNone/>
              <a:defRPr/>
            </a:lvl7pPr>
            <a:lvl8pPr lvl="7" algn="ctr" rtl="0">
              <a:spcBef>
                <a:spcPts val="0"/>
              </a:spcBef>
              <a:spcAft>
                <a:spcPts val="0"/>
              </a:spcAft>
              <a:buSzPts val="1200"/>
              <a:buNone/>
              <a:defRPr/>
            </a:lvl8pPr>
            <a:lvl9pPr lvl="8" algn="ctr" rtl="0">
              <a:spcBef>
                <a:spcPts val="0"/>
              </a:spcBef>
              <a:spcAft>
                <a:spcPts val="0"/>
              </a:spcAft>
              <a:buSzPts val="1200"/>
              <a:buNone/>
              <a:defRPr/>
            </a:lvl9pPr>
          </a:lstStyle>
          <a:p>
            <a:endParaRPr/>
          </a:p>
        </p:txBody>
      </p:sp>
      <p:sp>
        <p:nvSpPr>
          <p:cNvPr id="374" name="Google Shape;374;p17"/>
          <p:cNvSpPr txBox="1">
            <a:spLocks noGrp="1"/>
          </p:cNvSpPr>
          <p:nvPr>
            <p:ph type="subTitle" idx="2"/>
          </p:nvPr>
        </p:nvSpPr>
        <p:spPr>
          <a:xfrm>
            <a:off x="3418501" y="2776546"/>
            <a:ext cx="2307000" cy="1226700"/>
          </a:xfrm>
          <a:prstGeom prst="rect">
            <a:avLst/>
          </a:prstGeom>
        </p:spPr>
        <p:txBody>
          <a:bodyPr spcFirstLastPara="1" wrap="square" lIns="91425" tIns="91425" rIns="91425" bIns="91425" anchor="t" anchorCtr="0">
            <a:noAutofit/>
          </a:bodyPr>
          <a:lstStyle>
            <a:lvl1pPr lvl="0" rtl="0">
              <a:spcBef>
                <a:spcPts val="0"/>
              </a:spcBef>
              <a:spcAft>
                <a:spcPts val="0"/>
              </a:spcAft>
              <a:buSzPts val="1200"/>
              <a:buNone/>
              <a:defRPr/>
            </a:lvl1pPr>
            <a:lvl2pPr lvl="1" algn="ctr" rtl="0">
              <a:spcBef>
                <a:spcPts val="0"/>
              </a:spcBef>
              <a:spcAft>
                <a:spcPts val="0"/>
              </a:spcAft>
              <a:buSzPts val="1200"/>
              <a:buNone/>
              <a:defRPr/>
            </a:lvl2pPr>
            <a:lvl3pPr lvl="2" algn="ctr" rtl="0">
              <a:spcBef>
                <a:spcPts val="0"/>
              </a:spcBef>
              <a:spcAft>
                <a:spcPts val="0"/>
              </a:spcAft>
              <a:buSzPts val="1200"/>
              <a:buNone/>
              <a:defRPr/>
            </a:lvl3pPr>
            <a:lvl4pPr lvl="3" algn="ctr" rtl="0">
              <a:spcBef>
                <a:spcPts val="0"/>
              </a:spcBef>
              <a:spcAft>
                <a:spcPts val="0"/>
              </a:spcAft>
              <a:buSzPts val="1200"/>
              <a:buNone/>
              <a:defRPr/>
            </a:lvl4pPr>
            <a:lvl5pPr lvl="4" algn="ctr" rtl="0">
              <a:spcBef>
                <a:spcPts val="0"/>
              </a:spcBef>
              <a:spcAft>
                <a:spcPts val="0"/>
              </a:spcAft>
              <a:buSzPts val="1200"/>
              <a:buNone/>
              <a:defRPr/>
            </a:lvl5pPr>
            <a:lvl6pPr lvl="5" algn="ctr" rtl="0">
              <a:spcBef>
                <a:spcPts val="0"/>
              </a:spcBef>
              <a:spcAft>
                <a:spcPts val="0"/>
              </a:spcAft>
              <a:buSzPts val="1200"/>
              <a:buNone/>
              <a:defRPr/>
            </a:lvl6pPr>
            <a:lvl7pPr lvl="6" algn="ctr" rtl="0">
              <a:spcBef>
                <a:spcPts val="0"/>
              </a:spcBef>
              <a:spcAft>
                <a:spcPts val="0"/>
              </a:spcAft>
              <a:buSzPts val="1200"/>
              <a:buNone/>
              <a:defRPr/>
            </a:lvl7pPr>
            <a:lvl8pPr lvl="7" algn="ctr" rtl="0">
              <a:spcBef>
                <a:spcPts val="0"/>
              </a:spcBef>
              <a:spcAft>
                <a:spcPts val="0"/>
              </a:spcAft>
              <a:buSzPts val="1200"/>
              <a:buNone/>
              <a:defRPr/>
            </a:lvl8pPr>
            <a:lvl9pPr lvl="8" algn="ctr" rtl="0">
              <a:spcBef>
                <a:spcPts val="0"/>
              </a:spcBef>
              <a:spcAft>
                <a:spcPts val="0"/>
              </a:spcAft>
              <a:buSzPts val="1200"/>
              <a:buNone/>
              <a:defRPr/>
            </a:lvl9pPr>
          </a:lstStyle>
          <a:p>
            <a:endParaRPr/>
          </a:p>
        </p:txBody>
      </p:sp>
      <p:sp>
        <p:nvSpPr>
          <p:cNvPr id="375" name="Google Shape;375;p17"/>
          <p:cNvSpPr txBox="1">
            <a:spLocks noGrp="1"/>
          </p:cNvSpPr>
          <p:nvPr>
            <p:ph type="subTitle" idx="3"/>
          </p:nvPr>
        </p:nvSpPr>
        <p:spPr>
          <a:xfrm>
            <a:off x="6114675" y="2776546"/>
            <a:ext cx="2307000" cy="1226700"/>
          </a:xfrm>
          <a:prstGeom prst="rect">
            <a:avLst/>
          </a:prstGeom>
        </p:spPr>
        <p:txBody>
          <a:bodyPr spcFirstLastPara="1" wrap="square" lIns="91425" tIns="91425" rIns="91425" bIns="91425" anchor="t" anchorCtr="0">
            <a:noAutofit/>
          </a:bodyPr>
          <a:lstStyle>
            <a:lvl1pPr lvl="0" rtl="0">
              <a:spcBef>
                <a:spcPts val="0"/>
              </a:spcBef>
              <a:spcAft>
                <a:spcPts val="0"/>
              </a:spcAft>
              <a:buSzPts val="1200"/>
              <a:buNone/>
              <a:defRPr/>
            </a:lvl1pPr>
            <a:lvl2pPr lvl="1" algn="ctr" rtl="0">
              <a:spcBef>
                <a:spcPts val="0"/>
              </a:spcBef>
              <a:spcAft>
                <a:spcPts val="0"/>
              </a:spcAft>
              <a:buSzPts val="1200"/>
              <a:buNone/>
              <a:defRPr/>
            </a:lvl2pPr>
            <a:lvl3pPr lvl="2" algn="ctr" rtl="0">
              <a:spcBef>
                <a:spcPts val="0"/>
              </a:spcBef>
              <a:spcAft>
                <a:spcPts val="0"/>
              </a:spcAft>
              <a:buSzPts val="1200"/>
              <a:buNone/>
              <a:defRPr/>
            </a:lvl3pPr>
            <a:lvl4pPr lvl="3" algn="ctr" rtl="0">
              <a:spcBef>
                <a:spcPts val="0"/>
              </a:spcBef>
              <a:spcAft>
                <a:spcPts val="0"/>
              </a:spcAft>
              <a:buSzPts val="1200"/>
              <a:buNone/>
              <a:defRPr/>
            </a:lvl4pPr>
            <a:lvl5pPr lvl="4" algn="ctr" rtl="0">
              <a:spcBef>
                <a:spcPts val="0"/>
              </a:spcBef>
              <a:spcAft>
                <a:spcPts val="0"/>
              </a:spcAft>
              <a:buSzPts val="1200"/>
              <a:buNone/>
              <a:defRPr/>
            </a:lvl5pPr>
            <a:lvl6pPr lvl="5" algn="ctr" rtl="0">
              <a:spcBef>
                <a:spcPts val="0"/>
              </a:spcBef>
              <a:spcAft>
                <a:spcPts val="0"/>
              </a:spcAft>
              <a:buSzPts val="1200"/>
              <a:buNone/>
              <a:defRPr/>
            </a:lvl6pPr>
            <a:lvl7pPr lvl="6" algn="ctr" rtl="0">
              <a:spcBef>
                <a:spcPts val="0"/>
              </a:spcBef>
              <a:spcAft>
                <a:spcPts val="0"/>
              </a:spcAft>
              <a:buSzPts val="1200"/>
              <a:buNone/>
              <a:defRPr/>
            </a:lvl7pPr>
            <a:lvl8pPr lvl="7" algn="ctr" rtl="0">
              <a:spcBef>
                <a:spcPts val="0"/>
              </a:spcBef>
              <a:spcAft>
                <a:spcPts val="0"/>
              </a:spcAft>
              <a:buSzPts val="1200"/>
              <a:buNone/>
              <a:defRPr/>
            </a:lvl8pPr>
            <a:lvl9pPr lvl="8" algn="ctr" rtl="0">
              <a:spcBef>
                <a:spcPts val="0"/>
              </a:spcBef>
              <a:spcAft>
                <a:spcPts val="0"/>
              </a:spcAft>
              <a:buSzPts val="1200"/>
              <a:buNone/>
              <a:defRPr/>
            </a:lvl9pPr>
          </a:lstStyle>
          <a:p>
            <a:endParaRPr/>
          </a:p>
        </p:txBody>
      </p:sp>
      <p:sp>
        <p:nvSpPr>
          <p:cNvPr id="376" name="Google Shape;376;p17"/>
          <p:cNvSpPr txBox="1">
            <a:spLocks noGrp="1"/>
          </p:cNvSpPr>
          <p:nvPr>
            <p:ph type="subTitle" idx="4"/>
          </p:nvPr>
        </p:nvSpPr>
        <p:spPr>
          <a:xfrm>
            <a:off x="722325" y="2505650"/>
            <a:ext cx="2307000" cy="3669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Font typeface="Plus Jakarta Sans"/>
              <a:buNone/>
              <a:defRPr sz="1800" b="1">
                <a:latin typeface="Plus Jakarta Sans"/>
                <a:ea typeface="Plus Jakarta Sans"/>
                <a:cs typeface="Plus Jakarta Sans"/>
                <a:sym typeface="Plus Jakarta Sans"/>
              </a:defRPr>
            </a:lvl1pPr>
            <a:lvl2pPr lvl="1"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2pPr>
            <a:lvl3pPr lvl="2"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3pPr>
            <a:lvl4pPr lvl="3"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4pPr>
            <a:lvl5pPr lvl="4"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5pPr>
            <a:lvl6pPr lvl="5"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6pPr>
            <a:lvl7pPr lvl="6"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7pPr>
            <a:lvl8pPr lvl="7"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8pPr>
            <a:lvl9pPr lvl="8"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9pPr>
          </a:lstStyle>
          <a:p>
            <a:endParaRPr/>
          </a:p>
        </p:txBody>
      </p:sp>
      <p:sp>
        <p:nvSpPr>
          <p:cNvPr id="377" name="Google Shape;377;p17"/>
          <p:cNvSpPr txBox="1">
            <a:spLocks noGrp="1"/>
          </p:cNvSpPr>
          <p:nvPr>
            <p:ph type="subTitle" idx="5"/>
          </p:nvPr>
        </p:nvSpPr>
        <p:spPr>
          <a:xfrm>
            <a:off x="3418499" y="2505650"/>
            <a:ext cx="2307000" cy="3669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Font typeface="Plus Jakarta Sans"/>
              <a:buNone/>
              <a:defRPr sz="1800" b="1">
                <a:latin typeface="Plus Jakarta Sans"/>
                <a:ea typeface="Plus Jakarta Sans"/>
                <a:cs typeface="Plus Jakarta Sans"/>
                <a:sym typeface="Plus Jakarta Sans"/>
              </a:defRPr>
            </a:lvl1pPr>
            <a:lvl2pPr lvl="1"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2pPr>
            <a:lvl3pPr lvl="2"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3pPr>
            <a:lvl4pPr lvl="3"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4pPr>
            <a:lvl5pPr lvl="4"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5pPr>
            <a:lvl6pPr lvl="5"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6pPr>
            <a:lvl7pPr lvl="6"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7pPr>
            <a:lvl8pPr lvl="7"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8pPr>
            <a:lvl9pPr lvl="8"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9pPr>
          </a:lstStyle>
          <a:p>
            <a:endParaRPr/>
          </a:p>
        </p:txBody>
      </p:sp>
      <p:sp>
        <p:nvSpPr>
          <p:cNvPr id="378" name="Google Shape;378;p17"/>
          <p:cNvSpPr txBox="1">
            <a:spLocks noGrp="1"/>
          </p:cNvSpPr>
          <p:nvPr>
            <p:ph type="subTitle" idx="6"/>
          </p:nvPr>
        </p:nvSpPr>
        <p:spPr>
          <a:xfrm>
            <a:off x="6114671" y="2505650"/>
            <a:ext cx="2307000" cy="3669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Font typeface="Plus Jakarta Sans"/>
              <a:buNone/>
              <a:defRPr sz="1800" b="1">
                <a:latin typeface="Plus Jakarta Sans"/>
                <a:ea typeface="Plus Jakarta Sans"/>
                <a:cs typeface="Plus Jakarta Sans"/>
                <a:sym typeface="Plus Jakarta Sans"/>
              </a:defRPr>
            </a:lvl1pPr>
            <a:lvl2pPr lvl="1"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2pPr>
            <a:lvl3pPr lvl="2"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3pPr>
            <a:lvl4pPr lvl="3"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4pPr>
            <a:lvl5pPr lvl="4"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5pPr>
            <a:lvl6pPr lvl="5"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6pPr>
            <a:lvl7pPr lvl="6"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7pPr>
            <a:lvl8pPr lvl="7"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8pPr>
            <a:lvl9pPr lvl="8" algn="ctr" rtl="0">
              <a:spcBef>
                <a:spcPts val="0"/>
              </a:spcBef>
              <a:spcAft>
                <a:spcPts val="0"/>
              </a:spcAft>
              <a:buSzPts val="1800"/>
              <a:buFont typeface="Plus Jakarta Sans"/>
              <a:buNone/>
              <a:defRPr sz="1800" b="1">
                <a:latin typeface="Plus Jakarta Sans"/>
                <a:ea typeface="Plus Jakarta Sans"/>
                <a:cs typeface="Plus Jakarta Sans"/>
                <a:sym typeface="Plus Jakarta Sans"/>
              </a:defRPr>
            </a:lvl9pPr>
          </a:lstStyle>
          <a:p>
            <a:endParaRPr/>
          </a:p>
        </p:txBody>
      </p:sp>
      <p:grpSp>
        <p:nvGrpSpPr>
          <p:cNvPr id="379" name="Google Shape;379;p17"/>
          <p:cNvGrpSpPr/>
          <p:nvPr/>
        </p:nvGrpSpPr>
        <p:grpSpPr>
          <a:xfrm>
            <a:off x="6463310" y="94513"/>
            <a:ext cx="2095205" cy="350538"/>
            <a:chOff x="1550610" y="4704238"/>
            <a:chExt cx="2095205" cy="350538"/>
          </a:xfrm>
        </p:grpSpPr>
        <p:grpSp>
          <p:nvGrpSpPr>
            <p:cNvPr id="380" name="Google Shape;380;p17"/>
            <p:cNvGrpSpPr/>
            <p:nvPr/>
          </p:nvGrpSpPr>
          <p:grpSpPr>
            <a:xfrm>
              <a:off x="1550610" y="4929675"/>
              <a:ext cx="1502130" cy="125100"/>
              <a:chOff x="1550610" y="4929675"/>
              <a:chExt cx="1502130" cy="125100"/>
            </a:xfrm>
          </p:grpSpPr>
          <p:sp>
            <p:nvSpPr>
              <p:cNvPr id="381" name="Google Shape;381;p17"/>
              <p:cNvSpPr/>
              <p:nvPr/>
            </p:nvSpPr>
            <p:spPr>
              <a:xfrm>
                <a:off x="155061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cxnSp>
            <p:nvCxnSpPr>
              <p:cNvPr id="382" name="Google Shape;382;p17"/>
              <p:cNvCxnSpPr>
                <a:stCxn id="381" idx="6"/>
                <a:endCxn id="383" idx="2"/>
              </p:cNvCxnSpPr>
              <p:nvPr/>
            </p:nvCxnSpPr>
            <p:spPr>
              <a:xfrm>
                <a:off x="1675710" y="4992225"/>
                <a:ext cx="1251900" cy="0"/>
              </a:xfrm>
              <a:prstGeom prst="straightConnector1">
                <a:avLst/>
              </a:prstGeom>
              <a:noFill/>
              <a:ln w="9525" cap="flat" cmpd="sng">
                <a:solidFill>
                  <a:schemeClr val="dk1"/>
                </a:solidFill>
                <a:prstDash val="solid"/>
                <a:round/>
                <a:headEnd type="none" w="med" len="med"/>
                <a:tailEnd type="none" w="med" len="med"/>
              </a:ln>
            </p:spPr>
          </p:cxnSp>
          <p:sp>
            <p:nvSpPr>
              <p:cNvPr id="383" name="Google Shape;383;p17"/>
              <p:cNvSpPr/>
              <p:nvPr/>
            </p:nvSpPr>
            <p:spPr>
              <a:xfrm>
                <a:off x="292764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nvGrpSpPr>
            <p:cNvPr id="384" name="Google Shape;384;p17"/>
            <p:cNvGrpSpPr/>
            <p:nvPr/>
          </p:nvGrpSpPr>
          <p:grpSpPr>
            <a:xfrm>
              <a:off x="2143685" y="4704238"/>
              <a:ext cx="1502130" cy="125100"/>
              <a:chOff x="1550610" y="4929675"/>
              <a:chExt cx="1502130" cy="125100"/>
            </a:xfrm>
          </p:grpSpPr>
          <p:sp>
            <p:nvSpPr>
              <p:cNvPr id="385" name="Google Shape;385;p17"/>
              <p:cNvSpPr/>
              <p:nvPr/>
            </p:nvSpPr>
            <p:spPr>
              <a:xfrm>
                <a:off x="155061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cxnSp>
            <p:nvCxnSpPr>
              <p:cNvPr id="386" name="Google Shape;386;p17"/>
              <p:cNvCxnSpPr>
                <a:stCxn id="385" idx="6"/>
                <a:endCxn id="387" idx="2"/>
              </p:cNvCxnSpPr>
              <p:nvPr/>
            </p:nvCxnSpPr>
            <p:spPr>
              <a:xfrm>
                <a:off x="1675710" y="4992225"/>
                <a:ext cx="1251900" cy="0"/>
              </a:xfrm>
              <a:prstGeom prst="straightConnector1">
                <a:avLst/>
              </a:prstGeom>
              <a:noFill/>
              <a:ln w="9525" cap="flat" cmpd="sng">
                <a:solidFill>
                  <a:schemeClr val="dk1"/>
                </a:solidFill>
                <a:prstDash val="solid"/>
                <a:round/>
                <a:headEnd type="none" w="med" len="med"/>
                <a:tailEnd type="none" w="med" len="med"/>
              </a:ln>
            </p:spPr>
          </p:cxnSp>
          <p:sp>
            <p:nvSpPr>
              <p:cNvPr id="387" name="Google Shape;387;p17"/>
              <p:cNvSpPr/>
              <p:nvPr/>
            </p:nvSpPr>
            <p:spPr>
              <a:xfrm>
                <a:off x="2927640" y="4929675"/>
                <a:ext cx="125100" cy="125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grpSp>
        <p:nvGrpSpPr>
          <p:cNvPr id="388" name="Google Shape;388;p17"/>
          <p:cNvGrpSpPr/>
          <p:nvPr/>
        </p:nvGrpSpPr>
        <p:grpSpPr>
          <a:xfrm>
            <a:off x="1419575" y="4847875"/>
            <a:ext cx="469100" cy="125100"/>
            <a:chOff x="4540000" y="294675"/>
            <a:chExt cx="469100" cy="125100"/>
          </a:xfrm>
        </p:grpSpPr>
        <p:sp>
          <p:nvSpPr>
            <p:cNvPr id="389" name="Google Shape;389;p17"/>
            <p:cNvSpPr/>
            <p:nvPr/>
          </p:nvSpPr>
          <p:spPr>
            <a:xfrm rot="-5400000">
              <a:off x="4531600" y="303075"/>
              <a:ext cx="125100" cy="108300"/>
            </a:xfrm>
            <a:prstGeom prst="triangle">
              <a:avLst>
                <a:gd name="adj" fmla="val 50000"/>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390" name="Google Shape;390;p17"/>
            <p:cNvSpPr/>
            <p:nvPr/>
          </p:nvSpPr>
          <p:spPr>
            <a:xfrm rot="-5400000">
              <a:off x="4712000" y="303075"/>
              <a:ext cx="125100" cy="108300"/>
            </a:xfrm>
            <a:prstGeom prst="triangle">
              <a:avLst>
                <a:gd name="adj" fmla="val 50000"/>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391" name="Google Shape;391;p17"/>
            <p:cNvSpPr/>
            <p:nvPr/>
          </p:nvSpPr>
          <p:spPr>
            <a:xfrm rot="-5400000">
              <a:off x="4892400" y="303075"/>
              <a:ext cx="125100" cy="108300"/>
            </a:xfrm>
            <a:prstGeom prst="triangle">
              <a:avLst>
                <a:gd name="adj" fmla="val 50000"/>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2375" y="539500"/>
            <a:ext cx="76992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Plus Jakarta Sans"/>
              <a:buNone/>
              <a:defRPr sz="2800" b="1">
                <a:solidFill>
                  <a:schemeClr val="dk1"/>
                </a:solidFill>
                <a:latin typeface="Plus Jakarta Sans"/>
                <a:ea typeface="Plus Jakarta Sans"/>
                <a:cs typeface="Plus Jakarta Sans"/>
                <a:sym typeface="Plus Jakarta Sans"/>
              </a:defRPr>
            </a:lvl1pPr>
            <a:lvl2pPr lvl="1">
              <a:spcBef>
                <a:spcPts val="0"/>
              </a:spcBef>
              <a:spcAft>
                <a:spcPts val="0"/>
              </a:spcAft>
              <a:buClr>
                <a:schemeClr val="dk1"/>
              </a:buClr>
              <a:buSzPts val="2800"/>
              <a:buFont typeface="Plus Jakarta Sans"/>
              <a:buNone/>
              <a:defRPr sz="2800" b="1">
                <a:solidFill>
                  <a:schemeClr val="dk1"/>
                </a:solidFill>
                <a:latin typeface="Plus Jakarta Sans"/>
                <a:ea typeface="Plus Jakarta Sans"/>
                <a:cs typeface="Plus Jakarta Sans"/>
                <a:sym typeface="Plus Jakarta Sans"/>
              </a:defRPr>
            </a:lvl2pPr>
            <a:lvl3pPr lvl="2">
              <a:spcBef>
                <a:spcPts val="0"/>
              </a:spcBef>
              <a:spcAft>
                <a:spcPts val="0"/>
              </a:spcAft>
              <a:buClr>
                <a:schemeClr val="dk1"/>
              </a:buClr>
              <a:buSzPts val="2800"/>
              <a:buFont typeface="Plus Jakarta Sans"/>
              <a:buNone/>
              <a:defRPr sz="2800" b="1">
                <a:solidFill>
                  <a:schemeClr val="dk1"/>
                </a:solidFill>
                <a:latin typeface="Plus Jakarta Sans"/>
                <a:ea typeface="Plus Jakarta Sans"/>
                <a:cs typeface="Plus Jakarta Sans"/>
                <a:sym typeface="Plus Jakarta Sans"/>
              </a:defRPr>
            </a:lvl3pPr>
            <a:lvl4pPr lvl="3">
              <a:spcBef>
                <a:spcPts val="0"/>
              </a:spcBef>
              <a:spcAft>
                <a:spcPts val="0"/>
              </a:spcAft>
              <a:buClr>
                <a:schemeClr val="dk1"/>
              </a:buClr>
              <a:buSzPts val="2800"/>
              <a:buFont typeface="Plus Jakarta Sans"/>
              <a:buNone/>
              <a:defRPr sz="2800" b="1">
                <a:solidFill>
                  <a:schemeClr val="dk1"/>
                </a:solidFill>
                <a:latin typeface="Plus Jakarta Sans"/>
                <a:ea typeface="Plus Jakarta Sans"/>
                <a:cs typeface="Plus Jakarta Sans"/>
                <a:sym typeface="Plus Jakarta Sans"/>
              </a:defRPr>
            </a:lvl4pPr>
            <a:lvl5pPr lvl="4">
              <a:spcBef>
                <a:spcPts val="0"/>
              </a:spcBef>
              <a:spcAft>
                <a:spcPts val="0"/>
              </a:spcAft>
              <a:buClr>
                <a:schemeClr val="dk1"/>
              </a:buClr>
              <a:buSzPts val="2800"/>
              <a:buFont typeface="Plus Jakarta Sans"/>
              <a:buNone/>
              <a:defRPr sz="2800" b="1">
                <a:solidFill>
                  <a:schemeClr val="dk1"/>
                </a:solidFill>
                <a:latin typeface="Plus Jakarta Sans"/>
                <a:ea typeface="Plus Jakarta Sans"/>
                <a:cs typeface="Plus Jakarta Sans"/>
                <a:sym typeface="Plus Jakarta Sans"/>
              </a:defRPr>
            </a:lvl5pPr>
            <a:lvl6pPr lvl="5">
              <a:spcBef>
                <a:spcPts val="0"/>
              </a:spcBef>
              <a:spcAft>
                <a:spcPts val="0"/>
              </a:spcAft>
              <a:buClr>
                <a:schemeClr val="dk1"/>
              </a:buClr>
              <a:buSzPts val="2800"/>
              <a:buFont typeface="Plus Jakarta Sans"/>
              <a:buNone/>
              <a:defRPr sz="2800" b="1">
                <a:solidFill>
                  <a:schemeClr val="dk1"/>
                </a:solidFill>
                <a:latin typeface="Plus Jakarta Sans"/>
                <a:ea typeface="Plus Jakarta Sans"/>
                <a:cs typeface="Plus Jakarta Sans"/>
                <a:sym typeface="Plus Jakarta Sans"/>
              </a:defRPr>
            </a:lvl6pPr>
            <a:lvl7pPr lvl="6">
              <a:spcBef>
                <a:spcPts val="0"/>
              </a:spcBef>
              <a:spcAft>
                <a:spcPts val="0"/>
              </a:spcAft>
              <a:buClr>
                <a:schemeClr val="dk1"/>
              </a:buClr>
              <a:buSzPts val="2800"/>
              <a:buFont typeface="Plus Jakarta Sans"/>
              <a:buNone/>
              <a:defRPr sz="2800" b="1">
                <a:solidFill>
                  <a:schemeClr val="dk1"/>
                </a:solidFill>
                <a:latin typeface="Plus Jakarta Sans"/>
                <a:ea typeface="Plus Jakarta Sans"/>
                <a:cs typeface="Plus Jakarta Sans"/>
                <a:sym typeface="Plus Jakarta Sans"/>
              </a:defRPr>
            </a:lvl7pPr>
            <a:lvl8pPr lvl="7">
              <a:spcBef>
                <a:spcPts val="0"/>
              </a:spcBef>
              <a:spcAft>
                <a:spcPts val="0"/>
              </a:spcAft>
              <a:buClr>
                <a:schemeClr val="dk1"/>
              </a:buClr>
              <a:buSzPts val="2800"/>
              <a:buFont typeface="Plus Jakarta Sans"/>
              <a:buNone/>
              <a:defRPr sz="2800" b="1">
                <a:solidFill>
                  <a:schemeClr val="dk1"/>
                </a:solidFill>
                <a:latin typeface="Plus Jakarta Sans"/>
                <a:ea typeface="Plus Jakarta Sans"/>
                <a:cs typeface="Plus Jakarta Sans"/>
                <a:sym typeface="Plus Jakarta Sans"/>
              </a:defRPr>
            </a:lvl8pPr>
            <a:lvl9pPr lvl="8">
              <a:spcBef>
                <a:spcPts val="0"/>
              </a:spcBef>
              <a:spcAft>
                <a:spcPts val="0"/>
              </a:spcAft>
              <a:buClr>
                <a:schemeClr val="dk1"/>
              </a:buClr>
              <a:buSzPts val="2800"/>
              <a:buFont typeface="Plus Jakarta Sans"/>
              <a:buNone/>
              <a:defRPr sz="2800" b="1">
                <a:solidFill>
                  <a:schemeClr val="dk1"/>
                </a:solidFill>
                <a:latin typeface="Plus Jakarta Sans"/>
                <a:ea typeface="Plus Jakarta Sans"/>
                <a:cs typeface="Plus Jakarta Sans"/>
                <a:sym typeface="Plus Jakarta Sans"/>
              </a:defRPr>
            </a:lvl9pPr>
          </a:lstStyle>
          <a:p>
            <a:endParaRPr/>
          </a:p>
        </p:txBody>
      </p:sp>
      <p:sp>
        <p:nvSpPr>
          <p:cNvPr id="7" name="Google Shape;7;p1"/>
          <p:cNvSpPr txBox="1">
            <a:spLocks noGrp="1"/>
          </p:cNvSpPr>
          <p:nvPr>
            <p:ph type="body" idx="1"/>
          </p:nvPr>
        </p:nvSpPr>
        <p:spPr>
          <a:xfrm>
            <a:off x="722375" y="1187600"/>
            <a:ext cx="7699200" cy="3416400"/>
          </a:xfrm>
          <a:prstGeom prst="rect">
            <a:avLst/>
          </a:prstGeom>
          <a:noFill/>
          <a:ln>
            <a:noFill/>
          </a:ln>
        </p:spPr>
        <p:txBody>
          <a:bodyPr spcFirstLastPara="1" wrap="square" lIns="91425" tIns="91425" rIns="91425" bIns="91425" anchor="t" anchorCtr="0">
            <a:noAutofit/>
          </a:bodyPr>
          <a:lstStyle>
            <a:lvl1pPr marL="457200" lvl="0" indent="-304800">
              <a:lnSpc>
                <a:spcPct val="100000"/>
              </a:lnSpc>
              <a:spcBef>
                <a:spcPts val="0"/>
              </a:spcBef>
              <a:spcAft>
                <a:spcPts val="0"/>
              </a:spcAft>
              <a:buClr>
                <a:schemeClr val="dk1"/>
              </a:buClr>
              <a:buSzPts val="1200"/>
              <a:buFont typeface="Inter Tight"/>
              <a:buChar char="●"/>
              <a:defRPr sz="1200">
                <a:solidFill>
                  <a:schemeClr val="dk1"/>
                </a:solidFill>
                <a:latin typeface="Inter Tight"/>
                <a:ea typeface="Inter Tight"/>
                <a:cs typeface="Inter Tight"/>
                <a:sym typeface="Inter Tight"/>
              </a:defRPr>
            </a:lvl1pPr>
            <a:lvl2pPr marL="914400" lvl="1" indent="-304800">
              <a:lnSpc>
                <a:spcPct val="100000"/>
              </a:lnSpc>
              <a:spcBef>
                <a:spcPts val="0"/>
              </a:spcBef>
              <a:spcAft>
                <a:spcPts val="0"/>
              </a:spcAft>
              <a:buClr>
                <a:schemeClr val="dk1"/>
              </a:buClr>
              <a:buSzPts val="1200"/>
              <a:buFont typeface="Inter Tight"/>
              <a:buChar char="○"/>
              <a:defRPr sz="1200">
                <a:solidFill>
                  <a:schemeClr val="dk1"/>
                </a:solidFill>
                <a:latin typeface="Inter Tight"/>
                <a:ea typeface="Inter Tight"/>
                <a:cs typeface="Inter Tight"/>
                <a:sym typeface="Inter Tight"/>
              </a:defRPr>
            </a:lvl2pPr>
            <a:lvl3pPr marL="1371600" lvl="2" indent="-304800">
              <a:lnSpc>
                <a:spcPct val="100000"/>
              </a:lnSpc>
              <a:spcBef>
                <a:spcPts val="0"/>
              </a:spcBef>
              <a:spcAft>
                <a:spcPts val="0"/>
              </a:spcAft>
              <a:buClr>
                <a:schemeClr val="dk1"/>
              </a:buClr>
              <a:buSzPts val="1200"/>
              <a:buFont typeface="Inter Tight"/>
              <a:buChar char="■"/>
              <a:defRPr sz="1200">
                <a:solidFill>
                  <a:schemeClr val="dk1"/>
                </a:solidFill>
                <a:latin typeface="Inter Tight"/>
                <a:ea typeface="Inter Tight"/>
                <a:cs typeface="Inter Tight"/>
                <a:sym typeface="Inter Tight"/>
              </a:defRPr>
            </a:lvl3pPr>
            <a:lvl4pPr marL="1828800" lvl="3" indent="-304800">
              <a:lnSpc>
                <a:spcPct val="100000"/>
              </a:lnSpc>
              <a:spcBef>
                <a:spcPts val="0"/>
              </a:spcBef>
              <a:spcAft>
                <a:spcPts val="0"/>
              </a:spcAft>
              <a:buClr>
                <a:schemeClr val="dk1"/>
              </a:buClr>
              <a:buSzPts val="1200"/>
              <a:buFont typeface="Inter Tight"/>
              <a:buChar char="●"/>
              <a:defRPr sz="1200">
                <a:solidFill>
                  <a:schemeClr val="dk1"/>
                </a:solidFill>
                <a:latin typeface="Inter Tight"/>
                <a:ea typeface="Inter Tight"/>
                <a:cs typeface="Inter Tight"/>
                <a:sym typeface="Inter Tight"/>
              </a:defRPr>
            </a:lvl4pPr>
            <a:lvl5pPr marL="2286000" lvl="4" indent="-304800">
              <a:lnSpc>
                <a:spcPct val="100000"/>
              </a:lnSpc>
              <a:spcBef>
                <a:spcPts val="0"/>
              </a:spcBef>
              <a:spcAft>
                <a:spcPts val="0"/>
              </a:spcAft>
              <a:buClr>
                <a:schemeClr val="dk1"/>
              </a:buClr>
              <a:buSzPts val="1200"/>
              <a:buFont typeface="Inter Tight"/>
              <a:buChar char="○"/>
              <a:defRPr sz="1200">
                <a:solidFill>
                  <a:schemeClr val="dk1"/>
                </a:solidFill>
                <a:latin typeface="Inter Tight"/>
                <a:ea typeface="Inter Tight"/>
                <a:cs typeface="Inter Tight"/>
                <a:sym typeface="Inter Tight"/>
              </a:defRPr>
            </a:lvl5pPr>
            <a:lvl6pPr marL="2743200" lvl="5" indent="-304800">
              <a:lnSpc>
                <a:spcPct val="100000"/>
              </a:lnSpc>
              <a:spcBef>
                <a:spcPts val="0"/>
              </a:spcBef>
              <a:spcAft>
                <a:spcPts val="0"/>
              </a:spcAft>
              <a:buClr>
                <a:schemeClr val="dk1"/>
              </a:buClr>
              <a:buSzPts val="1200"/>
              <a:buFont typeface="Inter Tight"/>
              <a:buChar char="■"/>
              <a:defRPr sz="1200">
                <a:solidFill>
                  <a:schemeClr val="dk1"/>
                </a:solidFill>
                <a:latin typeface="Inter Tight"/>
                <a:ea typeface="Inter Tight"/>
                <a:cs typeface="Inter Tight"/>
                <a:sym typeface="Inter Tight"/>
              </a:defRPr>
            </a:lvl6pPr>
            <a:lvl7pPr marL="3200400" lvl="6" indent="-304800">
              <a:lnSpc>
                <a:spcPct val="100000"/>
              </a:lnSpc>
              <a:spcBef>
                <a:spcPts val="0"/>
              </a:spcBef>
              <a:spcAft>
                <a:spcPts val="0"/>
              </a:spcAft>
              <a:buClr>
                <a:schemeClr val="dk1"/>
              </a:buClr>
              <a:buSzPts val="1200"/>
              <a:buFont typeface="Inter Tight"/>
              <a:buChar char="●"/>
              <a:defRPr sz="1200">
                <a:solidFill>
                  <a:schemeClr val="dk1"/>
                </a:solidFill>
                <a:latin typeface="Inter Tight"/>
                <a:ea typeface="Inter Tight"/>
                <a:cs typeface="Inter Tight"/>
                <a:sym typeface="Inter Tight"/>
              </a:defRPr>
            </a:lvl7pPr>
            <a:lvl8pPr marL="3657600" lvl="7" indent="-304800">
              <a:lnSpc>
                <a:spcPct val="100000"/>
              </a:lnSpc>
              <a:spcBef>
                <a:spcPts val="0"/>
              </a:spcBef>
              <a:spcAft>
                <a:spcPts val="0"/>
              </a:spcAft>
              <a:buClr>
                <a:schemeClr val="dk1"/>
              </a:buClr>
              <a:buSzPts val="1200"/>
              <a:buFont typeface="Inter Tight"/>
              <a:buChar char="○"/>
              <a:defRPr sz="1200">
                <a:solidFill>
                  <a:schemeClr val="dk1"/>
                </a:solidFill>
                <a:latin typeface="Inter Tight"/>
                <a:ea typeface="Inter Tight"/>
                <a:cs typeface="Inter Tight"/>
                <a:sym typeface="Inter Tight"/>
              </a:defRPr>
            </a:lvl8pPr>
            <a:lvl9pPr marL="4114800" lvl="8" indent="-304800">
              <a:lnSpc>
                <a:spcPct val="100000"/>
              </a:lnSpc>
              <a:spcBef>
                <a:spcPts val="0"/>
              </a:spcBef>
              <a:spcAft>
                <a:spcPts val="0"/>
              </a:spcAft>
              <a:buClr>
                <a:schemeClr val="dk1"/>
              </a:buClr>
              <a:buSzPts val="1200"/>
              <a:buFont typeface="Inter Tight"/>
              <a:buChar char="■"/>
              <a:defRPr sz="1200">
                <a:solidFill>
                  <a:schemeClr val="dk1"/>
                </a:solidFill>
                <a:latin typeface="Inter Tight"/>
                <a:ea typeface="Inter Tight"/>
                <a:cs typeface="Inter Tight"/>
                <a:sym typeface="Inter Tigh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3" r:id="rId4"/>
    <p:sldLayoutId id="2147483655" r:id="rId5"/>
    <p:sldLayoutId id="2147483659" r:id="rId6"/>
    <p:sldLayoutId id="2147483660" r:id="rId7"/>
    <p:sldLayoutId id="2147483661" r:id="rId8"/>
    <p:sldLayoutId id="2147483663"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image" Target="../media/image8.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50"/>
        <p:cNvGrpSpPr/>
        <p:nvPr/>
      </p:nvGrpSpPr>
      <p:grpSpPr>
        <a:xfrm>
          <a:off x="0" y="0"/>
          <a:ext cx="0" cy="0"/>
          <a:chOff x="0" y="0"/>
          <a:chExt cx="0" cy="0"/>
        </a:xfrm>
      </p:grpSpPr>
      <p:sp>
        <p:nvSpPr>
          <p:cNvPr id="651" name="Google Shape;651;p28"/>
          <p:cNvSpPr/>
          <p:nvPr/>
        </p:nvSpPr>
        <p:spPr>
          <a:xfrm>
            <a:off x="1820425" y="3150974"/>
            <a:ext cx="5503200" cy="1297039"/>
          </a:xfrm>
          <a:prstGeom prst="roundRect">
            <a:avLst>
              <a:gd name="adj" fmla="val 24825"/>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652" name="Google Shape;652;p28"/>
          <p:cNvSpPr txBox="1">
            <a:spLocks noGrp="1"/>
          </p:cNvSpPr>
          <p:nvPr>
            <p:ph type="ctrTitle"/>
          </p:nvPr>
        </p:nvSpPr>
        <p:spPr>
          <a:xfrm>
            <a:off x="1982275" y="1507425"/>
            <a:ext cx="5179500" cy="1590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dirty="0"/>
              <a:t>Automated Punching System</a:t>
            </a:r>
            <a:endParaRPr b="0" dirty="0"/>
          </a:p>
        </p:txBody>
      </p:sp>
      <p:sp>
        <p:nvSpPr>
          <p:cNvPr id="653" name="Google Shape;653;p28"/>
          <p:cNvSpPr txBox="1">
            <a:spLocks noGrp="1"/>
          </p:cNvSpPr>
          <p:nvPr>
            <p:ph type="subTitle" idx="1"/>
          </p:nvPr>
        </p:nvSpPr>
        <p:spPr>
          <a:xfrm>
            <a:off x="1982375" y="3192628"/>
            <a:ext cx="5179500" cy="366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Group Members: Tayyeb Juned momin</a:t>
            </a:r>
          </a:p>
          <a:p>
            <a:pPr marL="0" lvl="0" indent="0" algn="ctr" rtl="0">
              <a:spcBef>
                <a:spcPts val="0"/>
              </a:spcBef>
              <a:spcAft>
                <a:spcPts val="0"/>
              </a:spcAft>
              <a:buNone/>
            </a:pPr>
            <a:r>
              <a:rPr lang="en" dirty="0"/>
              <a:t>          Kevin Xia</a:t>
            </a:r>
          </a:p>
          <a:p>
            <a:pPr marL="0" lvl="0" indent="0" algn="ctr" rtl="0">
              <a:spcBef>
                <a:spcPts val="0"/>
              </a:spcBef>
              <a:spcAft>
                <a:spcPts val="0"/>
              </a:spcAft>
              <a:buNone/>
            </a:pPr>
            <a:r>
              <a:rPr lang="en" dirty="0"/>
              <a:t>             B M Adnan</a:t>
            </a:r>
          </a:p>
          <a:p>
            <a:pPr marL="0" lvl="0" indent="0" algn="ctr" rtl="0">
              <a:spcBef>
                <a:spcPts val="0"/>
              </a:spcBef>
              <a:spcAft>
                <a:spcPts val="0"/>
              </a:spcAft>
              <a:buNone/>
            </a:pPr>
            <a:r>
              <a:rPr lang="en" dirty="0"/>
              <a:t>Supervised By: Dr. David Bruce</a:t>
            </a:r>
            <a:endParaRPr dirty="0"/>
          </a:p>
        </p:txBody>
      </p:sp>
      <p:grpSp>
        <p:nvGrpSpPr>
          <p:cNvPr id="654" name="Google Shape;654;p28"/>
          <p:cNvGrpSpPr/>
          <p:nvPr/>
        </p:nvGrpSpPr>
        <p:grpSpPr>
          <a:xfrm>
            <a:off x="777005" y="768108"/>
            <a:ext cx="469058" cy="448115"/>
            <a:chOff x="5348931" y="2165350"/>
            <a:chExt cx="962763" cy="919776"/>
          </a:xfrm>
        </p:grpSpPr>
        <p:sp>
          <p:nvSpPr>
            <p:cNvPr id="655" name="Google Shape;655;p28"/>
            <p:cNvSpPr/>
            <p:nvPr/>
          </p:nvSpPr>
          <p:spPr>
            <a:xfrm>
              <a:off x="5801538" y="2181881"/>
              <a:ext cx="67652" cy="400662"/>
            </a:xfrm>
            <a:custGeom>
              <a:avLst/>
              <a:gdLst/>
              <a:ahLst/>
              <a:cxnLst/>
              <a:rect l="l" t="t" r="r" b="b"/>
              <a:pathLst>
                <a:path w="67652" h="400662" extrusionOk="0">
                  <a:moveTo>
                    <a:pt x="0" y="400663"/>
                  </a:moveTo>
                  <a:lnTo>
                    <a:pt x="67653"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6" name="Google Shape;656;p28"/>
            <p:cNvSpPr/>
            <p:nvPr/>
          </p:nvSpPr>
          <p:spPr>
            <a:xfrm>
              <a:off x="5852753" y="2165350"/>
              <a:ext cx="33066" cy="33063"/>
            </a:xfrm>
            <a:custGeom>
              <a:avLst/>
              <a:gdLst/>
              <a:ahLst/>
              <a:cxnLst/>
              <a:rect l="l" t="t" r="r" b="b"/>
              <a:pathLst>
                <a:path w="33066" h="33063" extrusionOk="0">
                  <a:moveTo>
                    <a:pt x="33066" y="16532"/>
                  </a:moveTo>
                  <a:cubicBezTo>
                    <a:pt x="33066" y="7411"/>
                    <a:pt x="25655" y="0"/>
                    <a:pt x="16533" y="0"/>
                  </a:cubicBezTo>
                  <a:cubicBezTo>
                    <a:pt x="7411" y="0"/>
                    <a:pt x="0" y="7411"/>
                    <a:pt x="0" y="16532"/>
                  </a:cubicBezTo>
                  <a:cubicBezTo>
                    <a:pt x="0" y="25653"/>
                    <a:pt x="7411" y="33064"/>
                    <a:pt x="16533" y="33064"/>
                  </a:cubicBezTo>
                  <a:cubicBezTo>
                    <a:pt x="25655" y="33064"/>
                    <a:pt x="33066" y="25653"/>
                    <a:pt x="33066" y="16532"/>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7" name="Google Shape;657;p28"/>
            <p:cNvSpPr/>
            <p:nvPr/>
          </p:nvSpPr>
          <p:spPr>
            <a:xfrm>
              <a:off x="5365499" y="2582544"/>
              <a:ext cx="436038" cy="31828"/>
            </a:xfrm>
            <a:custGeom>
              <a:avLst/>
              <a:gdLst/>
              <a:ahLst/>
              <a:cxnLst/>
              <a:rect l="l" t="t" r="r" b="b"/>
              <a:pathLst>
                <a:path w="436038" h="31828" extrusionOk="0">
                  <a:moveTo>
                    <a:pt x="436039" y="0"/>
                  </a:moveTo>
                  <a:lnTo>
                    <a:pt x="0" y="31829"/>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8" name="Google Shape;658;p28"/>
            <p:cNvSpPr/>
            <p:nvPr/>
          </p:nvSpPr>
          <p:spPr>
            <a:xfrm>
              <a:off x="5348931" y="2597710"/>
              <a:ext cx="33137" cy="33134"/>
            </a:xfrm>
            <a:custGeom>
              <a:avLst/>
              <a:gdLst/>
              <a:ahLst/>
              <a:cxnLst/>
              <a:rect l="l" t="t" r="r" b="b"/>
              <a:pathLst>
                <a:path w="33137" h="33134" extrusionOk="0">
                  <a:moveTo>
                    <a:pt x="14478" y="33004"/>
                  </a:moveTo>
                  <a:cubicBezTo>
                    <a:pt x="5452" y="31864"/>
                    <a:pt x="-1010" y="23598"/>
                    <a:pt x="130" y="14477"/>
                  </a:cubicBezTo>
                  <a:cubicBezTo>
                    <a:pt x="1271" y="5451"/>
                    <a:pt x="9537" y="-1010"/>
                    <a:pt x="18659" y="130"/>
                  </a:cubicBezTo>
                  <a:cubicBezTo>
                    <a:pt x="27686" y="1271"/>
                    <a:pt x="34147" y="9537"/>
                    <a:pt x="33007" y="18658"/>
                  </a:cubicBezTo>
                  <a:cubicBezTo>
                    <a:pt x="31867" y="27684"/>
                    <a:pt x="23600" y="34144"/>
                    <a:pt x="14478" y="33004"/>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9" name="Google Shape;659;p28"/>
            <p:cNvSpPr/>
            <p:nvPr/>
          </p:nvSpPr>
          <p:spPr>
            <a:xfrm>
              <a:off x="5373766" y="2582544"/>
              <a:ext cx="427772" cy="271827"/>
            </a:xfrm>
            <a:custGeom>
              <a:avLst/>
              <a:gdLst/>
              <a:ahLst/>
              <a:cxnLst/>
              <a:rect l="l" t="t" r="r" b="b"/>
              <a:pathLst>
                <a:path w="427772" h="271827" extrusionOk="0">
                  <a:moveTo>
                    <a:pt x="427772" y="0"/>
                  </a:moveTo>
                  <a:lnTo>
                    <a:pt x="0" y="271827"/>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0" name="Google Shape;660;p28"/>
            <p:cNvSpPr/>
            <p:nvPr/>
          </p:nvSpPr>
          <p:spPr>
            <a:xfrm>
              <a:off x="5357189" y="2837795"/>
              <a:ext cx="33059" cy="33152"/>
            </a:xfrm>
            <a:custGeom>
              <a:avLst/>
              <a:gdLst/>
              <a:ahLst/>
              <a:cxnLst/>
              <a:rect l="l" t="t" r="r" b="b"/>
              <a:pathLst>
                <a:path w="33059" h="33152" extrusionOk="0">
                  <a:moveTo>
                    <a:pt x="2134" y="8405"/>
                  </a:moveTo>
                  <a:cubicBezTo>
                    <a:pt x="-2331" y="16386"/>
                    <a:pt x="424" y="26457"/>
                    <a:pt x="8406" y="31018"/>
                  </a:cubicBezTo>
                  <a:cubicBezTo>
                    <a:pt x="16387" y="35483"/>
                    <a:pt x="26459" y="32728"/>
                    <a:pt x="30925" y="24747"/>
                  </a:cubicBezTo>
                  <a:cubicBezTo>
                    <a:pt x="35391" y="16766"/>
                    <a:pt x="32635" y="6695"/>
                    <a:pt x="24654" y="2134"/>
                  </a:cubicBezTo>
                  <a:cubicBezTo>
                    <a:pt x="16672" y="-2331"/>
                    <a:pt x="6600" y="424"/>
                    <a:pt x="2134" y="8405"/>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1" name="Google Shape;661;p28"/>
            <p:cNvSpPr/>
            <p:nvPr/>
          </p:nvSpPr>
          <p:spPr>
            <a:xfrm>
              <a:off x="5801538" y="2582544"/>
              <a:ext cx="284959" cy="452918"/>
            </a:xfrm>
            <a:custGeom>
              <a:avLst/>
              <a:gdLst/>
              <a:ahLst/>
              <a:cxnLst/>
              <a:rect l="l" t="t" r="r" b="b"/>
              <a:pathLst>
                <a:path w="284959" h="452918" extrusionOk="0">
                  <a:moveTo>
                    <a:pt x="0" y="0"/>
                  </a:moveTo>
                  <a:lnTo>
                    <a:pt x="284960" y="452919"/>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2" name="Google Shape;662;p28"/>
            <p:cNvSpPr/>
            <p:nvPr/>
          </p:nvSpPr>
          <p:spPr>
            <a:xfrm>
              <a:off x="6069898" y="3018864"/>
              <a:ext cx="33105" cy="33102"/>
            </a:xfrm>
            <a:custGeom>
              <a:avLst/>
              <a:gdLst/>
              <a:ahLst/>
              <a:cxnLst/>
              <a:rect l="l" t="t" r="r" b="b"/>
              <a:pathLst>
                <a:path w="33105" h="33102" extrusionOk="0">
                  <a:moveTo>
                    <a:pt x="3868" y="27145"/>
                  </a:moveTo>
                  <a:cubicBezTo>
                    <a:pt x="9759" y="34176"/>
                    <a:pt x="20116" y="35126"/>
                    <a:pt x="27147" y="29235"/>
                  </a:cubicBezTo>
                  <a:cubicBezTo>
                    <a:pt x="34179" y="23345"/>
                    <a:pt x="35129" y="12988"/>
                    <a:pt x="29238" y="5958"/>
                  </a:cubicBezTo>
                  <a:cubicBezTo>
                    <a:pt x="23346" y="-1073"/>
                    <a:pt x="12894" y="-2023"/>
                    <a:pt x="5958" y="3867"/>
                  </a:cubicBezTo>
                  <a:cubicBezTo>
                    <a:pt x="-1073" y="9758"/>
                    <a:pt x="-2024" y="20209"/>
                    <a:pt x="3868" y="27145"/>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3" name="Google Shape;663;p28"/>
            <p:cNvSpPr/>
            <p:nvPr/>
          </p:nvSpPr>
          <p:spPr>
            <a:xfrm>
              <a:off x="5558671" y="2582544"/>
              <a:ext cx="242866" cy="485982"/>
            </a:xfrm>
            <a:custGeom>
              <a:avLst/>
              <a:gdLst/>
              <a:ahLst/>
              <a:cxnLst/>
              <a:rect l="l" t="t" r="r" b="b"/>
              <a:pathLst>
                <a:path w="242866" h="485982" extrusionOk="0">
                  <a:moveTo>
                    <a:pt x="242867" y="0"/>
                  </a:moveTo>
                  <a:lnTo>
                    <a:pt x="0" y="485983"/>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4" name="Google Shape;664;p28"/>
            <p:cNvSpPr/>
            <p:nvPr/>
          </p:nvSpPr>
          <p:spPr>
            <a:xfrm>
              <a:off x="5542111" y="3051927"/>
              <a:ext cx="33161" cy="33199"/>
            </a:xfrm>
            <a:custGeom>
              <a:avLst/>
              <a:gdLst/>
              <a:ahLst/>
              <a:cxnLst/>
              <a:rect l="l" t="t" r="r" b="b"/>
              <a:pathLst>
                <a:path w="33161" h="33199" extrusionOk="0">
                  <a:moveTo>
                    <a:pt x="31668" y="23441"/>
                  </a:moveTo>
                  <a:cubicBezTo>
                    <a:pt x="27867" y="31802"/>
                    <a:pt x="18081" y="35507"/>
                    <a:pt x="9719" y="31707"/>
                  </a:cubicBezTo>
                  <a:cubicBezTo>
                    <a:pt x="1357" y="27906"/>
                    <a:pt x="-2253" y="18120"/>
                    <a:pt x="1452" y="9759"/>
                  </a:cubicBezTo>
                  <a:cubicBezTo>
                    <a:pt x="5253" y="1398"/>
                    <a:pt x="15040" y="-2307"/>
                    <a:pt x="23402" y="1493"/>
                  </a:cubicBezTo>
                  <a:cubicBezTo>
                    <a:pt x="31763" y="5294"/>
                    <a:pt x="35469" y="15080"/>
                    <a:pt x="31668" y="23441"/>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5" name="Google Shape;665;p28"/>
            <p:cNvSpPr/>
            <p:nvPr/>
          </p:nvSpPr>
          <p:spPr>
            <a:xfrm>
              <a:off x="5801538" y="2582544"/>
              <a:ext cx="34586" cy="360282"/>
            </a:xfrm>
            <a:custGeom>
              <a:avLst/>
              <a:gdLst/>
              <a:ahLst/>
              <a:cxnLst/>
              <a:rect l="l" t="t" r="r" b="b"/>
              <a:pathLst>
                <a:path w="34586" h="360282" extrusionOk="0">
                  <a:moveTo>
                    <a:pt x="0" y="0"/>
                  </a:moveTo>
                  <a:lnTo>
                    <a:pt x="34587" y="360283"/>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6" name="Google Shape;666;p28"/>
            <p:cNvSpPr/>
            <p:nvPr/>
          </p:nvSpPr>
          <p:spPr>
            <a:xfrm>
              <a:off x="5819494" y="2926292"/>
              <a:ext cx="33167" cy="33164"/>
            </a:xfrm>
            <a:custGeom>
              <a:avLst/>
              <a:gdLst/>
              <a:ahLst/>
              <a:cxnLst/>
              <a:rect l="l" t="t" r="r" b="b"/>
              <a:pathLst>
                <a:path w="33167" h="33164" extrusionOk="0">
                  <a:moveTo>
                    <a:pt x="573" y="20905"/>
                  </a:moveTo>
                  <a:cubicBezTo>
                    <a:pt x="2948" y="29741"/>
                    <a:pt x="12070" y="34967"/>
                    <a:pt x="20907" y="32592"/>
                  </a:cubicBezTo>
                  <a:cubicBezTo>
                    <a:pt x="29744" y="30216"/>
                    <a:pt x="34970" y="21095"/>
                    <a:pt x="32594" y="12259"/>
                  </a:cubicBezTo>
                  <a:cubicBezTo>
                    <a:pt x="30219" y="3423"/>
                    <a:pt x="21097" y="-1802"/>
                    <a:pt x="12260" y="573"/>
                  </a:cubicBezTo>
                  <a:cubicBezTo>
                    <a:pt x="3424" y="2948"/>
                    <a:pt x="-1802" y="12069"/>
                    <a:pt x="573" y="20905"/>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7" name="Google Shape;667;p28"/>
            <p:cNvSpPr/>
            <p:nvPr/>
          </p:nvSpPr>
          <p:spPr>
            <a:xfrm>
              <a:off x="5801538" y="2582544"/>
              <a:ext cx="301587" cy="163609"/>
            </a:xfrm>
            <a:custGeom>
              <a:avLst/>
              <a:gdLst/>
              <a:ahLst/>
              <a:cxnLst/>
              <a:rect l="l" t="t" r="r" b="b"/>
              <a:pathLst>
                <a:path w="301587" h="163609" extrusionOk="0">
                  <a:moveTo>
                    <a:pt x="0" y="0"/>
                  </a:moveTo>
                  <a:lnTo>
                    <a:pt x="301588" y="163609"/>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8" name="Google Shape;668;p28"/>
            <p:cNvSpPr/>
            <p:nvPr/>
          </p:nvSpPr>
          <p:spPr>
            <a:xfrm>
              <a:off x="6086443" y="2729567"/>
              <a:ext cx="33157" cy="33077"/>
            </a:xfrm>
            <a:custGeom>
              <a:avLst/>
              <a:gdLst/>
              <a:ahLst/>
              <a:cxnLst/>
              <a:rect l="l" t="t" r="r" b="b"/>
              <a:pathLst>
                <a:path w="33157" h="33077" extrusionOk="0">
                  <a:moveTo>
                    <a:pt x="27040" y="3665"/>
                  </a:moveTo>
                  <a:cubicBezTo>
                    <a:pt x="34166" y="9461"/>
                    <a:pt x="35211" y="19817"/>
                    <a:pt x="29415" y="26943"/>
                  </a:cubicBezTo>
                  <a:cubicBezTo>
                    <a:pt x="23619" y="34069"/>
                    <a:pt x="13262" y="35114"/>
                    <a:pt x="6136" y="29413"/>
                  </a:cubicBezTo>
                  <a:cubicBezTo>
                    <a:pt x="-991" y="23617"/>
                    <a:pt x="-2036" y="13261"/>
                    <a:pt x="3665" y="6135"/>
                  </a:cubicBezTo>
                  <a:cubicBezTo>
                    <a:pt x="9461" y="-991"/>
                    <a:pt x="19913" y="-2036"/>
                    <a:pt x="26945" y="3665"/>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9" name="Google Shape;669;p28"/>
            <p:cNvSpPr/>
            <p:nvPr/>
          </p:nvSpPr>
          <p:spPr>
            <a:xfrm>
              <a:off x="5801538" y="2582544"/>
              <a:ext cx="493524" cy="75628"/>
            </a:xfrm>
            <a:custGeom>
              <a:avLst/>
              <a:gdLst/>
              <a:ahLst/>
              <a:cxnLst/>
              <a:rect l="l" t="t" r="r" b="b"/>
              <a:pathLst>
                <a:path w="493524" h="75628" extrusionOk="0">
                  <a:moveTo>
                    <a:pt x="0" y="0"/>
                  </a:moveTo>
                  <a:lnTo>
                    <a:pt x="493525" y="75629"/>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0" name="Google Shape;670;p28"/>
            <p:cNvSpPr/>
            <p:nvPr/>
          </p:nvSpPr>
          <p:spPr>
            <a:xfrm>
              <a:off x="6278620" y="2641627"/>
              <a:ext cx="33074" cy="33082"/>
            </a:xfrm>
            <a:custGeom>
              <a:avLst/>
              <a:gdLst/>
              <a:ahLst/>
              <a:cxnLst/>
              <a:rect l="l" t="t" r="r" b="b"/>
              <a:pathLst>
                <a:path w="33074" h="33082" extrusionOk="0">
                  <a:moveTo>
                    <a:pt x="22143" y="32128"/>
                  </a:moveTo>
                  <a:cubicBezTo>
                    <a:pt x="30695" y="28993"/>
                    <a:pt x="35161" y="19492"/>
                    <a:pt x="32120" y="10941"/>
                  </a:cubicBezTo>
                  <a:cubicBezTo>
                    <a:pt x="28985" y="2295"/>
                    <a:pt x="19483" y="-2076"/>
                    <a:pt x="10931" y="964"/>
                  </a:cubicBezTo>
                  <a:cubicBezTo>
                    <a:pt x="2380" y="4100"/>
                    <a:pt x="-2086" y="13601"/>
                    <a:pt x="954" y="22152"/>
                  </a:cubicBezTo>
                  <a:cubicBezTo>
                    <a:pt x="4090" y="30703"/>
                    <a:pt x="13592" y="35169"/>
                    <a:pt x="22143" y="32128"/>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1" name="Google Shape;671;p28"/>
            <p:cNvSpPr/>
            <p:nvPr/>
          </p:nvSpPr>
          <p:spPr>
            <a:xfrm>
              <a:off x="5801538" y="2522307"/>
              <a:ext cx="310329" cy="60237"/>
            </a:xfrm>
            <a:custGeom>
              <a:avLst/>
              <a:gdLst/>
              <a:ahLst/>
              <a:cxnLst/>
              <a:rect l="l" t="t" r="r" b="b"/>
              <a:pathLst>
                <a:path w="310329" h="60237" extrusionOk="0">
                  <a:moveTo>
                    <a:pt x="0" y="60237"/>
                  </a:moveTo>
                  <a:lnTo>
                    <a:pt x="310330"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2" name="Google Shape;672;p28"/>
            <p:cNvSpPr/>
            <p:nvPr/>
          </p:nvSpPr>
          <p:spPr>
            <a:xfrm>
              <a:off x="6095279" y="2505815"/>
              <a:ext cx="33082" cy="33181"/>
            </a:xfrm>
            <a:custGeom>
              <a:avLst/>
              <a:gdLst/>
              <a:ahLst/>
              <a:cxnLst/>
              <a:rect l="l" t="t" r="r" b="b"/>
              <a:pathLst>
                <a:path w="33082" h="33181" extrusionOk="0">
                  <a:moveTo>
                    <a:pt x="11647" y="720"/>
                  </a:moveTo>
                  <a:cubicBezTo>
                    <a:pt x="20389" y="-1940"/>
                    <a:pt x="29606" y="3000"/>
                    <a:pt x="32361" y="11741"/>
                  </a:cubicBezTo>
                  <a:cubicBezTo>
                    <a:pt x="35022" y="20483"/>
                    <a:pt x="30081" y="29794"/>
                    <a:pt x="21434" y="32454"/>
                  </a:cubicBezTo>
                  <a:cubicBezTo>
                    <a:pt x="12692" y="35114"/>
                    <a:pt x="3476" y="30269"/>
                    <a:pt x="720" y="21433"/>
                  </a:cubicBezTo>
                  <a:cubicBezTo>
                    <a:pt x="-1940" y="12692"/>
                    <a:pt x="3001" y="3380"/>
                    <a:pt x="11742" y="720"/>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3" name="Google Shape;673;p28"/>
            <p:cNvSpPr/>
            <p:nvPr/>
          </p:nvSpPr>
          <p:spPr>
            <a:xfrm>
              <a:off x="5801538" y="2334755"/>
              <a:ext cx="351757" cy="247789"/>
            </a:xfrm>
            <a:custGeom>
              <a:avLst/>
              <a:gdLst/>
              <a:ahLst/>
              <a:cxnLst/>
              <a:rect l="l" t="t" r="r" b="b"/>
              <a:pathLst>
                <a:path w="351757" h="247789" extrusionOk="0">
                  <a:moveTo>
                    <a:pt x="0" y="247789"/>
                  </a:moveTo>
                  <a:lnTo>
                    <a:pt x="351758"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4" name="Google Shape;674;p28"/>
            <p:cNvSpPr/>
            <p:nvPr/>
          </p:nvSpPr>
          <p:spPr>
            <a:xfrm>
              <a:off x="6136778" y="2318143"/>
              <a:ext cx="33129" cy="33127"/>
            </a:xfrm>
            <a:custGeom>
              <a:avLst/>
              <a:gdLst/>
              <a:ahLst/>
              <a:cxnLst/>
              <a:rect l="l" t="t" r="r" b="b"/>
              <a:pathLst>
                <a:path w="33129" h="33127" extrusionOk="0">
                  <a:moveTo>
                    <a:pt x="27539" y="28963"/>
                  </a:moveTo>
                  <a:cubicBezTo>
                    <a:pt x="34381" y="22882"/>
                    <a:pt x="35046" y="12431"/>
                    <a:pt x="28965" y="5590"/>
                  </a:cubicBezTo>
                  <a:cubicBezTo>
                    <a:pt x="22884" y="-1251"/>
                    <a:pt x="12432" y="-1916"/>
                    <a:pt x="5590" y="4165"/>
                  </a:cubicBezTo>
                  <a:cubicBezTo>
                    <a:pt x="-1251" y="10245"/>
                    <a:pt x="-1916" y="20697"/>
                    <a:pt x="4165" y="27537"/>
                  </a:cubicBezTo>
                  <a:cubicBezTo>
                    <a:pt x="10246" y="34378"/>
                    <a:pt x="20698" y="35043"/>
                    <a:pt x="27539" y="28963"/>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5" name="Google Shape;675;p28"/>
            <p:cNvSpPr/>
            <p:nvPr/>
          </p:nvSpPr>
          <p:spPr>
            <a:xfrm>
              <a:off x="5801538" y="2318223"/>
              <a:ext cx="185380" cy="264321"/>
            </a:xfrm>
            <a:custGeom>
              <a:avLst/>
              <a:gdLst/>
              <a:ahLst/>
              <a:cxnLst/>
              <a:rect l="l" t="t" r="r" b="b"/>
              <a:pathLst>
                <a:path w="185380" h="264321" extrusionOk="0">
                  <a:moveTo>
                    <a:pt x="0" y="264321"/>
                  </a:moveTo>
                  <a:lnTo>
                    <a:pt x="185381"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6" name="Google Shape;676;p28"/>
            <p:cNvSpPr/>
            <p:nvPr/>
          </p:nvSpPr>
          <p:spPr>
            <a:xfrm>
              <a:off x="5970434" y="2301644"/>
              <a:ext cx="33064" cy="33062"/>
            </a:xfrm>
            <a:custGeom>
              <a:avLst/>
              <a:gdLst/>
              <a:ahLst/>
              <a:cxnLst/>
              <a:rect l="l" t="t" r="r" b="b"/>
              <a:pathLst>
                <a:path w="33064" h="33062" extrusionOk="0">
                  <a:moveTo>
                    <a:pt x="3277" y="6602"/>
                  </a:moveTo>
                  <a:cubicBezTo>
                    <a:pt x="8788" y="-713"/>
                    <a:pt x="19145" y="-2139"/>
                    <a:pt x="26462" y="3277"/>
                  </a:cubicBezTo>
                  <a:cubicBezTo>
                    <a:pt x="33778" y="8788"/>
                    <a:pt x="35203" y="19144"/>
                    <a:pt x="29787" y="26460"/>
                  </a:cubicBezTo>
                  <a:cubicBezTo>
                    <a:pt x="24276" y="33776"/>
                    <a:pt x="13919" y="35201"/>
                    <a:pt x="6603" y="29785"/>
                  </a:cubicBezTo>
                  <a:cubicBezTo>
                    <a:pt x="-713" y="24275"/>
                    <a:pt x="-2139" y="13918"/>
                    <a:pt x="3277" y="6602"/>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7" name="Google Shape;677;p28"/>
            <p:cNvSpPr/>
            <p:nvPr/>
          </p:nvSpPr>
          <p:spPr>
            <a:xfrm>
              <a:off x="5751273" y="2429006"/>
              <a:ext cx="50264" cy="153538"/>
            </a:xfrm>
            <a:custGeom>
              <a:avLst/>
              <a:gdLst/>
              <a:ahLst/>
              <a:cxnLst/>
              <a:rect l="l" t="t" r="r" b="b"/>
              <a:pathLst>
                <a:path w="50264" h="153538" extrusionOk="0">
                  <a:moveTo>
                    <a:pt x="50265" y="153538"/>
                  </a:moveTo>
                  <a:lnTo>
                    <a:pt x="0"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8" name="Google Shape;678;p28"/>
            <p:cNvSpPr/>
            <p:nvPr/>
          </p:nvSpPr>
          <p:spPr>
            <a:xfrm>
              <a:off x="5734608" y="2412437"/>
              <a:ext cx="33140" cy="33137"/>
            </a:xfrm>
            <a:custGeom>
              <a:avLst/>
              <a:gdLst/>
              <a:ahLst/>
              <a:cxnLst/>
              <a:rect l="l" t="t" r="r" b="b"/>
              <a:pathLst>
                <a:path w="33140" h="33137" extrusionOk="0">
                  <a:moveTo>
                    <a:pt x="31393" y="9158"/>
                  </a:moveTo>
                  <a:cubicBezTo>
                    <a:pt x="27307" y="987"/>
                    <a:pt x="17330" y="-2338"/>
                    <a:pt x="9159" y="1747"/>
                  </a:cubicBezTo>
                  <a:cubicBezTo>
                    <a:pt x="987" y="5833"/>
                    <a:pt x="-2338" y="15809"/>
                    <a:pt x="1747" y="23980"/>
                  </a:cubicBezTo>
                  <a:cubicBezTo>
                    <a:pt x="5833" y="32151"/>
                    <a:pt x="15810" y="35476"/>
                    <a:pt x="23982" y="31391"/>
                  </a:cubicBezTo>
                  <a:cubicBezTo>
                    <a:pt x="32153" y="27305"/>
                    <a:pt x="35479" y="17329"/>
                    <a:pt x="31393" y="9158"/>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9" name="Google Shape;679;p28"/>
            <p:cNvSpPr/>
            <p:nvPr/>
          </p:nvSpPr>
          <p:spPr>
            <a:xfrm>
              <a:off x="5645898" y="2364873"/>
              <a:ext cx="155639" cy="217670"/>
            </a:xfrm>
            <a:custGeom>
              <a:avLst/>
              <a:gdLst/>
              <a:ahLst/>
              <a:cxnLst/>
              <a:rect l="l" t="t" r="r" b="b"/>
              <a:pathLst>
                <a:path w="155639" h="217670" extrusionOk="0">
                  <a:moveTo>
                    <a:pt x="155640" y="217671"/>
                  </a:moveTo>
                  <a:lnTo>
                    <a:pt x="0"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0" name="Google Shape;680;p28"/>
            <p:cNvSpPr/>
            <p:nvPr/>
          </p:nvSpPr>
          <p:spPr>
            <a:xfrm>
              <a:off x="5629348" y="2348230"/>
              <a:ext cx="33194" cy="33191"/>
            </a:xfrm>
            <a:custGeom>
              <a:avLst/>
              <a:gdLst/>
              <a:ahLst/>
              <a:cxnLst/>
              <a:rect l="l" t="t" r="r" b="b"/>
              <a:pathLst>
                <a:path w="33194" h="33191" extrusionOk="0">
                  <a:moveTo>
                    <a:pt x="1347" y="23104"/>
                  </a:moveTo>
                  <a:cubicBezTo>
                    <a:pt x="-2264" y="14743"/>
                    <a:pt x="1632" y="4957"/>
                    <a:pt x="10088" y="1347"/>
                  </a:cubicBezTo>
                  <a:cubicBezTo>
                    <a:pt x="18545" y="-2264"/>
                    <a:pt x="28237" y="1632"/>
                    <a:pt x="31848" y="10088"/>
                  </a:cubicBezTo>
                  <a:cubicBezTo>
                    <a:pt x="35458" y="18449"/>
                    <a:pt x="31563" y="28235"/>
                    <a:pt x="23106" y="31845"/>
                  </a:cubicBezTo>
                  <a:cubicBezTo>
                    <a:pt x="14649" y="35456"/>
                    <a:pt x="4958" y="31560"/>
                    <a:pt x="1347" y="23104"/>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1" name="Google Shape;681;p28"/>
            <p:cNvSpPr/>
            <p:nvPr/>
          </p:nvSpPr>
          <p:spPr>
            <a:xfrm>
              <a:off x="5484937" y="2281263"/>
              <a:ext cx="316600" cy="301280"/>
            </a:xfrm>
            <a:custGeom>
              <a:avLst/>
              <a:gdLst/>
              <a:ahLst/>
              <a:cxnLst/>
              <a:rect l="l" t="t" r="r" b="b"/>
              <a:pathLst>
                <a:path w="316600" h="301280" extrusionOk="0">
                  <a:moveTo>
                    <a:pt x="316601" y="301281"/>
                  </a:moveTo>
                  <a:lnTo>
                    <a:pt x="0"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2" name="Google Shape;682;p28"/>
            <p:cNvSpPr/>
            <p:nvPr/>
          </p:nvSpPr>
          <p:spPr>
            <a:xfrm>
              <a:off x="5468369" y="2264696"/>
              <a:ext cx="33136" cy="33133"/>
            </a:xfrm>
            <a:custGeom>
              <a:avLst/>
              <a:gdLst/>
              <a:ahLst/>
              <a:cxnLst/>
              <a:rect l="l" t="t" r="r" b="b"/>
              <a:pathLst>
                <a:path w="33136" h="33133" extrusionOk="0">
                  <a:moveTo>
                    <a:pt x="24360" y="1935"/>
                  </a:moveTo>
                  <a:cubicBezTo>
                    <a:pt x="16283" y="-2340"/>
                    <a:pt x="6211" y="700"/>
                    <a:pt x="1935" y="8776"/>
                  </a:cubicBezTo>
                  <a:cubicBezTo>
                    <a:pt x="-2341" y="16852"/>
                    <a:pt x="700" y="26828"/>
                    <a:pt x="8777" y="31199"/>
                  </a:cubicBezTo>
                  <a:cubicBezTo>
                    <a:pt x="16853" y="35474"/>
                    <a:pt x="26830" y="32434"/>
                    <a:pt x="31201" y="24358"/>
                  </a:cubicBezTo>
                  <a:cubicBezTo>
                    <a:pt x="35477" y="16282"/>
                    <a:pt x="32436" y="6306"/>
                    <a:pt x="24360" y="1935"/>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3" name="Google Shape;683;p28"/>
            <p:cNvSpPr/>
            <p:nvPr/>
          </p:nvSpPr>
          <p:spPr>
            <a:xfrm>
              <a:off x="5451776" y="2462165"/>
              <a:ext cx="349762" cy="120379"/>
            </a:xfrm>
            <a:custGeom>
              <a:avLst/>
              <a:gdLst/>
              <a:ahLst/>
              <a:cxnLst/>
              <a:rect l="l" t="t" r="r" b="b"/>
              <a:pathLst>
                <a:path w="349762" h="120379" extrusionOk="0">
                  <a:moveTo>
                    <a:pt x="349762" y="120379"/>
                  </a:moveTo>
                  <a:lnTo>
                    <a:pt x="0"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4" name="Google Shape;684;p28"/>
            <p:cNvSpPr/>
            <p:nvPr/>
          </p:nvSpPr>
          <p:spPr>
            <a:xfrm>
              <a:off x="5435266" y="2445562"/>
              <a:ext cx="33079" cy="33077"/>
            </a:xfrm>
            <a:custGeom>
              <a:avLst/>
              <a:gdLst/>
              <a:ahLst/>
              <a:cxnLst/>
              <a:rect l="l" t="t" r="r" b="b"/>
              <a:pathLst>
                <a:path w="33079" h="33077" extrusionOk="0">
                  <a:moveTo>
                    <a:pt x="9193" y="31425"/>
                  </a:moveTo>
                  <a:cubicBezTo>
                    <a:pt x="1021" y="27339"/>
                    <a:pt x="-2304" y="17458"/>
                    <a:pt x="1687" y="9192"/>
                  </a:cubicBezTo>
                  <a:cubicBezTo>
                    <a:pt x="5772" y="1021"/>
                    <a:pt x="15654" y="-2304"/>
                    <a:pt x="23921" y="1686"/>
                  </a:cubicBezTo>
                  <a:cubicBezTo>
                    <a:pt x="32092" y="5772"/>
                    <a:pt x="35418" y="15653"/>
                    <a:pt x="31332" y="23919"/>
                  </a:cubicBezTo>
                  <a:cubicBezTo>
                    <a:pt x="27246" y="32090"/>
                    <a:pt x="17365" y="35415"/>
                    <a:pt x="9098" y="31330"/>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685" name="Google Shape;685;p28"/>
          <p:cNvSpPr/>
          <p:nvPr/>
        </p:nvSpPr>
        <p:spPr>
          <a:xfrm>
            <a:off x="7438931" y="3667285"/>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6" name="Google Shape;686;p28"/>
          <p:cNvSpPr/>
          <p:nvPr/>
        </p:nvSpPr>
        <p:spPr>
          <a:xfrm>
            <a:off x="1440681" y="3667285"/>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3A7820-6862-41EC-C69F-B2D0A3DB59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CAC9A1-7148-FD6C-472E-99D65EE263BD}"/>
              </a:ext>
            </a:extLst>
          </p:cNvPr>
          <p:cNvSpPr>
            <a:spLocks noGrp="1"/>
          </p:cNvSpPr>
          <p:nvPr>
            <p:ph type="title"/>
          </p:nvPr>
        </p:nvSpPr>
        <p:spPr/>
        <p:txBody>
          <a:bodyPr/>
          <a:lstStyle/>
          <a:p>
            <a:r>
              <a:rPr lang="en-CA" dirty="0"/>
              <a:t>Removal</a:t>
            </a:r>
          </a:p>
        </p:txBody>
      </p:sp>
      <p:sp>
        <p:nvSpPr>
          <p:cNvPr id="3" name="Text Placeholder 2">
            <a:extLst>
              <a:ext uri="{FF2B5EF4-FFF2-40B4-BE49-F238E27FC236}">
                <a16:creationId xmlns:a16="http://schemas.microsoft.com/office/drawing/2014/main" id="{90B02DDD-6D56-BF50-072F-2395CAA5A590}"/>
              </a:ext>
            </a:extLst>
          </p:cNvPr>
          <p:cNvSpPr>
            <a:spLocks noGrp="1"/>
          </p:cNvSpPr>
          <p:nvPr>
            <p:ph type="body" idx="1"/>
          </p:nvPr>
        </p:nvSpPr>
        <p:spPr/>
        <p:txBody>
          <a:bodyPr/>
          <a:lstStyle/>
          <a:p>
            <a:r>
              <a:rPr lang="en-CA" dirty="0"/>
              <a:t>Apply the nickel substrate on the polyimide film </a:t>
            </a:r>
          </a:p>
          <a:p>
            <a:r>
              <a:rPr lang="en-CA" dirty="0"/>
              <a:t>Remove the combination from the template </a:t>
            </a:r>
          </a:p>
          <a:p>
            <a:r>
              <a:rPr lang="en-CA" dirty="0"/>
              <a:t>Detach the template from the printer</a:t>
            </a:r>
          </a:p>
        </p:txBody>
      </p:sp>
    </p:spTree>
    <p:extLst>
      <p:ext uri="{BB962C8B-B14F-4D97-AF65-F5344CB8AC3E}">
        <p14:creationId xmlns:p14="http://schemas.microsoft.com/office/powerpoint/2010/main" val="15510645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00A297B8-E076-7E3D-1D8F-9314A1709D22}"/>
              </a:ext>
            </a:extLst>
          </p:cNvPr>
          <p:cNvSpPr>
            <a:spLocks noGrp="1"/>
          </p:cNvSpPr>
          <p:nvPr>
            <p:ph type="subTitle" idx="1"/>
          </p:nvPr>
        </p:nvSpPr>
        <p:spPr>
          <a:xfrm>
            <a:off x="797013" y="1255353"/>
            <a:ext cx="3649711" cy="1483377"/>
          </a:xfrm>
        </p:spPr>
        <p:txBody>
          <a:bodyPr/>
          <a:lstStyle/>
          <a:p>
            <a:pPr marL="457200" marR="0" lvl="0" indent="-304800" algn="l" defTabSz="914400" rtl="0" eaLnBrk="1" fontAlgn="auto" latinLnBrk="0" hangingPunct="1">
              <a:lnSpc>
                <a:spcPct val="100000"/>
              </a:lnSpc>
              <a:spcBef>
                <a:spcPts val="0"/>
              </a:spcBef>
              <a:spcAft>
                <a:spcPts val="0"/>
              </a:spcAft>
              <a:buClr>
                <a:srgbClr val="000000"/>
              </a:buClr>
              <a:buSzPts val="1200"/>
              <a:buFont typeface="Inter Tight"/>
              <a:buChar char="●"/>
              <a:tabLst/>
              <a:defRPr/>
            </a:pPr>
            <a:r>
              <a:rPr lang="en-CA" dirty="0"/>
              <a:t>Automated Punching Mechanism</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Inter Tight"/>
              <a:buChar char="●"/>
              <a:tabLst/>
              <a:defRPr/>
            </a:pPr>
            <a:r>
              <a:rPr lang="en-CA" dirty="0"/>
              <a:t>User-Friendly Software Interface</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Inter Tight"/>
              <a:buChar char="●"/>
              <a:tabLst/>
              <a:defRPr/>
            </a:pPr>
            <a:r>
              <a:rPr lang="en-CA" dirty="0"/>
              <a:t>Customizable Punching Parameters</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Inter Tight"/>
              <a:buChar char="●"/>
              <a:tabLst/>
              <a:defRPr/>
            </a:pPr>
            <a:r>
              <a:rPr lang="en-CA" dirty="0"/>
              <a:t>High Repeatability &amp; Consistency</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Inter Tight"/>
              <a:buChar char="●"/>
              <a:tabLst/>
              <a:defRPr/>
            </a:pPr>
            <a:endParaRPr kumimoji="0" lang="en-CA" b="0" i="0" u="none" strike="noStrike" kern="0" cap="none" spc="0" normalizeH="0" baseline="0" noProof="0" dirty="0">
              <a:ln>
                <a:noFill/>
              </a:ln>
              <a:solidFill>
                <a:srgbClr val="000000"/>
              </a:solidFill>
              <a:effectLst/>
              <a:uLnTx/>
              <a:uFillTx/>
              <a:latin typeface="Inter Tight"/>
              <a:ea typeface="Inter Tight"/>
              <a:cs typeface="Inter Tight"/>
              <a:sym typeface="Inter Tight"/>
            </a:endParaRPr>
          </a:p>
        </p:txBody>
      </p:sp>
      <p:sp>
        <p:nvSpPr>
          <p:cNvPr id="5" name="Subtitle 4">
            <a:extLst>
              <a:ext uri="{FF2B5EF4-FFF2-40B4-BE49-F238E27FC236}">
                <a16:creationId xmlns:a16="http://schemas.microsoft.com/office/drawing/2014/main" id="{C7E36AE4-3E56-9858-926E-2CDB760CEE95}"/>
              </a:ext>
            </a:extLst>
          </p:cNvPr>
          <p:cNvSpPr>
            <a:spLocks noGrp="1"/>
          </p:cNvSpPr>
          <p:nvPr>
            <p:ph type="subTitle" idx="2"/>
          </p:nvPr>
        </p:nvSpPr>
        <p:spPr>
          <a:xfrm>
            <a:off x="4654271" y="1237884"/>
            <a:ext cx="3649711" cy="1483377"/>
          </a:xfrm>
        </p:spPr>
        <p:txBody>
          <a:bodyPr/>
          <a:lstStyle/>
          <a:p>
            <a:pPr marL="457200" marR="0" lvl="0" indent="-304800" algn="l" defTabSz="914400" rtl="0" eaLnBrk="1" fontAlgn="auto" latinLnBrk="0" hangingPunct="1">
              <a:lnSpc>
                <a:spcPct val="100000"/>
              </a:lnSpc>
              <a:spcBef>
                <a:spcPts val="0"/>
              </a:spcBef>
              <a:spcAft>
                <a:spcPts val="0"/>
              </a:spcAft>
              <a:buClr>
                <a:srgbClr val="000000"/>
              </a:buClr>
              <a:buSzPts val="1200"/>
              <a:buFont typeface="Inter Tight"/>
              <a:buChar char="●"/>
              <a:tabLst/>
              <a:defRPr/>
            </a:pPr>
            <a:r>
              <a:rPr lang="en-CA" dirty="0"/>
              <a:t>Reduces Material Waste</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Inter Tight"/>
              <a:buChar char="●"/>
              <a:tabLst/>
              <a:defRPr/>
            </a:pPr>
            <a:r>
              <a:rPr lang="en-CA" dirty="0"/>
              <a:t>Increases Production Efficiency</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Inter Tight"/>
              <a:buChar char="●"/>
              <a:tabLst/>
              <a:defRPr/>
            </a:pPr>
            <a:r>
              <a:rPr lang="en-CA" dirty="0"/>
              <a:t>Minimizes Human Effort</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Inter Tight"/>
              <a:buChar char="●"/>
              <a:tabLst/>
              <a:defRPr/>
            </a:pPr>
            <a:r>
              <a:rPr lang="en-CA" dirty="0"/>
              <a:t>Cost-Effective</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Inter Tight"/>
              <a:buChar char="●"/>
              <a:tabLst/>
              <a:defRPr/>
            </a:pPr>
            <a:r>
              <a:rPr lang="en-CA" dirty="0"/>
              <a:t>Improved Electroplating Quality</a:t>
            </a:r>
            <a:endParaRPr kumimoji="0" lang="en-CA" sz="1000" i="0" u="none" strike="noStrike" kern="0" cap="none" spc="0" normalizeH="0" baseline="0" noProof="0" dirty="0">
              <a:ln>
                <a:noFill/>
              </a:ln>
              <a:solidFill>
                <a:srgbClr val="000000"/>
              </a:solidFill>
              <a:effectLst/>
              <a:uLnTx/>
              <a:uFillTx/>
              <a:latin typeface="Inter Tight"/>
              <a:ea typeface="Inter Tight"/>
              <a:cs typeface="Inter Tight"/>
              <a:sym typeface="Inter Tight"/>
            </a:endParaRPr>
          </a:p>
        </p:txBody>
      </p:sp>
      <p:sp>
        <p:nvSpPr>
          <p:cNvPr id="6" name="Subtitle 5">
            <a:extLst>
              <a:ext uri="{FF2B5EF4-FFF2-40B4-BE49-F238E27FC236}">
                <a16:creationId xmlns:a16="http://schemas.microsoft.com/office/drawing/2014/main" id="{B3C423A4-062E-9737-A030-99AF238FA754}"/>
              </a:ext>
            </a:extLst>
          </p:cNvPr>
          <p:cNvSpPr>
            <a:spLocks noGrp="1"/>
          </p:cNvSpPr>
          <p:nvPr>
            <p:ph type="subTitle" idx="3"/>
          </p:nvPr>
        </p:nvSpPr>
        <p:spPr>
          <a:xfrm>
            <a:off x="797012" y="751668"/>
            <a:ext cx="3649711" cy="486216"/>
          </a:xfrm>
        </p:spPr>
        <p:txBody>
          <a:bodyPr/>
          <a:lstStyle/>
          <a:p>
            <a:r>
              <a:rPr lang="en-CA" sz="2400" dirty="0"/>
              <a:t>Features</a:t>
            </a:r>
          </a:p>
        </p:txBody>
      </p:sp>
      <p:sp>
        <p:nvSpPr>
          <p:cNvPr id="7" name="Subtitle 6">
            <a:extLst>
              <a:ext uri="{FF2B5EF4-FFF2-40B4-BE49-F238E27FC236}">
                <a16:creationId xmlns:a16="http://schemas.microsoft.com/office/drawing/2014/main" id="{4D055DE6-7791-3CD5-00B3-B77B58B2D4FF}"/>
              </a:ext>
            </a:extLst>
          </p:cNvPr>
          <p:cNvSpPr>
            <a:spLocks noGrp="1"/>
          </p:cNvSpPr>
          <p:nvPr>
            <p:ph type="subTitle" idx="4"/>
          </p:nvPr>
        </p:nvSpPr>
        <p:spPr>
          <a:xfrm>
            <a:off x="4654271" y="751668"/>
            <a:ext cx="3649711" cy="486216"/>
          </a:xfrm>
        </p:spPr>
        <p:txBody>
          <a:bodyPr/>
          <a:lstStyle/>
          <a:p>
            <a:r>
              <a:rPr lang="en-CA" sz="2400" dirty="0"/>
              <a:t>Benefits</a:t>
            </a:r>
          </a:p>
        </p:txBody>
      </p:sp>
    </p:spTree>
    <p:extLst>
      <p:ext uri="{BB962C8B-B14F-4D97-AF65-F5344CB8AC3E}">
        <p14:creationId xmlns:p14="http://schemas.microsoft.com/office/powerpoint/2010/main" val="28890979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3D792-A30F-FA4B-8C74-BA78E015E3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09628F-79F6-0BCC-51E3-2D5F169F4FE4}"/>
              </a:ext>
            </a:extLst>
          </p:cNvPr>
          <p:cNvSpPr>
            <a:spLocks noGrp="1"/>
          </p:cNvSpPr>
          <p:nvPr>
            <p:ph type="title"/>
          </p:nvPr>
        </p:nvSpPr>
        <p:spPr/>
        <p:txBody>
          <a:bodyPr/>
          <a:lstStyle/>
          <a:p>
            <a:r>
              <a:rPr lang="en-CA" dirty="0"/>
              <a:t>Future Work</a:t>
            </a:r>
          </a:p>
        </p:txBody>
      </p:sp>
      <p:sp>
        <p:nvSpPr>
          <p:cNvPr id="3" name="Text Placeholder 2">
            <a:extLst>
              <a:ext uri="{FF2B5EF4-FFF2-40B4-BE49-F238E27FC236}">
                <a16:creationId xmlns:a16="http://schemas.microsoft.com/office/drawing/2014/main" id="{28B079B2-ED7D-70F4-6682-ED31C596E4CF}"/>
              </a:ext>
            </a:extLst>
          </p:cNvPr>
          <p:cNvSpPr>
            <a:spLocks noGrp="1"/>
          </p:cNvSpPr>
          <p:nvPr>
            <p:ph type="body" idx="1"/>
          </p:nvPr>
        </p:nvSpPr>
        <p:spPr/>
        <p:txBody>
          <a:bodyPr/>
          <a:lstStyle/>
          <a:p>
            <a:r>
              <a:rPr lang="en-CA" dirty="0"/>
              <a:t>Better punching/cutting mechanism</a:t>
            </a:r>
          </a:p>
          <a:p>
            <a:r>
              <a:rPr lang="en-CA" dirty="0"/>
              <a:t>Automate the alignment process</a:t>
            </a:r>
          </a:p>
          <a:p>
            <a:r>
              <a:rPr lang="en-CA" dirty="0"/>
              <a:t>Eliminate the need for template </a:t>
            </a:r>
          </a:p>
          <a:p>
            <a:r>
              <a:rPr lang="en-CA" dirty="0"/>
              <a:t>Eliminate the need to upload the design instead include the designing in the software interface itself</a:t>
            </a:r>
          </a:p>
          <a:p>
            <a:r>
              <a:rPr lang="en-CA" dirty="0"/>
              <a:t>Work on safety features</a:t>
            </a:r>
          </a:p>
          <a:p>
            <a:endParaRPr lang="en-CA" dirty="0"/>
          </a:p>
        </p:txBody>
      </p:sp>
    </p:spTree>
    <p:extLst>
      <p:ext uri="{BB962C8B-B14F-4D97-AF65-F5344CB8AC3E}">
        <p14:creationId xmlns:p14="http://schemas.microsoft.com/office/powerpoint/2010/main" val="4057880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42">
          <a:extLst>
            <a:ext uri="{FF2B5EF4-FFF2-40B4-BE49-F238E27FC236}">
              <a16:creationId xmlns:a16="http://schemas.microsoft.com/office/drawing/2014/main" id="{756CA236-FB7B-6D74-A38F-C2B007A71BF3}"/>
            </a:ext>
          </a:extLst>
        </p:cNvPr>
        <p:cNvGrpSpPr/>
        <p:nvPr/>
      </p:nvGrpSpPr>
      <p:grpSpPr>
        <a:xfrm>
          <a:off x="0" y="0"/>
          <a:ext cx="0" cy="0"/>
          <a:chOff x="0" y="0"/>
          <a:chExt cx="0" cy="0"/>
        </a:xfrm>
      </p:grpSpPr>
      <p:sp>
        <p:nvSpPr>
          <p:cNvPr id="1048" name="Google Shape;1048;p47">
            <a:extLst>
              <a:ext uri="{FF2B5EF4-FFF2-40B4-BE49-F238E27FC236}">
                <a16:creationId xmlns:a16="http://schemas.microsoft.com/office/drawing/2014/main" id="{C1763447-0A30-3B66-152B-46F31748DB8F}"/>
              </a:ext>
            </a:extLst>
          </p:cNvPr>
          <p:cNvSpPr txBox="1">
            <a:spLocks noGrp="1"/>
          </p:cNvSpPr>
          <p:nvPr>
            <p:ph type="subTitle" idx="1"/>
          </p:nvPr>
        </p:nvSpPr>
        <p:spPr>
          <a:xfrm>
            <a:off x="2305251" y="2721931"/>
            <a:ext cx="4621521" cy="264416"/>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lt1"/>
              </a:buClr>
              <a:buSzPts val="1100"/>
              <a:buFont typeface="Arial"/>
              <a:buNone/>
            </a:pPr>
            <a:r>
              <a:rPr lang="en" sz="2400" b="1" dirty="0"/>
              <a:t>Do you have any questions?</a:t>
            </a:r>
            <a:endParaRPr sz="2400" b="1" dirty="0"/>
          </a:p>
        </p:txBody>
      </p:sp>
      <p:sp>
        <p:nvSpPr>
          <p:cNvPr id="1047" name="Google Shape;1047;p47">
            <a:extLst>
              <a:ext uri="{FF2B5EF4-FFF2-40B4-BE49-F238E27FC236}">
                <a16:creationId xmlns:a16="http://schemas.microsoft.com/office/drawing/2014/main" id="{73F06363-FB9B-801F-F630-0F86047F964E}"/>
              </a:ext>
            </a:extLst>
          </p:cNvPr>
          <p:cNvSpPr txBox="1">
            <a:spLocks noGrp="1"/>
          </p:cNvSpPr>
          <p:nvPr>
            <p:ph type="ctrTitle"/>
          </p:nvPr>
        </p:nvSpPr>
        <p:spPr>
          <a:xfrm>
            <a:off x="2004553" y="1540169"/>
            <a:ext cx="5267110" cy="881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8000" dirty="0"/>
              <a:t>Thanks</a:t>
            </a:r>
            <a:endParaRPr sz="8000" dirty="0"/>
          </a:p>
        </p:txBody>
      </p:sp>
      <p:grpSp>
        <p:nvGrpSpPr>
          <p:cNvPr id="1064" name="Google Shape;1064;p47">
            <a:extLst>
              <a:ext uri="{FF2B5EF4-FFF2-40B4-BE49-F238E27FC236}">
                <a16:creationId xmlns:a16="http://schemas.microsoft.com/office/drawing/2014/main" id="{3FFA0469-7098-85A4-BECA-2AA18BFE7A29}"/>
              </a:ext>
            </a:extLst>
          </p:cNvPr>
          <p:cNvGrpSpPr/>
          <p:nvPr/>
        </p:nvGrpSpPr>
        <p:grpSpPr>
          <a:xfrm>
            <a:off x="7897930" y="768108"/>
            <a:ext cx="469058" cy="448115"/>
            <a:chOff x="5348931" y="2165350"/>
            <a:chExt cx="962763" cy="919776"/>
          </a:xfrm>
        </p:grpSpPr>
        <p:sp>
          <p:nvSpPr>
            <p:cNvPr id="1065" name="Google Shape;1065;p47">
              <a:extLst>
                <a:ext uri="{FF2B5EF4-FFF2-40B4-BE49-F238E27FC236}">
                  <a16:creationId xmlns:a16="http://schemas.microsoft.com/office/drawing/2014/main" id="{CF85D8A4-F2CA-6489-85F3-E511FC67B884}"/>
                </a:ext>
              </a:extLst>
            </p:cNvPr>
            <p:cNvSpPr/>
            <p:nvPr/>
          </p:nvSpPr>
          <p:spPr>
            <a:xfrm>
              <a:off x="5801538" y="2181881"/>
              <a:ext cx="67652" cy="400662"/>
            </a:xfrm>
            <a:custGeom>
              <a:avLst/>
              <a:gdLst/>
              <a:ahLst/>
              <a:cxnLst/>
              <a:rect l="l" t="t" r="r" b="b"/>
              <a:pathLst>
                <a:path w="67652" h="400662" extrusionOk="0">
                  <a:moveTo>
                    <a:pt x="0" y="400663"/>
                  </a:moveTo>
                  <a:lnTo>
                    <a:pt x="67653"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66" name="Google Shape;1066;p47">
              <a:extLst>
                <a:ext uri="{FF2B5EF4-FFF2-40B4-BE49-F238E27FC236}">
                  <a16:creationId xmlns:a16="http://schemas.microsoft.com/office/drawing/2014/main" id="{DDFD363F-389A-7327-928E-388F4ABF4155}"/>
                </a:ext>
              </a:extLst>
            </p:cNvPr>
            <p:cNvSpPr/>
            <p:nvPr/>
          </p:nvSpPr>
          <p:spPr>
            <a:xfrm>
              <a:off x="5852753" y="2165350"/>
              <a:ext cx="33066" cy="33063"/>
            </a:xfrm>
            <a:custGeom>
              <a:avLst/>
              <a:gdLst/>
              <a:ahLst/>
              <a:cxnLst/>
              <a:rect l="l" t="t" r="r" b="b"/>
              <a:pathLst>
                <a:path w="33066" h="33063" extrusionOk="0">
                  <a:moveTo>
                    <a:pt x="33066" y="16532"/>
                  </a:moveTo>
                  <a:cubicBezTo>
                    <a:pt x="33066" y="7411"/>
                    <a:pt x="25655" y="0"/>
                    <a:pt x="16533" y="0"/>
                  </a:cubicBezTo>
                  <a:cubicBezTo>
                    <a:pt x="7411" y="0"/>
                    <a:pt x="0" y="7411"/>
                    <a:pt x="0" y="16532"/>
                  </a:cubicBezTo>
                  <a:cubicBezTo>
                    <a:pt x="0" y="25653"/>
                    <a:pt x="7411" y="33064"/>
                    <a:pt x="16533" y="33064"/>
                  </a:cubicBezTo>
                  <a:cubicBezTo>
                    <a:pt x="25655" y="33064"/>
                    <a:pt x="33066" y="25653"/>
                    <a:pt x="33066" y="16532"/>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67" name="Google Shape;1067;p47">
              <a:extLst>
                <a:ext uri="{FF2B5EF4-FFF2-40B4-BE49-F238E27FC236}">
                  <a16:creationId xmlns:a16="http://schemas.microsoft.com/office/drawing/2014/main" id="{9F4F732F-10AB-E1ED-FE1B-7B0CFC88B382}"/>
                </a:ext>
              </a:extLst>
            </p:cNvPr>
            <p:cNvSpPr/>
            <p:nvPr/>
          </p:nvSpPr>
          <p:spPr>
            <a:xfrm>
              <a:off x="5365499" y="2582544"/>
              <a:ext cx="436038" cy="31828"/>
            </a:xfrm>
            <a:custGeom>
              <a:avLst/>
              <a:gdLst/>
              <a:ahLst/>
              <a:cxnLst/>
              <a:rect l="l" t="t" r="r" b="b"/>
              <a:pathLst>
                <a:path w="436038" h="31828" extrusionOk="0">
                  <a:moveTo>
                    <a:pt x="436039" y="0"/>
                  </a:moveTo>
                  <a:lnTo>
                    <a:pt x="0" y="31829"/>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68" name="Google Shape;1068;p47">
              <a:extLst>
                <a:ext uri="{FF2B5EF4-FFF2-40B4-BE49-F238E27FC236}">
                  <a16:creationId xmlns:a16="http://schemas.microsoft.com/office/drawing/2014/main" id="{ACCEDEC7-5CF8-52F3-5850-37C977A09EAC}"/>
                </a:ext>
              </a:extLst>
            </p:cNvPr>
            <p:cNvSpPr/>
            <p:nvPr/>
          </p:nvSpPr>
          <p:spPr>
            <a:xfrm>
              <a:off x="5348931" y="2597710"/>
              <a:ext cx="33137" cy="33134"/>
            </a:xfrm>
            <a:custGeom>
              <a:avLst/>
              <a:gdLst/>
              <a:ahLst/>
              <a:cxnLst/>
              <a:rect l="l" t="t" r="r" b="b"/>
              <a:pathLst>
                <a:path w="33137" h="33134" extrusionOk="0">
                  <a:moveTo>
                    <a:pt x="14478" y="33004"/>
                  </a:moveTo>
                  <a:cubicBezTo>
                    <a:pt x="5452" y="31864"/>
                    <a:pt x="-1010" y="23598"/>
                    <a:pt x="130" y="14477"/>
                  </a:cubicBezTo>
                  <a:cubicBezTo>
                    <a:pt x="1271" y="5451"/>
                    <a:pt x="9537" y="-1010"/>
                    <a:pt x="18659" y="130"/>
                  </a:cubicBezTo>
                  <a:cubicBezTo>
                    <a:pt x="27686" y="1271"/>
                    <a:pt x="34147" y="9537"/>
                    <a:pt x="33007" y="18658"/>
                  </a:cubicBezTo>
                  <a:cubicBezTo>
                    <a:pt x="31867" y="27684"/>
                    <a:pt x="23600" y="34144"/>
                    <a:pt x="14478" y="33004"/>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69" name="Google Shape;1069;p47">
              <a:extLst>
                <a:ext uri="{FF2B5EF4-FFF2-40B4-BE49-F238E27FC236}">
                  <a16:creationId xmlns:a16="http://schemas.microsoft.com/office/drawing/2014/main" id="{63F4C447-5B24-BE4D-20F6-393133DC7BE8}"/>
                </a:ext>
              </a:extLst>
            </p:cNvPr>
            <p:cNvSpPr/>
            <p:nvPr/>
          </p:nvSpPr>
          <p:spPr>
            <a:xfrm>
              <a:off x="5373766" y="2582544"/>
              <a:ext cx="427772" cy="271827"/>
            </a:xfrm>
            <a:custGeom>
              <a:avLst/>
              <a:gdLst/>
              <a:ahLst/>
              <a:cxnLst/>
              <a:rect l="l" t="t" r="r" b="b"/>
              <a:pathLst>
                <a:path w="427772" h="271827" extrusionOk="0">
                  <a:moveTo>
                    <a:pt x="427772" y="0"/>
                  </a:moveTo>
                  <a:lnTo>
                    <a:pt x="0" y="271827"/>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70" name="Google Shape;1070;p47">
              <a:extLst>
                <a:ext uri="{FF2B5EF4-FFF2-40B4-BE49-F238E27FC236}">
                  <a16:creationId xmlns:a16="http://schemas.microsoft.com/office/drawing/2014/main" id="{8515B394-DA33-0786-3FE4-3C25258E102A}"/>
                </a:ext>
              </a:extLst>
            </p:cNvPr>
            <p:cNvSpPr/>
            <p:nvPr/>
          </p:nvSpPr>
          <p:spPr>
            <a:xfrm>
              <a:off x="5357189" y="2837795"/>
              <a:ext cx="33059" cy="33152"/>
            </a:xfrm>
            <a:custGeom>
              <a:avLst/>
              <a:gdLst/>
              <a:ahLst/>
              <a:cxnLst/>
              <a:rect l="l" t="t" r="r" b="b"/>
              <a:pathLst>
                <a:path w="33059" h="33152" extrusionOk="0">
                  <a:moveTo>
                    <a:pt x="2134" y="8405"/>
                  </a:moveTo>
                  <a:cubicBezTo>
                    <a:pt x="-2331" y="16386"/>
                    <a:pt x="424" y="26457"/>
                    <a:pt x="8406" y="31018"/>
                  </a:cubicBezTo>
                  <a:cubicBezTo>
                    <a:pt x="16387" y="35483"/>
                    <a:pt x="26459" y="32728"/>
                    <a:pt x="30925" y="24747"/>
                  </a:cubicBezTo>
                  <a:cubicBezTo>
                    <a:pt x="35391" y="16766"/>
                    <a:pt x="32635" y="6695"/>
                    <a:pt x="24654" y="2134"/>
                  </a:cubicBezTo>
                  <a:cubicBezTo>
                    <a:pt x="16672" y="-2331"/>
                    <a:pt x="6600" y="424"/>
                    <a:pt x="2134" y="8405"/>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71" name="Google Shape;1071;p47">
              <a:extLst>
                <a:ext uri="{FF2B5EF4-FFF2-40B4-BE49-F238E27FC236}">
                  <a16:creationId xmlns:a16="http://schemas.microsoft.com/office/drawing/2014/main" id="{06A5EE3A-747A-09A8-4755-56E9467DE7E9}"/>
                </a:ext>
              </a:extLst>
            </p:cNvPr>
            <p:cNvSpPr/>
            <p:nvPr/>
          </p:nvSpPr>
          <p:spPr>
            <a:xfrm>
              <a:off x="5801538" y="2582544"/>
              <a:ext cx="284959" cy="452918"/>
            </a:xfrm>
            <a:custGeom>
              <a:avLst/>
              <a:gdLst/>
              <a:ahLst/>
              <a:cxnLst/>
              <a:rect l="l" t="t" r="r" b="b"/>
              <a:pathLst>
                <a:path w="284959" h="452918" extrusionOk="0">
                  <a:moveTo>
                    <a:pt x="0" y="0"/>
                  </a:moveTo>
                  <a:lnTo>
                    <a:pt x="284960" y="452919"/>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72" name="Google Shape;1072;p47">
              <a:extLst>
                <a:ext uri="{FF2B5EF4-FFF2-40B4-BE49-F238E27FC236}">
                  <a16:creationId xmlns:a16="http://schemas.microsoft.com/office/drawing/2014/main" id="{0957C80C-A210-5BD8-B3BD-A2276499541D}"/>
                </a:ext>
              </a:extLst>
            </p:cNvPr>
            <p:cNvSpPr/>
            <p:nvPr/>
          </p:nvSpPr>
          <p:spPr>
            <a:xfrm>
              <a:off x="6069898" y="3018864"/>
              <a:ext cx="33105" cy="33102"/>
            </a:xfrm>
            <a:custGeom>
              <a:avLst/>
              <a:gdLst/>
              <a:ahLst/>
              <a:cxnLst/>
              <a:rect l="l" t="t" r="r" b="b"/>
              <a:pathLst>
                <a:path w="33105" h="33102" extrusionOk="0">
                  <a:moveTo>
                    <a:pt x="3868" y="27145"/>
                  </a:moveTo>
                  <a:cubicBezTo>
                    <a:pt x="9759" y="34176"/>
                    <a:pt x="20116" y="35126"/>
                    <a:pt x="27147" y="29235"/>
                  </a:cubicBezTo>
                  <a:cubicBezTo>
                    <a:pt x="34179" y="23345"/>
                    <a:pt x="35129" y="12988"/>
                    <a:pt x="29238" y="5958"/>
                  </a:cubicBezTo>
                  <a:cubicBezTo>
                    <a:pt x="23346" y="-1073"/>
                    <a:pt x="12894" y="-2023"/>
                    <a:pt x="5958" y="3867"/>
                  </a:cubicBezTo>
                  <a:cubicBezTo>
                    <a:pt x="-1073" y="9758"/>
                    <a:pt x="-2024" y="20209"/>
                    <a:pt x="3868" y="27145"/>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73" name="Google Shape;1073;p47">
              <a:extLst>
                <a:ext uri="{FF2B5EF4-FFF2-40B4-BE49-F238E27FC236}">
                  <a16:creationId xmlns:a16="http://schemas.microsoft.com/office/drawing/2014/main" id="{9B6F6EA3-7951-D79A-930E-2FACA0648376}"/>
                </a:ext>
              </a:extLst>
            </p:cNvPr>
            <p:cNvSpPr/>
            <p:nvPr/>
          </p:nvSpPr>
          <p:spPr>
            <a:xfrm>
              <a:off x="5558671" y="2582544"/>
              <a:ext cx="242866" cy="485982"/>
            </a:xfrm>
            <a:custGeom>
              <a:avLst/>
              <a:gdLst/>
              <a:ahLst/>
              <a:cxnLst/>
              <a:rect l="l" t="t" r="r" b="b"/>
              <a:pathLst>
                <a:path w="242866" h="485982" extrusionOk="0">
                  <a:moveTo>
                    <a:pt x="242867" y="0"/>
                  </a:moveTo>
                  <a:lnTo>
                    <a:pt x="0" y="485983"/>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74" name="Google Shape;1074;p47">
              <a:extLst>
                <a:ext uri="{FF2B5EF4-FFF2-40B4-BE49-F238E27FC236}">
                  <a16:creationId xmlns:a16="http://schemas.microsoft.com/office/drawing/2014/main" id="{45D99109-54E3-D004-0371-1168797C2704}"/>
                </a:ext>
              </a:extLst>
            </p:cNvPr>
            <p:cNvSpPr/>
            <p:nvPr/>
          </p:nvSpPr>
          <p:spPr>
            <a:xfrm>
              <a:off x="5542111" y="3051927"/>
              <a:ext cx="33161" cy="33199"/>
            </a:xfrm>
            <a:custGeom>
              <a:avLst/>
              <a:gdLst/>
              <a:ahLst/>
              <a:cxnLst/>
              <a:rect l="l" t="t" r="r" b="b"/>
              <a:pathLst>
                <a:path w="33161" h="33199" extrusionOk="0">
                  <a:moveTo>
                    <a:pt x="31668" y="23441"/>
                  </a:moveTo>
                  <a:cubicBezTo>
                    <a:pt x="27867" y="31802"/>
                    <a:pt x="18081" y="35507"/>
                    <a:pt x="9719" y="31707"/>
                  </a:cubicBezTo>
                  <a:cubicBezTo>
                    <a:pt x="1357" y="27906"/>
                    <a:pt x="-2253" y="18120"/>
                    <a:pt x="1452" y="9759"/>
                  </a:cubicBezTo>
                  <a:cubicBezTo>
                    <a:pt x="5253" y="1398"/>
                    <a:pt x="15040" y="-2307"/>
                    <a:pt x="23402" y="1493"/>
                  </a:cubicBezTo>
                  <a:cubicBezTo>
                    <a:pt x="31763" y="5294"/>
                    <a:pt x="35469" y="15080"/>
                    <a:pt x="31668" y="23441"/>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75" name="Google Shape;1075;p47">
              <a:extLst>
                <a:ext uri="{FF2B5EF4-FFF2-40B4-BE49-F238E27FC236}">
                  <a16:creationId xmlns:a16="http://schemas.microsoft.com/office/drawing/2014/main" id="{8CDB2CE0-BEA4-97E1-E7DC-6258C46A5B3C}"/>
                </a:ext>
              </a:extLst>
            </p:cNvPr>
            <p:cNvSpPr/>
            <p:nvPr/>
          </p:nvSpPr>
          <p:spPr>
            <a:xfrm>
              <a:off x="5801538" y="2582544"/>
              <a:ext cx="34586" cy="360282"/>
            </a:xfrm>
            <a:custGeom>
              <a:avLst/>
              <a:gdLst/>
              <a:ahLst/>
              <a:cxnLst/>
              <a:rect l="l" t="t" r="r" b="b"/>
              <a:pathLst>
                <a:path w="34586" h="360282" extrusionOk="0">
                  <a:moveTo>
                    <a:pt x="0" y="0"/>
                  </a:moveTo>
                  <a:lnTo>
                    <a:pt x="34587" y="360283"/>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76" name="Google Shape;1076;p47">
              <a:extLst>
                <a:ext uri="{FF2B5EF4-FFF2-40B4-BE49-F238E27FC236}">
                  <a16:creationId xmlns:a16="http://schemas.microsoft.com/office/drawing/2014/main" id="{928A81DE-7A6F-0D28-86A7-CDA89112AE8C}"/>
                </a:ext>
              </a:extLst>
            </p:cNvPr>
            <p:cNvSpPr/>
            <p:nvPr/>
          </p:nvSpPr>
          <p:spPr>
            <a:xfrm>
              <a:off x="5819494" y="2926292"/>
              <a:ext cx="33167" cy="33164"/>
            </a:xfrm>
            <a:custGeom>
              <a:avLst/>
              <a:gdLst/>
              <a:ahLst/>
              <a:cxnLst/>
              <a:rect l="l" t="t" r="r" b="b"/>
              <a:pathLst>
                <a:path w="33167" h="33164" extrusionOk="0">
                  <a:moveTo>
                    <a:pt x="573" y="20905"/>
                  </a:moveTo>
                  <a:cubicBezTo>
                    <a:pt x="2948" y="29741"/>
                    <a:pt x="12070" y="34967"/>
                    <a:pt x="20907" y="32592"/>
                  </a:cubicBezTo>
                  <a:cubicBezTo>
                    <a:pt x="29744" y="30216"/>
                    <a:pt x="34970" y="21095"/>
                    <a:pt x="32594" y="12259"/>
                  </a:cubicBezTo>
                  <a:cubicBezTo>
                    <a:pt x="30219" y="3423"/>
                    <a:pt x="21097" y="-1802"/>
                    <a:pt x="12260" y="573"/>
                  </a:cubicBezTo>
                  <a:cubicBezTo>
                    <a:pt x="3424" y="2948"/>
                    <a:pt x="-1802" y="12069"/>
                    <a:pt x="573" y="20905"/>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77" name="Google Shape;1077;p47">
              <a:extLst>
                <a:ext uri="{FF2B5EF4-FFF2-40B4-BE49-F238E27FC236}">
                  <a16:creationId xmlns:a16="http://schemas.microsoft.com/office/drawing/2014/main" id="{D4943433-5F72-9950-6B5D-1C30DFFB98BA}"/>
                </a:ext>
              </a:extLst>
            </p:cNvPr>
            <p:cNvSpPr/>
            <p:nvPr/>
          </p:nvSpPr>
          <p:spPr>
            <a:xfrm>
              <a:off x="5801538" y="2582544"/>
              <a:ext cx="301587" cy="163609"/>
            </a:xfrm>
            <a:custGeom>
              <a:avLst/>
              <a:gdLst/>
              <a:ahLst/>
              <a:cxnLst/>
              <a:rect l="l" t="t" r="r" b="b"/>
              <a:pathLst>
                <a:path w="301587" h="163609" extrusionOk="0">
                  <a:moveTo>
                    <a:pt x="0" y="0"/>
                  </a:moveTo>
                  <a:lnTo>
                    <a:pt x="301588" y="163609"/>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78" name="Google Shape;1078;p47">
              <a:extLst>
                <a:ext uri="{FF2B5EF4-FFF2-40B4-BE49-F238E27FC236}">
                  <a16:creationId xmlns:a16="http://schemas.microsoft.com/office/drawing/2014/main" id="{57B28D52-0ECF-77DE-1D1C-1F1F02AF1892}"/>
                </a:ext>
              </a:extLst>
            </p:cNvPr>
            <p:cNvSpPr/>
            <p:nvPr/>
          </p:nvSpPr>
          <p:spPr>
            <a:xfrm>
              <a:off x="6086443" y="2729567"/>
              <a:ext cx="33157" cy="33077"/>
            </a:xfrm>
            <a:custGeom>
              <a:avLst/>
              <a:gdLst/>
              <a:ahLst/>
              <a:cxnLst/>
              <a:rect l="l" t="t" r="r" b="b"/>
              <a:pathLst>
                <a:path w="33157" h="33077" extrusionOk="0">
                  <a:moveTo>
                    <a:pt x="27040" y="3665"/>
                  </a:moveTo>
                  <a:cubicBezTo>
                    <a:pt x="34166" y="9461"/>
                    <a:pt x="35211" y="19817"/>
                    <a:pt x="29415" y="26943"/>
                  </a:cubicBezTo>
                  <a:cubicBezTo>
                    <a:pt x="23619" y="34069"/>
                    <a:pt x="13262" y="35114"/>
                    <a:pt x="6136" y="29413"/>
                  </a:cubicBezTo>
                  <a:cubicBezTo>
                    <a:pt x="-991" y="23617"/>
                    <a:pt x="-2036" y="13261"/>
                    <a:pt x="3665" y="6135"/>
                  </a:cubicBezTo>
                  <a:cubicBezTo>
                    <a:pt x="9461" y="-991"/>
                    <a:pt x="19913" y="-2036"/>
                    <a:pt x="26945" y="3665"/>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79" name="Google Shape;1079;p47">
              <a:extLst>
                <a:ext uri="{FF2B5EF4-FFF2-40B4-BE49-F238E27FC236}">
                  <a16:creationId xmlns:a16="http://schemas.microsoft.com/office/drawing/2014/main" id="{C5F2FED2-5A34-BC56-8C7A-E02ADF0631D8}"/>
                </a:ext>
              </a:extLst>
            </p:cNvPr>
            <p:cNvSpPr/>
            <p:nvPr/>
          </p:nvSpPr>
          <p:spPr>
            <a:xfrm>
              <a:off x="5801538" y="2582544"/>
              <a:ext cx="493524" cy="75628"/>
            </a:xfrm>
            <a:custGeom>
              <a:avLst/>
              <a:gdLst/>
              <a:ahLst/>
              <a:cxnLst/>
              <a:rect l="l" t="t" r="r" b="b"/>
              <a:pathLst>
                <a:path w="493524" h="75628" extrusionOk="0">
                  <a:moveTo>
                    <a:pt x="0" y="0"/>
                  </a:moveTo>
                  <a:lnTo>
                    <a:pt x="493525" y="75629"/>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80" name="Google Shape;1080;p47">
              <a:extLst>
                <a:ext uri="{FF2B5EF4-FFF2-40B4-BE49-F238E27FC236}">
                  <a16:creationId xmlns:a16="http://schemas.microsoft.com/office/drawing/2014/main" id="{F5F77D6F-DB01-9FC2-FEFE-760FF5398695}"/>
                </a:ext>
              </a:extLst>
            </p:cNvPr>
            <p:cNvSpPr/>
            <p:nvPr/>
          </p:nvSpPr>
          <p:spPr>
            <a:xfrm>
              <a:off x="6278620" y="2641627"/>
              <a:ext cx="33074" cy="33082"/>
            </a:xfrm>
            <a:custGeom>
              <a:avLst/>
              <a:gdLst/>
              <a:ahLst/>
              <a:cxnLst/>
              <a:rect l="l" t="t" r="r" b="b"/>
              <a:pathLst>
                <a:path w="33074" h="33082" extrusionOk="0">
                  <a:moveTo>
                    <a:pt x="22143" y="32128"/>
                  </a:moveTo>
                  <a:cubicBezTo>
                    <a:pt x="30695" y="28993"/>
                    <a:pt x="35161" y="19492"/>
                    <a:pt x="32120" y="10941"/>
                  </a:cubicBezTo>
                  <a:cubicBezTo>
                    <a:pt x="28985" y="2295"/>
                    <a:pt x="19483" y="-2076"/>
                    <a:pt x="10931" y="964"/>
                  </a:cubicBezTo>
                  <a:cubicBezTo>
                    <a:pt x="2380" y="4100"/>
                    <a:pt x="-2086" y="13601"/>
                    <a:pt x="954" y="22152"/>
                  </a:cubicBezTo>
                  <a:cubicBezTo>
                    <a:pt x="4090" y="30703"/>
                    <a:pt x="13592" y="35169"/>
                    <a:pt x="22143" y="32128"/>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81" name="Google Shape;1081;p47">
              <a:extLst>
                <a:ext uri="{FF2B5EF4-FFF2-40B4-BE49-F238E27FC236}">
                  <a16:creationId xmlns:a16="http://schemas.microsoft.com/office/drawing/2014/main" id="{4C8B593F-BF7F-535B-4223-5B34E04BDDD1}"/>
                </a:ext>
              </a:extLst>
            </p:cNvPr>
            <p:cNvSpPr/>
            <p:nvPr/>
          </p:nvSpPr>
          <p:spPr>
            <a:xfrm>
              <a:off x="5801538" y="2522307"/>
              <a:ext cx="310329" cy="60237"/>
            </a:xfrm>
            <a:custGeom>
              <a:avLst/>
              <a:gdLst/>
              <a:ahLst/>
              <a:cxnLst/>
              <a:rect l="l" t="t" r="r" b="b"/>
              <a:pathLst>
                <a:path w="310329" h="60237" extrusionOk="0">
                  <a:moveTo>
                    <a:pt x="0" y="60237"/>
                  </a:moveTo>
                  <a:lnTo>
                    <a:pt x="310330"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82" name="Google Shape;1082;p47">
              <a:extLst>
                <a:ext uri="{FF2B5EF4-FFF2-40B4-BE49-F238E27FC236}">
                  <a16:creationId xmlns:a16="http://schemas.microsoft.com/office/drawing/2014/main" id="{3C2CC74C-9CFC-1C47-6D57-69CB6778C728}"/>
                </a:ext>
              </a:extLst>
            </p:cNvPr>
            <p:cNvSpPr/>
            <p:nvPr/>
          </p:nvSpPr>
          <p:spPr>
            <a:xfrm>
              <a:off x="6095279" y="2505815"/>
              <a:ext cx="33082" cy="33181"/>
            </a:xfrm>
            <a:custGeom>
              <a:avLst/>
              <a:gdLst/>
              <a:ahLst/>
              <a:cxnLst/>
              <a:rect l="l" t="t" r="r" b="b"/>
              <a:pathLst>
                <a:path w="33082" h="33181" extrusionOk="0">
                  <a:moveTo>
                    <a:pt x="11647" y="720"/>
                  </a:moveTo>
                  <a:cubicBezTo>
                    <a:pt x="20389" y="-1940"/>
                    <a:pt x="29606" y="3000"/>
                    <a:pt x="32361" y="11741"/>
                  </a:cubicBezTo>
                  <a:cubicBezTo>
                    <a:pt x="35022" y="20483"/>
                    <a:pt x="30081" y="29794"/>
                    <a:pt x="21434" y="32454"/>
                  </a:cubicBezTo>
                  <a:cubicBezTo>
                    <a:pt x="12692" y="35114"/>
                    <a:pt x="3476" y="30269"/>
                    <a:pt x="720" y="21433"/>
                  </a:cubicBezTo>
                  <a:cubicBezTo>
                    <a:pt x="-1940" y="12692"/>
                    <a:pt x="3001" y="3380"/>
                    <a:pt x="11742" y="720"/>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83" name="Google Shape;1083;p47">
              <a:extLst>
                <a:ext uri="{FF2B5EF4-FFF2-40B4-BE49-F238E27FC236}">
                  <a16:creationId xmlns:a16="http://schemas.microsoft.com/office/drawing/2014/main" id="{11B8E192-F29E-008E-8EF5-8FE5B9DE59B4}"/>
                </a:ext>
              </a:extLst>
            </p:cNvPr>
            <p:cNvSpPr/>
            <p:nvPr/>
          </p:nvSpPr>
          <p:spPr>
            <a:xfrm>
              <a:off x="5801538" y="2334755"/>
              <a:ext cx="351757" cy="247789"/>
            </a:xfrm>
            <a:custGeom>
              <a:avLst/>
              <a:gdLst/>
              <a:ahLst/>
              <a:cxnLst/>
              <a:rect l="l" t="t" r="r" b="b"/>
              <a:pathLst>
                <a:path w="351757" h="247789" extrusionOk="0">
                  <a:moveTo>
                    <a:pt x="0" y="247789"/>
                  </a:moveTo>
                  <a:lnTo>
                    <a:pt x="351758"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84" name="Google Shape;1084;p47">
              <a:extLst>
                <a:ext uri="{FF2B5EF4-FFF2-40B4-BE49-F238E27FC236}">
                  <a16:creationId xmlns:a16="http://schemas.microsoft.com/office/drawing/2014/main" id="{87FD8008-5D26-58B2-6A3E-2229D91E8156}"/>
                </a:ext>
              </a:extLst>
            </p:cNvPr>
            <p:cNvSpPr/>
            <p:nvPr/>
          </p:nvSpPr>
          <p:spPr>
            <a:xfrm>
              <a:off x="6136778" y="2318143"/>
              <a:ext cx="33129" cy="33127"/>
            </a:xfrm>
            <a:custGeom>
              <a:avLst/>
              <a:gdLst/>
              <a:ahLst/>
              <a:cxnLst/>
              <a:rect l="l" t="t" r="r" b="b"/>
              <a:pathLst>
                <a:path w="33129" h="33127" extrusionOk="0">
                  <a:moveTo>
                    <a:pt x="27539" y="28963"/>
                  </a:moveTo>
                  <a:cubicBezTo>
                    <a:pt x="34381" y="22882"/>
                    <a:pt x="35046" y="12431"/>
                    <a:pt x="28965" y="5590"/>
                  </a:cubicBezTo>
                  <a:cubicBezTo>
                    <a:pt x="22884" y="-1251"/>
                    <a:pt x="12432" y="-1916"/>
                    <a:pt x="5590" y="4165"/>
                  </a:cubicBezTo>
                  <a:cubicBezTo>
                    <a:pt x="-1251" y="10245"/>
                    <a:pt x="-1916" y="20697"/>
                    <a:pt x="4165" y="27537"/>
                  </a:cubicBezTo>
                  <a:cubicBezTo>
                    <a:pt x="10246" y="34378"/>
                    <a:pt x="20698" y="35043"/>
                    <a:pt x="27539" y="28963"/>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85" name="Google Shape;1085;p47">
              <a:extLst>
                <a:ext uri="{FF2B5EF4-FFF2-40B4-BE49-F238E27FC236}">
                  <a16:creationId xmlns:a16="http://schemas.microsoft.com/office/drawing/2014/main" id="{723CE49D-4E91-F943-023F-6E7B2C596CCB}"/>
                </a:ext>
              </a:extLst>
            </p:cNvPr>
            <p:cNvSpPr/>
            <p:nvPr/>
          </p:nvSpPr>
          <p:spPr>
            <a:xfrm>
              <a:off x="5801538" y="2318223"/>
              <a:ext cx="185380" cy="264321"/>
            </a:xfrm>
            <a:custGeom>
              <a:avLst/>
              <a:gdLst/>
              <a:ahLst/>
              <a:cxnLst/>
              <a:rect l="l" t="t" r="r" b="b"/>
              <a:pathLst>
                <a:path w="185380" h="264321" extrusionOk="0">
                  <a:moveTo>
                    <a:pt x="0" y="264321"/>
                  </a:moveTo>
                  <a:lnTo>
                    <a:pt x="185381"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86" name="Google Shape;1086;p47">
              <a:extLst>
                <a:ext uri="{FF2B5EF4-FFF2-40B4-BE49-F238E27FC236}">
                  <a16:creationId xmlns:a16="http://schemas.microsoft.com/office/drawing/2014/main" id="{3303DC1D-B6F3-7206-02F1-EAC22EFD4831}"/>
                </a:ext>
              </a:extLst>
            </p:cNvPr>
            <p:cNvSpPr/>
            <p:nvPr/>
          </p:nvSpPr>
          <p:spPr>
            <a:xfrm>
              <a:off x="5970434" y="2301644"/>
              <a:ext cx="33064" cy="33062"/>
            </a:xfrm>
            <a:custGeom>
              <a:avLst/>
              <a:gdLst/>
              <a:ahLst/>
              <a:cxnLst/>
              <a:rect l="l" t="t" r="r" b="b"/>
              <a:pathLst>
                <a:path w="33064" h="33062" extrusionOk="0">
                  <a:moveTo>
                    <a:pt x="3277" y="6602"/>
                  </a:moveTo>
                  <a:cubicBezTo>
                    <a:pt x="8788" y="-713"/>
                    <a:pt x="19145" y="-2139"/>
                    <a:pt x="26462" y="3277"/>
                  </a:cubicBezTo>
                  <a:cubicBezTo>
                    <a:pt x="33778" y="8788"/>
                    <a:pt x="35203" y="19144"/>
                    <a:pt x="29787" y="26460"/>
                  </a:cubicBezTo>
                  <a:cubicBezTo>
                    <a:pt x="24276" y="33776"/>
                    <a:pt x="13919" y="35201"/>
                    <a:pt x="6603" y="29785"/>
                  </a:cubicBezTo>
                  <a:cubicBezTo>
                    <a:pt x="-713" y="24275"/>
                    <a:pt x="-2139" y="13918"/>
                    <a:pt x="3277" y="6602"/>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87" name="Google Shape;1087;p47">
              <a:extLst>
                <a:ext uri="{FF2B5EF4-FFF2-40B4-BE49-F238E27FC236}">
                  <a16:creationId xmlns:a16="http://schemas.microsoft.com/office/drawing/2014/main" id="{B81BAAF0-0D13-A82B-1AEC-2CDD70492881}"/>
                </a:ext>
              </a:extLst>
            </p:cNvPr>
            <p:cNvSpPr/>
            <p:nvPr/>
          </p:nvSpPr>
          <p:spPr>
            <a:xfrm>
              <a:off x="5751273" y="2429006"/>
              <a:ext cx="50264" cy="153538"/>
            </a:xfrm>
            <a:custGeom>
              <a:avLst/>
              <a:gdLst/>
              <a:ahLst/>
              <a:cxnLst/>
              <a:rect l="l" t="t" r="r" b="b"/>
              <a:pathLst>
                <a:path w="50264" h="153538" extrusionOk="0">
                  <a:moveTo>
                    <a:pt x="50265" y="153538"/>
                  </a:moveTo>
                  <a:lnTo>
                    <a:pt x="0"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88" name="Google Shape;1088;p47">
              <a:extLst>
                <a:ext uri="{FF2B5EF4-FFF2-40B4-BE49-F238E27FC236}">
                  <a16:creationId xmlns:a16="http://schemas.microsoft.com/office/drawing/2014/main" id="{243591BA-FEBB-A1C8-8E0F-887A8B66F811}"/>
                </a:ext>
              </a:extLst>
            </p:cNvPr>
            <p:cNvSpPr/>
            <p:nvPr/>
          </p:nvSpPr>
          <p:spPr>
            <a:xfrm>
              <a:off x="5734608" y="2412437"/>
              <a:ext cx="33140" cy="33137"/>
            </a:xfrm>
            <a:custGeom>
              <a:avLst/>
              <a:gdLst/>
              <a:ahLst/>
              <a:cxnLst/>
              <a:rect l="l" t="t" r="r" b="b"/>
              <a:pathLst>
                <a:path w="33140" h="33137" extrusionOk="0">
                  <a:moveTo>
                    <a:pt x="31393" y="9158"/>
                  </a:moveTo>
                  <a:cubicBezTo>
                    <a:pt x="27307" y="987"/>
                    <a:pt x="17330" y="-2338"/>
                    <a:pt x="9159" y="1747"/>
                  </a:cubicBezTo>
                  <a:cubicBezTo>
                    <a:pt x="987" y="5833"/>
                    <a:pt x="-2338" y="15809"/>
                    <a:pt x="1747" y="23980"/>
                  </a:cubicBezTo>
                  <a:cubicBezTo>
                    <a:pt x="5833" y="32151"/>
                    <a:pt x="15810" y="35476"/>
                    <a:pt x="23982" y="31391"/>
                  </a:cubicBezTo>
                  <a:cubicBezTo>
                    <a:pt x="32153" y="27305"/>
                    <a:pt x="35479" y="17329"/>
                    <a:pt x="31393" y="9158"/>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89" name="Google Shape;1089;p47">
              <a:extLst>
                <a:ext uri="{FF2B5EF4-FFF2-40B4-BE49-F238E27FC236}">
                  <a16:creationId xmlns:a16="http://schemas.microsoft.com/office/drawing/2014/main" id="{20F4AD2D-C110-EAB6-3D28-04906B7F68B0}"/>
                </a:ext>
              </a:extLst>
            </p:cNvPr>
            <p:cNvSpPr/>
            <p:nvPr/>
          </p:nvSpPr>
          <p:spPr>
            <a:xfrm>
              <a:off x="5645898" y="2364873"/>
              <a:ext cx="155639" cy="217670"/>
            </a:xfrm>
            <a:custGeom>
              <a:avLst/>
              <a:gdLst/>
              <a:ahLst/>
              <a:cxnLst/>
              <a:rect l="l" t="t" r="r" b="b"/>
              <a:pathLst>
                <a:path w="155639" h="217670" extrusionOk="0">
                  <a:moveTo>
                    <a:pt x="155640" y="217671"/>
                  </a:moveTo>
                  <a:lnTo>
                    <a:pt x="0"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90" name="Google Shape;1090;p47">
              <a:extLst>
                <a:ext uri="{FF2B5EF4-FFF2-40B4-BE49-F238E27FC236}">
                  <a16:creationId xmlns:a16="http://schemas.microsoft.com/office/drawing/2014/main" id="{A8AE0E0D-30C4-D348-ACE0-34221176F651}"/>
                </a:ext>
              </a:extLst>
            </p:cNvPr>
            <p:cNvSpPr/>
            <p:nvPr/>
          </p:nvSpPr>
          <p:spPr>
            <a:xfrm>
              <a:off x="5629348" y="2348230"/>
              <a:ext cx="33194" cy="33191"/>
            </a:xfrm>
            <a:custGeom>
              <a:avLst/>
              <a:gdLst/>
              <a:ahLst/>
              <a:cxnLst/>
              <a:rect l="l" t="t" r="r" b="b"/>
              <a:pathLst>
                <a:path w="33194" h="33191" extrusionOk="0">
                  <a:moveTo>
                    <a:pt x="1347" y="23104"/>
                  </a:moveTo>
                  <a:cubicBezTo>
                    <a:pt x="-2264" y="14743"/>
                    <a:pt x="1632" y="4957"/>
                    <a:pt x="10088" y="1347"/>
                  </a:cubicBezTo>
                  <a:cubicBezTo>
                    <a:pt x="18545" y="-2264"/>
                    <a:pt x="28237" y="1632"/>
                    <a:pt x="31848" y="10088"/>
                  </a:cubicBezTo>
                  <a:cubicBezTo>
                    <a:pt x="35458" y="18449"/>
                    <a:pt x="31563" y="28235"/>
                    <a:pt x="23106" y="31845"/>
                  </a:cubicBezTo>
                  <a:cubicBezTo>
                    <a:pt x="14649" y="35456"/>
                    <a:pt x="4958" y="31560"/>
                    <a:pt x="1347" y="23104"/>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91" name="Google Shape;1091;p47">
              <a:extLst>
                <a:ext uri="{FF2B5EF4-FFF2-40B4-BE49-F238E27FC236}">
                  <a16:creationId xmlns:a16="http://schemas.microsoft.com/office/drawing/2014/main" id="{A1D4CE52-A30D-A48F-CF35-0FB72DD52DD3}"/>
                </a:ext>
              </a:extLst>
            </p:cNvPr>
            <p:cNvSpPr/>
            <p:nvPr/>
          </p:nvSpPr>
          <p:spPr>
            <a:xfrm>
              <a:off x="5484937" y="2281263"/>
              <a:ext cx="316600" cy="301280"/>
            </a:xfrm>
            <a:custGeom>
              <a:avLst/>
              <a:gdLst/>
              <a:ahLst/>
              <a:cxnLst/>
              <a:rect l="l" t="t" r="r" b="b"/>
              <a:pathLst>
                <a:path w="316600" h="301280" extrusionOk="0">
                  <a:moveTo>
                    <a:pt x="316601" y="301281"/>
                  </a:moveTo>
                  <a:lnTo>
                    <a:pt x="0"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92" name="Google Shape;1092;p47">
              <a:extLst>
                <a:ext uri="{FF2B5EF4-FFF2-40B4-BE49-F238E27FC236}">
                  <a16:creationId xmlns:a16="http://schemas.microsoft.com/office/drawing/2014/main" id="{18389B05-065D-D3FD-52D6-3638CE1EE56D}"/>
                </a:ext>
              </a:extLst>
            </p:cNvPr>
            <p:cNvSpPr/>
            <p:nvPr/>
          </p:nvSpPr>
          <p:spPr>
            <a:xfrm>
              <a:off x="5468369" y="2264696"/>
              <a:ext cx="33136" cy="33133"/>
            </a:xfrm>
            <a:custGeom>
              <a:avLst/>
              <a:gdLst/>
              <a:ahLst/>
              <a:cxnLst/>
              <a:rect l="l" t="t" r="r" b="b"/>
              <a:pathLst>
                <a:path w="33136" h="33133" extrusionOk="0">
                  <a:moveTo>
                    <a:pt x="24360" y="1935"/>
                  </a:moveTo>
                  <a:cubicBezTo>
                    <a:pt x="16283" y="-2340"/>
                    <a:pt x="6211" y="700"/>
                    <a:pt x="1935" y="8776"/>
                  </a:cubicBezTo>
                  <a:cubicBezTo>
                    <a:pt x="-2341" y="16852"/>
                    <a:pt x="700" y="26828"/>
                    <a:pt x="8777" y="31199"/>
                  </a:cubicBezTo>
                  <a:cubicBezTo>
                    <a:pt x="16853" y="35474"/>
                    <a:pt x="26830" y="32434"/>
                    <a:pt x="31201" y="24358"/>
                  </a:cubicBezTo>
                  <a:cubicBezTo>
                    <a:pt x="35477" y="16282"/>
                    <a:pt x="32436" y="6306"/>
                    <a:pt x="24360" y="1935"/>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93" name="Google Shape;1093;p47">
              <a:extLst>
                <a:ext uri="{FF2B5EF4-FFF2-40B4-BE49-F238E27FC236}">
                  <a16:creationId xmlns:a16="http://schemas.microsoft.com/office/drawing/2014/main" id="{B3FBA3C6-CCD6-7D73-5813-C2B1036C214A}"/>
                </a:ext>
              </a:extLst>
            </p:cNvPr>
            <p:cNvSpPr/>
            <p:nvPr/>
          </p:nvSpPr>
          <p:spPr>
            <a:xfrm>
              <a:off x="5451776" y="2462165"/>
              <a:ext cx="349762" cy="120379"/>
            </a:xfrm>
            <a:custGeom>
              <a:avLst/>
              <a:gdLst/>
              <a:ahLst/>
              <a:cxnLst/>
              <a:rect l="l" t="t" r="r" b="b"/>
              <a:pathLst>
                <a:path w="349762" h="120379" extrusionOk="0">
                  <a:moveTo>
                    <a:pt x="349762" y="120379"/>
                  </a:moveTo>
                  <a:lnTo>
                    <a:pt x="0" y="0"/>
                  </a:lnTo>
                </a:path>
              </a:pathLst>
            </a:custGeom>
            <a:noFill/>
            <a:ln w="9525"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94" name="Google Shape;1094;p47">
              <a:extLst>
                <a:ext uri="{FF2B5EF4-FFF2-40B4-BE49-F238E27FC236}">
                  <a16:creationId xmlns:a16="http://schemas.microsoft.com/office/drawing/2014/main" id="{5F6877A0-D944-4432-2DC2-E877A26AA921}"/>
                </a:ext>
              </a:extLst>
            </p:cNvPr>
            <p:cNvSpPr/>
            <p:nvPr/>
          </p:nvSpPr>
          <p:spPr>
            <a:xfrm>
              <a:off x="5435266" y="2445562"/>
              <a:ext cx="33079" cy="33077"/>
            </a:xfrm>
            <a:custGeom>
              <a:avLst/>
              <a:gdLst/>
              <a:ahLst/>
              <a:cxnLst/>
              <a:rect l="l" t="t" r="r" b="b"/>
              <a:pathLst>
                <a:path w="33079" h="33077" extrusionOk="0">
                  <a:moveTo>
                    <a:pt x="9193" y="31425"/>
                  </a:moveTo>
                  <a:cubicBezTo>
                    <a:pt x="1021" y="27339"/>
                    <a:pt x="-2304" y="17458"/>
                    <a:pt x="1687" y="9192"/>
                  </a:cubicBezTo>
                  <a:cubicBezTo>
                    <a:pt x="5772" y="1021"/>
                    <a:pt x="15654" y="-2304"/>
                    <a:pt x="23921" y="1686"/>
                  </a:cubicBezTo>
                  <a:cubicBezTo>
                    <a:pt x="32092" y="5772"/>
                    <a:pt x="35418" y="15653"/>
                    <a:pt x="31332" y="23919"/>
                  </a:cubicBezTo>
                  <a:cubicBezTo>
                    <a:pt x="27246" y="32090"/>
                    <a:pt x="17365" y="35415"/>
                    <a:pt x="9098" y="31330"/>
                  </a:cubicBezTo>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095" name="Google Shape;1095;p47">
            <a:extLst>
              <a:ext uri="{FF2B5EF4-FFF2-40B4-BE49-F238E27FC236}">
                <a16:creationId xmlns:a16="http://schemas.microsoft.com/office/drawing/2014/main" id="{73D72478-4716-D674-0721-0FB7810D8D67}"/>
              </a:ext>
            </a:extLst>
          </p:cNvPr>
          <p:cNvSpPr/>
          <p:nvPr/>
        </p:nvSpPr>
        <p:spPr>
          <a:xfrm>
            <a:off x="2004553" y="2854139"/>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96" name="Google Shape;1096;p47">
            <a:extLst>
              <a:ext uri="{FF2B5EF4-FFF2-40B4-BE49-F238E27FC236}">
                <a16:creationId xmlns:a16="http://schemas.microsoft.com/office/drawing/2014/main" id="{10F3E9BD-7231-D51D-513A-6F94C3303338}"/>
              </a:ext>
            </a:extLst>
          </p:cNvPr>
          <p:cNvSpPr/>
          <p:nvPr/>
        </p:nvSpPr>
        <p:spPr>
          <a:xfrm>
            <a:off x="7007229" y="2895219"/>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4004667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99"/>
        <p:cNvGrpSpPr/>
        <p:nvPr/>
      </p:nvGrpSpPr>
      <p:grpSpPr>
        <a:xfrm>
          <a:off x="0" y="0"/>
          <a:ext cx="0" cy="0"/>
          <a:chOff x="0" y="0"/>
          <a:chExt cx="0" cy="0"/>
        </a:xfrm>
      </p:grpSpPr>
      <p:sp>
        <p:nvSpPr>
          <p:cNvPr id="716" name="Google Shape;716;p30"/>
          <p:cNvSpPr txBox="1">
            <a:spLocks noGrp="1"/>
          </p:cNvSpPr>
          <p:nvPr>
            <p:ph type="title" idx="8"/>
          </p:nvPr>
        </p:nvSpPr>
        <p:spPr>
          <a:xfrm>
            <a:off x="722400" y="539500"/>
            <a:ext cx="76992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Table of contents</a:t>
            </a:r>
            <a:endParaRPr/>
          </a:p>
        </p:txBody>
      </p:sp>
      <p:grpSp>
        <p:nvGrpSpPr>
          <p:cNvPr id="12" name="Group 11">
            <a:extLst>
              <a:ext uri="{FF2B5EF4-FFF2-40B4-BE49-F238E27FC236}">
                <a16:creationId xmlns:a16="http://schemas.microsoft.com/office/drawing/2014/main" id="{79ED1503-D091-6DDE-18AC-004BBF820DE9}"/>
              </a:ext>
            </a:extLst>
          </p:cNvPr>
          <p:cNvGrpSpPr/>
          <p:nvPr/>
        </p:nvGrpSpPr>
        <p:grpSpPr>
          <a:xfrm>
            <a:off x="6174248" y="1501938"/>
            <a:ext cx="2649300" cy="1101369"/>
            <a:chOff x="6174248" y="1425738"/>
            <a:chExt cx="2649300" cy="1101369"/>
          </a:xfrm>
        </p:grpSpPr>
        <p:sp>
          <p:nvSpPr>
            <p:cNvPr id="3" name="Google Shape;701;p30">
              <a:extLst>
                <a:ext uri="{FF2B5EF4-FFF2-40B4-BE49-F238E27FC236}">
                  <a16:creationId xmlns:a16="http://schemas.microsoft.com/office/drawing/2014/main" id="{EA64627A-DCDC-3502-14D0-55AEEEB97497}"/>
                </a:ext>
              </a:extLst>
            </p:cNvPr>
            <p:cNvSpPr/>
            <p:nvPr/>
          </p:nvSpPr>
          <p:spPr>
            <a:xfrm>
              <a:off x="7160498" y="1425738"/>
              <a:ext cx="676800" cy="676800"/>
            </a:xfrm>
            <a:prstGeom prst="roundRect">
              <a:avLst>
                <a:gd name="adj" fmla="val 16667"/>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4" name="Google Shape;705;p30">
              <a:extLst>
                <a:ext uri="{FF2B5EF4-FFF2-40B4-BE49-F238E27FC236}">
                  <a16:creationId xmlns:a16="http://schemas.microsoft.com/office/drawing/2014/main" id="{3609508D-E83B-4BB4-C3AB-C9213D0ABB59}"/>
                </a:ext>
              </a:extLst>
            </p:cNvPr>
            <p:cNvSpPr txBox="1">
              <a:spLocks/>
            </p:cNvSpPr>
            <p:nvPr/>
          </p:nvSpPr>
          <p:spPr>
            <a:xfrm>
              <a:off x="6174248" y="2086407"/>
              <a:ext cx="2649300" cy="440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ctr" rtl="0">
                <a:lnSpc>
                  <a:spcPct val="100000"/>
                </a:lnSpc>
                <a:spcBef>
                  <a:spcPts val="0"/>
                </a:spcBef>
                <a:spcAft>
                  <a:spcPts val="0"/>
                </a:spcAft>
                <a:buClr>
                  <a:schemeClr val="dk1"/>
                </a:buClr>
                <a:buSzPts val="1600"/>
                <a:buFont typeface="Plus Jakarta Sans"/>
                <a:buNone/>
                <a:defRPr sz="1800" b="1" i="0" u="none" strike="noStrike" cap="none">
                  <a:solidFill>
                    <a:schemeClr val="dk1"/>
                  </a:solidFill>
                  <a:latin typeface="Plus Jakarta Sans"/>
                  <a:ea typeface="Plus Jakarta Sans"/>
                  <a:cs typeface="Plus Jakarta Sans"/>
                  <a:sym typeface="Plus Jakarta Sans"/>
                </a:defRPr>
              </a:lvl1pPr>
              <a:lvl2pPr marL="914400" marR="0" lvl="1"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2pPr>
              <a:lvl3pPr marL="1371600" marR="0" lvl="2"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3pPr>
              <a:lvl4pPr marL="1828800" marR="0" lvl="3"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4pPr>
              <a:lvl5pPr marL="2286000" marR="0" lvl="4"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5pPr>
              <a:lvl6pPr marL="2743200" marR="0" lvl="5"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6pPr>
              <a:lvl7pPr marL="3200400" marR="0" lvl="6"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7pPr>
              <a:lvl8pPr marL="3657600" marR="0" lvl="7"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8pPr>
              <a:lvl9pPr marL="4114800" marR="0" lvl="8"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9pPr>
            </a:lstStyle>
            <a:p>
              <a:pPr marL="0" indent="0">
                <a:buSzPts val="1100"/>
                <a:buFont typeface="Arial"/>
                <a:buNone/>
              </a:pPr>
              <a:r>
                <a:rPr lang="en-CA" dirty="0"/>
                <a:t>Process Flow</a:t>
              </a:r>
            </a:p>
          </p:txBody>
        </p:sp>
        <p:sp>
          <p:nvSpPr>
            <p:cNvPr id="6" name="Google Shape;712;p30">
              <a:extLst>
                <a:ext uri="{FF2B5EF4-FFF2-40B4-BE49-F238E27FC236}">
                  <a16:creationId xmlns:a16="http://schemas.microsoft.com/office/drawing/2014/main" id="{3411BC32-9662-87DB-F6D4-EB87CFD20A64}"/>
                </a:ext>
              </a:extLst>
            </p:cNvPr>
            <p:cNvSpPr/>
            <p:nvPr/>
          </p:nvSpPr>
          <p:spPr>
            <a:xfrm>
              <a:off x="6763184" y="1631971"/>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 name="Google Shape;713;p30">
              <a:extLst>
                <a:ext uri="{FF2B5EF4-FFF2-40B4-BE49-F238E27FC236}">
                  <a16:creationId xmlns:a16="http://schemas.microsoft.com/office/drawing/2014/main" id="{0BC32D25-D59F-5688-9A96-21A018CD4DCB}"/>
                </a:ext>
              </a:extLst>
            </p:cNvPr>
            <p:cNvSpPr/>
            <p:nvPr/>
          </p:nvSpPr>
          <p:spPr>
            <a:xfrm>
              <a:off x="8034709" y="1631971"/>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 name="Google Shape;718;p30">
              <a:extLst>
                <a:ext uri="{FF2B5EF4-FFF2-40B4-BE49-F238E27FC236}">
                  <a16:creationId xmlns:a16="http://schemas.microsoft.com/office/drawing/2014/main" id="{2F4737AD-5885-989D-C367-AA12BC7C911D}"/>
                </a:ext>
              </a:extLst>
            </p:cNvPr>
            <p:cNvSpPr txBox="1">
              <a:spLocks/>
            </p:cNvSpPr>
            <p:nvPr/>
          </p:nvSpPr>
          <p:spPr>
            <a:xfrm>
              <a:off x="7215698" y="1631982"/>
              <a:ext cx="566400" cy="2643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400"/>
                <a:buFont typeface="Plus Jakarta Sans"/>
                <a:buNone/>
                <a:defRPr sz="2200" b="1" i="0" u="none" strike="noStrike" cap="none">
                  <a:solidFill>
                    <a:schemeClr val="dk1"/>
                  </a:solidFill>
                  <a:latin typeface="Plus Jakarta Sans"/>
                  <a:ea typeface="Plus Jakarta Sans"/>
                  <a:cs typeface="Plus Jakarta Sans"/>
                  <a:sym typeface="Plus Jakarta Sans"/>
                </a:defRPr>
              </a:lvl1pPr>
              <a:lvl2pPr marR="0" lvl="1"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2pPr>
              <a:lvl3pPr marR="0" lvl="2"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3pPr>
              <a:lvl4pPr marR="0" lvl="3"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4pPr>
              <a:lvl5pPr marR="0" lvl="4"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5pPr>
              <a:lvl6pPr marR="0" lvl="5"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6pPr>
              <a:lvl7pPr marR="0" lvl="6"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7pPr>
              <a:lvl8pPr marR="0" lvl="7"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8pPr>
              <a:lvl9pPr marR="0" lvl="8"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9pPr>
            </a:lstStyle>
            <a:p>
              <a:r>
                <a:rPr lang="en" dirty="0"/>
                <a:t>03</a:t>
              </a:r>
            </a:p>
          </p:txBody>
        </p:sp>
      </p:grpSp>
      <p:grpSp>
        <p:nvGrpSpPr>
          <p:cNvPr id="13" name="Group 12">
            <a:extLst>
              <a:ext uri="{FF2B5EF4-FFF2-40B4-BE49-F238E27FC236}">
                <a16:creationId xmlns:a16="http://schemas.microsoft.com/office/drawing/2014/main" id="{A4A32B8C-125D-21A0-E284-DF67F99FF8DB}"/>
              </a:ext>
            </a:extLst>
          </p:cNvPr>
          <p:cNvGrpSpPr/>
          <p:nvPr/>
        </p:nvGrpSpPr>
        <p:grpSpPr>
          <a:xfrm>
            <a:off x="6174248" y="3351513"/>
            <a:ext cx="2649300" cy="1101319"/>
            <a:chOff x="6174248" y="3275313"/>
            <a:chExt cx="2649300" cy="1101319"/>
          </a:xfrm>
        </p:grpSpPr>
        <p:sp>
          <p:nvSpPr>
            <p:cNvPr id="2" name="Google Shape;700;p30">
              <a:extLst>
                <a:ext uri="{FF2B5EF4-FFF2-40B4-BE49-F238E27FC236}">
                  <a16:creationId xmlns:a16="http://schemas.microsoft.com/office/drawing/2014/main" id="{2C2D5F8E-84C1-0335-477E-7F6EA98ACEF6}"/>
                </a:ext>
              </a:extLst>
            </p:cNvPr>
            <p:cNvSpPr/>
            <p:nvPr/>
          </p:nvSpPr>
          <p:spPr>
            <a:xfrm>
              <a:off x="7160498" y="3275313"/>
              <a:ext cx="676800" cy="676800"/>
            </a:xfrm>
            <a:prstGeom prst="roundRect">
              <a:avLst>
                <a:gd name="adj" fmla="val 16667"/>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5" name="Google Shape;707;p30">
              <a:extLst>
                <a:ext uri="{FF2B5EF4-FFF2-40B4-BE49-F238E27FC236}">
                  <a16:creationId xmlns:a16="http://schemas.microsoft.com/office/drawing/2014/main" id="{6BCD30BF-D900-9300-B28E-FA53A7B8F2D8}"/>
                </a:ext>
              </a:extLst>
            </p:cNvPr>
            <p:cNvSpPr txBox="1">
              <a:spLocks/>
            </p:cNvSpPr>
            <p:nvPr/>
          </p:nvSpPr>
          <p:spPr>
            <a:xfrm>
              <a:off x="6174248" y="3935932"/>
              <a:ext cx="2649300" cy="440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ctr" rtl="0">
                <a:lnSpc>
                  <a:spcPct val="100000"/>
                </a:lnSpc>
                <a:spcBef>
                  <a:spcPts val="0"/>
                </a:spcBef>
                <a:spcAft>
                  <a:spcPts val="0"/>
                </a:spcAft>
                <a:buClr>
                  <a:schemeClr val="dk1"/>
                </a:buClr>
                <a:buSzPts val="1600"/>
                <a:buFont typeface="Plus Jakarta Sans"/>
                <a:buNone/>
                <a:defRPr sz="1800" b="1" i="0" u="none" strike="noStrike" cap="none">
                  <a:solidFill>
                    <a:schemeClr val="dk1"/>
                  </a:solidFill>
                  <a:latin typeface="Plus Jakarta Sans"/>
                  <a:ea typeface="Plus Jakarta Sans"/>
                  <a:cs typeface="Plus Jakarta Sans"/>
                  <a:sym typeface="Plus Jakarta Sans"/>
                </a:defRPr>
              </a:lvl1pPr>
              <a:lvl2pPr marL="914400" marR="0" lvl="1"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2pPr>
              <a:lvl3pPr marL="1371600" marR="0" lvl="2"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3pPr>
              <a:lvl4pPr marL="1828800" marR="0" lvl="3"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4pPr>
              <a:lvl5pPr marL="2286000" marR="0" lvl="4"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5pPr>
              <a:lvl6pPr marL="2743200" marR="0" lvl="5"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6pPr>
              <a:lvl7pPr marL="3200400" marR="0" lvl="6"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7pPr>
              <a:lvl8pPr marL="3657600" marR="0" lvl="7"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8pPr>
              <a:lvl9pPr marL="4114800" marR="0" lvl="8"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9pPr>
            </a:lstStyle>
            <a:p>
              <a:pPr marL="0" indent="0">
                <a:buSzPts val="1100"/>
                <a:buFont typeface="Arial"/>
                <a:buNone/>
              </a:pPr>
              <a:r>
                <a:rPr lang="en-CA" dirty="0"/>
                <a:t>Q&amp;A</a:t>
              </a:r>
            </a:p>
          </p:txBody>
        </p:sp>
        <p:sp>
          <p:nvSpPr>
            <p:cNvPr id="8" name="Google Shape;714;p30">
              <a:extLst>
                <a:ext uri="{FF2B5EF4-FFF2-40B4-BE49-F238E27FC236}">
                  <a16:creationId xmlns:a16="http://schemas.microsoft.com/office/drawing/2014/main" id="{A6A3CE48-B8C6-E9D3-D63C-9BD0914D9DF2}"/>
                </a:ext>
              </a:extLst>
            </p:cNvPr>
            <p:cNvSpPr/>
            <p:nvPr/>
          </p:nvSpPr>
          <p:spPr>
            <a:xfrm>
              <a:off x="6763184" y="3481497"/>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 name="Google Shape;715;p30">
              <a:extLst>
                <a:ext uri="{FF2B5EF4-FFF2-40B4-BE49-F238E27FC236}">
                  <a16:creationId xmlns:a16="http://schemas.microsoft.com/office/drawing/2014/main" id="{1648CDE5-579A-F081-B186-8AE442361960}"/>
                </a:ext>
              </a:extLst>
            </p:cNvPr>
            <p:cNvSpPr/>
            <p:nvPr/>
          </p:nvSpPr>
          <p:spPr>
            <a:xfrm>
              <a:off x="8034709" y="3481497"/>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 name="Google Shape;720;p30">
              <a:extLst>
                <a:ext uri="{FF2B5EF4-FFF2-40B4-BE49-F238E27FC236}">
                  <a16:creationId xmlns:a16="http://schemas.microsoft.com/office/drawing/2014/main" id="{8535A80F-A7AD-3B8C-C170-36EA0AD13BCB}"/>
                </a:ext>
              </a:extLst>
            </p:cNvPr>
            <p:cNvSpPr txBox="1">
              <a:spLocks/>
            </p:cNvSpPr>
            <p:nvPr/>
          </p:nvSpPr>
          <p:spPr>
            <a:xfrm>
              <a:off x="7215698" y="3481507"/>
              <a:ext cx="566400" cy="2643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400"/>
                <a:buFont typeface="Plus Jakarta Sans"/>
                <a:buNone/>
                <a:defRPr sz="2200" b="1" i="0" u="none" strike="noStrike" cap="none">
                  <a:solidFill>
                    <a:schemeClr val="dk1"/>
                  </a:solidFill>
                  <a:latin typeface="Plus Jakarta Sans"/>
                  <a:ea typeface="Plus Jakarta Sans"/>
                  <a:cs typeface="Plus Jakarta Sans"/>
                  <a:sym typeface="Plus Jakarta Sans"/>
                </a:defRPr>
              </a:lvl1pPr>
              <a:lvl2pPr marR="0" lvl="1"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2pPr>
              <a:lvl3pPr marR="0" lvl="2"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3pPr>
              <a:lvl4pPr marR="0" lvl="3"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4pPr>
              <a:lvl5pPr marR="0" lvl="4"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5pPr>
              <a:lvl6pPr marR="0" lvl="5"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6pPr>
              <a:lvl7pPr marR="0" lvl="6"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7pPr>
              <a:lvl8pPr marR="0" lvl="7"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8pPr>
              <a:lvl9pPr marR="0" lvl="8"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9pPr>
            </a:lstStyle>
            <a:p>
              <a:r>
                <a:rPr lang="en" dirty="0"/>
                <a:t>06</a:t>
              </a:r>
            </a:p>
          </p:txBody>
        </p:sp>
      </p:grpSp>
      <p:grpSp>
        <p:nvGrpSpPr>
          <p:cNvPr id="30" name="Group 29">
            <a:extLst>
              <a:ext uri="{FF2B5EF4-FFF2-40B4-BE49-F238E27FC236}">
                <a16:creationId xmlns:a16="http://schemas.microsoft.com/office/drawing/2014/main" id="{8857F66B-FAE1-4656-1959-3270B9D78052}"/>
              </a:ext>
            </a:extLst>
          </p:cNvPr>
          <p:cNvGrpSpPr/>
          <p:nvPr/>
        </p:nvGrpSpPr>
        <p:grpSpPr>
          <a:xfrm>
            <a:off x="3312227" y="1501938"/>
            <a:ext cx="2649300" cy="1101369"/>
            <a:chOff x="6174248" y="1425738"/>
            <a:chExt cx="2649300" cy="1101369"/>
          </a:xfrm>
        </p:grpSpPr>
        <p:sp>
          <p:nvSpPr>
            <p:cNvPr id="31" name="Google Shape;701;p30">
              <a:extLst>
                <a:ext uri="{FF2B5EF4-FFF2-40B4-BE49-F238E27FC236}">
                  <a16:creationId xmlns:a16="http://schemas.microsoft.com/office/drawing/2014/main" id="{FD8FFC72-E3DD-B6F4-995D-6930BD1F459E}"/>
                </a:ext>
              </a:extLst>
            </p:cNvPr>
            <p:cNvSpPr/>
            <p:nvPr/>
          </p:nvSpPr>
          <p:spPr>
            <a:xfrm>
              <a:off x="7160498" y="1425738"/>
              <a:ext cx="676800" cy="676800"/>
            </a:xfrm>
            <a:prstGeom prst="roundRect">
              <a:avLst>
                <a:gd name="adj" fmla="val 16667"/>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32" name="Google Shape;705;p30">
              <a:extLst>
                <a:ext uri="{FF2B5EF4-FFF2-40B4-BE49-F238E27FC236}">
                  <a16:creationId xmlns:a16="http://schemas.microsoft.com/office/drawing/2014/main" id="{4E1DD6E5-3A7A-151D-8B9E-43509462D73E}"/>
                </a:ext>
              </a:extLst>
            </p:cNvPr>
            <p:cNvSpPr txBox="1">
              <a:spLocks/>
            </p:cNvSpPr>
            <p:nvPr/>
          </p:nvSpPr>
          <p:spPr>
            <a:xfrm>
              <a:off x="6174248" y="2086407"/>
              <a:ext cx="2649300" cy="440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ctr" rtl="0">
                <a:lnSpc>
                  <a:spcPct val="100000"/>
                </a:lnSpc>
                <a:spcBef>
                  <a:spcPts val="0"/>
                </a:spcBef>
                <a:spcAft>
                  <a:spcPts val="0"/>
                </a:spcAft>
                <a:buClr>
                  <a:schemeClr val="dk1"/>
                </a:buClr>
                <a:buSzPts val="1600"/>
                <a:buFont typeface="Plus Jakarta Sans"/>
                <a:buNone/>
                <a:defRPr sz="1800" b="1" i="0" u="none" strike="noStrike" cap="none">
                  <a:solidFill>
                    <a:schemeClr val="dk1"/>
                  </a:solidFill>
                  <a:latin typeface="Plus Jakarta Sans"/>
                  <a:ea typeface="Plus Jakarta Sans"/>
                  <a:cs typeface="Plus Jakarta Sans"/>
                  <a:sym typeface="Plus Jakarta Sans"/>
                </a:defRPr>
              </a:lvl1pPr>
              <a:lvl2pPr marL="914400" marR="0" lvl="1"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2pPr>
              <a:lvl3pPr marL="1371600" marR="0" lvl="2"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3pPr>
              <a:lvl4pPr marL="1828800" marR="0" lvl="3"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4pPr>
              <a:lvl5pPr marL="2286000" marR="0" lvl="4"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5pPr>
              <a:lvl6pPr marL="2743200" marR="0" lvl="5"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6pPr>
              <a:lvl7pPr marL="3200400" marR="0" lvl="6"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7pPr>
              <a:lvl8pPr marL="3657600" marR="0" lvl="7"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8pPr>
              <a:lvl9pPr marL="4114800" marR="0" lvl="8"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9pPr>
            </a:lstStyle>
            <a:p>
              <a:pPr marL="0" indent="0">
                <a:buSzPts val="1100"/>
                <a:buFont typeface="Arial"/>
                <a:buNone/>
              </a:pPr>
              <a:r>
                <a:rPr lang="en-CA"/>
                <a:t>Solution Overview</a:t>
              </a:r>
              <a:endParaRPr lang="en-CA" dirty="0"/>
            </a:p>
          </p:txBody>
        </p:sp>
        <p:sp>
          <p:nvSpPr>
            <p:cNvPr id="33" name="Google Shape;712;p30">
              <a:extLst>
                <a:ext uri="{FF2B5EF4-FFF2-40B4-BE49-F238E27FC236}">
                  <a16:creationId xmlns:a16="http://schemas.microsoft.com/office/drawing/2014/main" id="{F1FC8D5F-E188-8D84-3814-6587493CECE0}"/>
                </a:ext>
              </a:extLst>
            </p:cNvPr>
            <p:cNvSpPr/>
            <p:nvPr/>
          </p:nvSpPr>
          <p:spPr>
            <a:xfrm>
              <a:off x="6763184" y="1631971"/>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 name="Google Shape;713;p30">
              <a:extLst>
                <a:ext uri="{FF2B5EF4-FFF2-40B4-BE49-F238E27FC236}">
                  <a16:creationId xmlns:a16="http://schemas.microsoft.com/office/drawing/2014/main" id="{63BC3A8B-B7DB-CC5E-04D1-82BC3D942097}"/>
                </a:ext>
              </a:extLst>
            </p:cNvPr>
            <p:cNvSpPr/>
            <p:nvPr/>
          </p:nvSpPr>
          <p:spPr>
            <a:xfrm>
              <a:off x="8034709" y="1631971"/>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 name="Google Shape;718;p30">
              <a:extLst>
                <a:ext uri="{FF2B5EF4-FFF2-40B4-BE49-F238E27FC236}">
                  <a16:creationId xmlns:a16="http://schemas.microsoft.com/office/drawing/2014/main" id="{D79778FF-929D-051F-A7DD-B1FD6C74B675}"/>
                </a:ext>
              </a:extLst>
            </p:cNvPr>
            <p:cNvSpPr txBox="1">
              <a:spLocks/>
            </p:cNvSpPr>
            <p:nvPr/>
          </p:nvSpPr>
          <p:spPr>
            <a:xfrm>
              <a:off x="7215698" y="1631982"/>
              <a:ext cx="566400" cy="2643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400"/>
                <a:buFont typeface="Plus Jakarta Sans"/>
                <a:buNone/>
                <a:defRPr sz="2200" b="1" i="0" u="none" strike="noStrike" cap="none">
                  <a:solidFill>
                    <a:schemeClr val="dk1"/>
                  </a:solidFill>
                  <a:latin typeface="Plus Jakarta Sans"/>
                  <a:ea typeface="Plus Jakarta Sans"/>
                  <a:cs typeface="Plus Jakarta Sans"/>
                  <a:sym typeface="Plus Jakarta Sans"/>
                </a:defRPr>
              </a:lvl1pPr>
              <a:lvl2pPr marR="0" lvl="1"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2pPr>
              <a:lvl3pPr marR="0" lvl="2"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3pPr>
              <a:lvl4pPr marR="0" lvl="3"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4pPr>
              <a:lvl5pPr marR="0" lvl="4"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5pPr>
              <a:lvl6pPr marR="0" lvl="5"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6pPr>
              <a:lvl7pPr marR="0" lvl="6"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7pPr>
              <a:lvl8pPr marR="0" lvl="7"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8pPr>
              <a:lvl9pPr marR="0" lvl="8"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9pPr>
            </a:lstStyle>
            <a:p>
              <a:r>
                <a:rPr lang="en" dirty="0"/>
                <a:t>02</a:t>
              </a:r>
            </a:p>
          </p:txBody>
        </p:sp>
      </p:grpSp>
      <p:grpSp>
        <p:nvGrpSpPr>
          <p:cNvPr id="36" name="Group 35">
            <a:extLst>
              <a:ext uri="{FF2B5EF4-FFF2-40B4-BE49-F238E27FC236}">
                <a16:creationId xmlns:a16="http://schemas.microsoft.com/office/drawing/2014/main" id="{29CE606A-D27E-5E9C-00A9-089D8E80D66A}"/>
              </a:ext>
            </a:extLst>
          </p:cNvPr>
          <p:cNvGrpSpPr/>
          <p:nvPr/>
        </p:nvGrpSpPr>
        <p:grpSpPr>
          <a:xfrm>
            <a:off x="3312227" y="3351513"/>
            <a:ext cx="2649300" cy="1101319"/>
            <a:chOff x="6174248" y="3275313"/>
            <a:chExt cx="2649300" cy="1101319"/>
          </a:xfrm>
        </p:grpSpPr>
        <p:sp>
          <p:nvSpPr>
            <p:cNvPr id="37" name="Google Shape;700;p30">
              <a:extLst>
                <a:ext uri="{FF2B5EF4-FFF2-40B4-BE49-F238E27FC236}">
                  <a16:creationId xmlns:a16="http://schemas.microsoft.com/office/drawing/2014/main" id="{0771A3EC-4B0E-E8DA-8FD9-9EBC44C5507F}"/>
                </a:ext>
              </a:extLst>
            </p:cNvPr>
            <p:cNvSpPr/>
            <p:nvPr/>
          </p:nvSpPr>
          <p:spPr>
            <a:xfrm>
              <a:off x="7160498" y="3275313"/>
              <a:ext cx="676800" cy="676800"/>
            </a:xfrm>
            <a:prstGeom prst="roundRect">
              <a:avLst>
                <a:gd name="adj" fmla="val 16667"/>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38" name="Google Shape;707;p30">
              <a:extLst>
                <a:ext uri="{FF2B5EF4-FFF2-40B4-BE49-F238E27FC236}">
                  <a16:creationId xmlns:a16="http://schemas.microsoft.com/office/drawing/2014/main" id="{62F8F189-550C-7FCE-C2F3-09E750AD5F00}"/>
                </a:ext>
              </a:extLst>
            </p:cNvPr>
            <p:cNvSpPr txBox="1">
              <a:spLocks/>
            </p:cNvSpPr>
            <p:nvPr/>
          </p:nvSpPr>
          <p:spPr>
            <a:xfrm>
              <a:off x="6174248" y="3935932"/>
              <a:ext cx="2649300" cy="440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ctr" rtl="0">
                <a:lnSpc>
                  <a:spcPct val="100000"/>
                </a:lnSpc>
                <a:spcBef>
                  <a:spcPts val="0"/>
                </a:spcBef>
                <a:spcAft>
                  <a:spcPts val="0"/>
                </a:spcAft>
                <a:buClr>
                  <a:schemeClr val="dk1"/>
                </a:buClr>
                <a:buSzPts val="1600"/>
                <a:buFont typeface="Plus Jakarta Sans"/>
                <a:buNone/>
                <a:defRPr sz="1800" b="1" i="0" u="none" strike="noStrike" cap="none">
                  <a:solidFill>
                    <a:schemeClr val="dk1"/>
                  </a:solidFill>
                  <a:latin typeface="Plus Jakarta Sans"/>
                  <a:ea typeface="Plus Jakarta Sans"/>
                  <a:cs typeface="Plus Jakarta Sans"/>
                  <a:sym typeface="Plus Jakarta Sans"/>
                </a:defRPr>
              </a:lvl1pPr>
              <a:lvl2pPr marL="914400" marR="0" lvl="1"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2pPr>
              <a:lvl3pPr marL="1371600" marR="0" lvl="2"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3pPr>
              <a:lvl4pPr marL="1828800" marR="0" lvl="3"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4pPr>
              <a:lvl5pPr marL="2286000" marR="0" lvl="4"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5pPr>
              <a:lvl6pPr marL="2743200" marR="0" lvl="5"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6pPr>
              <a:lvl7pPr marL="3200400" marR="0" lvl="6"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7pPr>
              <a:lvl8pPr marL="3657600" marR="0" lvl="7"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8pPr>
              <a:lvl9pPr marL="4114800" marR="0" lvl="8"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9pPr>
            </a:lstStyle>
            <a:p>
              <a:pPr marL="0" indent="0">
                <a:buSzPts val="1100"/>
                <a:buFont typeface="Arial"/>
                <a:buNone/>
              </a:pPr>
              <a:r>
                <a:rPr lang="en-CA" dirty="0"/>
                <a:t>Future Work</a:t>
              </a:r>
            </a:p>
          </p:txBody>
        </p:sp>
        <p:sp>
          <p:nvSpPr>
            <p:cNvPr id="39" name="Google Shape;714;p30">
              <a:extLst>
                <a:ext uri="{FF2B5EF4-FFF2-40B4-BE49-F238E27FC236}">
                  <a16:creationId xmlns:a16="http://schemas.microsoft.com/office/drawing/2014/main" id="{FDBD434C-25A8-EFB0-8236-69EA8774CB59}"/>
                </a:ext>
              </a:extLst>
            </p:cNvPr>
            <p:cNvSpPr/>
            <p:nvPr/>
          </p:nvSpPr>
          <p:spPr>
            <a:xfrm>
              <a:off x="6763184" y="3481497"/>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 name="Google Shape;715;p30">
              <a:extLst>
                <a:ext uri="{FF2B5EF4-FFF2-40B4-BE49-F238E27FC236}">
                  <a16:creationId xmlns:a16="http://schemas.microsoft.com/office/drawing/2014/main" id="{68304D0E-9D90-1AA7-EC11-E2600B2DA2EA}"/>
                </a:ext>
              </a:extLst>
            </p:cNvPr>
            <p:cNvSpPr/>
            <p:nvPr/>
          </p:nvSpPr>
          <p:spPr>
            <a:xfrm>
              <a:off x="8034709" y="3481497"/>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 name="Google Shape;720;p30">
              <a:extLst>
                <a:ext uri="{FF2B5EF4-FFF2-40B4-BE49-F238E27FC236}">
                  <a16:creationId xmlns:a16="http://schemas.microsoft.com/office/drawing/2014/main" id="{DD8D30EB-3786-1C2E-64FD-6D5738C8501E}"/>
                </a:ext>
              </a:extLst>
            </p:cNvPr>
            <p:cNvSpPr txBox="1">
              <a:spLocks/>
            </p:cNvSpPr>
            <p:nvPr/>
          </p:nvSpPr>
          <p:spPr>
            <a:xfrm>
              <a:off x="7215698" y="3481507"/>
              <a:ext cx="566400" cy="2643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400"/>
                <a:buFont typeface="Plus Jakarta Sans"/>
                <a:buNone/>
                <a:defRPr sz="2200" b="1" i="0" u="none" strike="noStrike" cap="none">
                  <a:solidFill>
                    <a:schemeClr val="dk1"/>
                  </a:solidFill>
                  <a:latin typeface="Plus Jakarta Sans"/>
                  <a:ea typeface="Plus Jakarta Sans"/>
                  <a:cs typeface="Plus Jakarta Sans"/>
                  <a:sym typeface="Plus Jakarta Sans"/>
                </a:defRPr>
              </a:lvl1pPr>
              <a:lvl2pPr marR="0" lvl="1"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2pPr>
              <a:lvl3pPr marR="0" lvl="2"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3pPr>
              <a:lvl4pPr marR="0" lvl="3"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4pPr>
              <a:lvl5pPr marR="0" lvl="4"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5pPr>
              <a:lvl6pPr marR="0" lvl="5"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6pPr>
              <a:lvl7pPr marR="0" lvl="6"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7pPr>
              <a:lvl8pPr marR="0" lvl="7"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8pPr>
              <a:lvl9pPr marR="0" lvl="8"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9pPr>
            </a:lstStyle>
            <a:p>
              <a:r>
                <a:rPr lang="en" dirty="0"/>
                <a:t>05</a:t>
              </a:r>
            </a:p>
          </p:txBody>
        </p:sp>
      </p:grpSp>
      <p:grpSp>
        <p:nvGrpSpPr>
          <p:cNvPr id="42" name="Group 41">
            <a:extLst>
              <a:ext uri="{FF2B5EF4-FFF2-40B4-BE49-F238E27FC236}">
                <a16:creationId xmlns:a16="http://schemas.microsoft.com/office/drawing/2014/main" id="{410AA163-84B1-1F8E-D0FE-653AEABFBE87}"/>
              </a:ext>
            </a:extLst>
          </p:cNvPr>
          <p:cNvGrpSpPr/>
          <p:nvPr/>
        </p:nvGrpSpPr>
        <p:grpSpPr>
          <a:xfrm>
            <a:off x="450207" y="1501938"/>
            <a:ext cx="2649300" cy="1101369"/>
            <a:chOff x="6174248" y="1425738"/>
            <a:chExt cx="2649300" cy="1101369"/>
          </a:xfrm>
        </p:grpSpPr>
        <p:sp>
          <p:nvSpPr>
            <p:cNvPr id="43" name="Google Shape;701;p30">
              <a:extLst>
                <a:ext uri="{FF2B5EF4-FFF2-40B4-BE49-F238E27FC236}">
                  <a16:creationId xmlns:a16="http://schemas.microsoft.com/office/drawing/2014/main" id="{DCDE7BD9-D7DB-7207-5568-B17C7A716C71}"/>
                </a:ext>
              </a:extLst>
            </p:cNvPr>
            <p:cNvSpPr/>
            <p:nvPr/>
          </p:nvSpPr>
          <p:spPr>
            <a:xfrm>
              <a:off x="7160498" y="1425738"/>
              <a:ext cx="676800" cy="676800"/>
            </a:xfrm>
            <a:prstGeom prst="roundRect">
              <a:avLst>
                <a:gd name="adj" fmla="val 16667"/>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44" name="Google Shape;705;p30">
              <a:extLst>
                <a:ext uri="{FF2B5EF4-FFF2-40B4-BE49-F238E27FC236}">
                  <a16:creationId xmlns:a16="http://schemas.microsoft.com/office/drawing/2014/main" id="{FA604541-2983-3355-9CEC-A5DD7B791471}"/>
                </a:ext>
              </a:extLst>
            </p:cNvPr>
            <p:cNvSpPr txBox="1">
              <a:spLocks/>
            </p:cNvSpPr>
            <p:nvPr/>
          </p:nvSpPr>
          <p:spPr>
            <a:xfrm>
              <a:off x="6174248" y="2086407"/>
              <a:ext cx="2649300" cy="440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ctr" rtl="0">
                <a:lnSpc>
                  <a:spcPct val="100000"/>
                </a:lnSpc>
                <a:spcBef>
                  <a:spcPts val="0"/>
                </a:spcBef>
                <a:spcAft>
                  <a:spcPts val="0"/>
                </a:spcAft>
                <a:buClr>
                  <a:schemeClr val="dk1"/>
                </a:buClr>
                <a:buSzPts val="1600"/>
                <a:buFont typeface="Plus Jakarta Sans"/>
                <a:buNone/>
                <a:defRPr sz="1800" b="1" i="0" u="none" strike="noStrike" cap="none">
                  <a:solidFill>
                    <a:schemeClr val="dk1"/>
                  </a:solidFill>
                  <a:latin typeface="Plus Jakarta Sans"/>
                  <a:ea typeface="Plus Jakarta Sans"/>
                  <a:cs typeface="Plus Jakarta Sans"/>
                  <a:sym typeface="Plus Jakarta Sans"/>
                </a:defRPr>
              </a:lvl1pPr>
              <a:lvl2pPr marL="914400" marR="0" lvl="1"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2pPr>
              <a:lvl3pPr marL="1371600" marR="0" lvl="2"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3pPr>
              <a:lvl4pPr marL="1828800" marR="0" lvl="3"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4pPr>
              <a:lvl5pPr marL="2286000" marR="0" lvl="4"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5pPr>
              <a:lvl6pPr marL="2743200" marR="0" lvl="5"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6pPr>
              <a:lvl7pPr marL="3200400" marR="0" lvl="6"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7pPr>
              <a:lvl8pPr marL="3657600" marR="0" lvl="7"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8pPr>
              <a:lvl9pPr marL="4114800" marR="0" lvl="8"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9pPr>
            </a:lstStyle>
            <a:p>
              <a:pPr marL="0" indent="0">
                <a:buSzPts val="1100"/>
                <a:buFont typeface="Arial"/>
                <a:buNone/>
              </a:pPr>
              <a:r>
                <a:rPr lang="en-CA" dirty="0"/>
                <a:t>Introduction</a:t>
              </a:r>
            </a:p>
          </p:txBody>
        </p:sp>
        <p:sp>
          <p:nvSpPr>
            <p:cNvPr id="45" name="Google Shape;712;p30">
              <a:extLst>
                <a:ext uri="{FF2B5EF4-FFF2-40B4-BE49-F238E27FC236}">
                  <a16:creationId xmlns:a16="http://schemas.microsoft.com/office/drawing/2014/main" id="{D3D743E1-7DC3-40ED-5A96-A3B5794BA750}"/>
                </a:ext>
              </a:extLst>
            </p:cNvPr>
            <p:cNvSpPr/>
            <p:nvPr/>
          </p:nvSpPr>
          <p:spPr>
            <a:xfrm>
              <a:off x="6763184" y="1631971"/>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 name="Google Shape;713;p30">
              <a:extLst>
                <a:ext uri="{FF2B5EF4-FFF2-40B4-BE49-F238E27FC236}">
                  <a16:creationId xmlns:a16="http://schemas.microsoft.com/office/drawing/2014/main" id="{B04F65AD-FBAC-4F7B-453C-D672CF420CB1}"/>
                </a:ext>
              </a:extLst>
            </p:cNvPr>
            <p:cNvSpPr/>
            <p:nvPr/>
          </p:nvSpPr>
          <p:spPr>
            <a:xfrm>
              <a:off x="8034709" y="1631971"/>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 name="Google Shape;718;p30">
              <a:extLst>
                <a:ext uri="{FF2B5EF4-FFF2-40B4-BE49-F238E27FC236}">
                  <a16:creationId xmlns:a16="http://schemas.microsoft.com/office/drawing/2014/main" id="{8F6A3B1F-2C62-E46A-1475-A5F9EAE085B7}"/>
                </a:ext>
              </a:extLst>
            </p:cNvPr>
            <p:cNvSpPr txBox="1">
              <a:spLocks/>
            </p:cNvSpPr>
            <p:nvPr/>
          </p:nvSpPr>
          <p:spPr>
            <a:xfrm>
              <a:off x="7215698" y="1631982"/>
              <a:ext cx="566400" cy="2643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400"/>
                <a:buFont typeface="Plus Jakarta Sans"/>
                <a:buNone/>
                <a:defRPr sz="2200" b="1" i="0" u="none" strike="noStrike" cap="none">
                  <a:solidFill>
                    <a:schemeClr val="dk1"/>
                  </a:solidFill>
                  <a:latin typeface="Plus Jakarta Sans"/>
                  <a:ea typeface="Plus Jakarta Sans"/>
                  <a:cs typeface="Plus Jakarta Sans"/>
                  <a:sym typeface="Plus Jakarta Sans"/>
                </a:defRPr>
              </a:lvl1pPr>
              <a:lvl2pPr marR="0" lvl="1"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2pPr>
              <a:lvl3pPr marR="0" lvl="2"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3pPr>
              <a:lvl4pPr marR="0" lvl="3"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4pPr>
              <a:lvl5pPr marR="0" lvl="4"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5pPr>
              <a:lvl6pPr marR="0" lvl="5"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6pPr>
              <a:lvl7pPr marR="0" lvl="6"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7pPr>
              <a:lvl8pPr marR="0" lvl="7"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8pPr>
              <a:lvl9pPr marR="0" lvl="8"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9pPr>
            </a:lstStyle>
            <a:p>
              <a:r>
                <a:rPr lang="en" dirty="0"/>
                <a:t>01</a:t>
              </a:r>
            </a:p>
          </p:txBody>
        </p:sp>
      </p:grpSp>
      <p:grpSp>
        <p:nvGrpSpPr>
          <p:cNvPr id="48" name="Group 47">
            <a:extLst>
              <a:ext uri="{FF2B5EF4-FFF2-40B4-BE49-F238E27FC236}">
                <a16:creationId xmlns:a16="http://schemas.microsoft.com/office/drawing/2014/main" id="{3CBF0FD1-1ADA-BB4A-CD60-B3A92703DEFF}"/>
              </a:ext>
            </a:extLst>
          </p:cNvPr>
          <p:cNvGrpSpPr/>
          <p:nvPr/>
        </p:nvGrpSpPr>
        <p:grpSpPr>
          <a:xfrm>
            <a:off x="450207" y="3351513"/>
            <a:ext cx="2649300" cy="1101319"/>
            <a:chOff x="6174248" y="3275313"/>
            <a:chExt cx="2649300" cy="1101319"/>
          </a:xfrm>
        </p:grpSpPr>
        <p:sp>
          <p:nvSpPr>
            <p:cNvPr id="49" name="Google Shape;700;p30">
              <a:extLst>
                <a:ext uri="{FF2B5EF4-FFF2-40B4-BE49-F238E27FC236}">
                  <a16:creationId xmlns:a16="http://schemas.microsoft.com/office/drawing/2014/main" id="{041280BC-0146-4663-2361-1C2E44C1DC02}"/>
                </a:ext>
              </a:extLst>
            </p:cNvPr>
            <p:cNvSpPr/>
            <p:nvPr/>
          </p:nvSpPr>
          <p:spPr>
            <a:xfrm>
              <a:off x="7160498" y="3275313"/>
              <a:ext cx="676800" cy="676800"/>
            </a:xfrm>
            <a:prstGeom prst="roundRect">
              <a:avLst>
                <a:gd name="adj" fmla="val 16667"/>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50" name="Google Shape;707;p30">
              <a:extLst>
                <a:ext uri="{FF2B5EF4-FFF2-40B4-BE49-F238E27FC236}">
                  <a16:creationId xmlns:a16="http://schemas.microsoft.com/office/drawing/2014/main" id="{F66FB696-CA1C-72E6-9042-F0D19EC0EB5F}"/>
                </a:ext>
              </a:extLst>
            </p:cNvPr>
            <p:cNvSpPr txBox="1">
              <a:spLocks/>
            </p:cNvSpPr>
            <p:nvPr/>
          </p:nvSpPr>
          <p:spPr>
            <a:xfrm>
              <a:off x="6174248" y="3935932"/>
              <a:ext cx="2649300" cy="440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ctr" rtl="0">
                <a:lnSpc>
                  <a:spcPct val="100000"/>
                </a:lnSpc>
                <a:spcBef>
                  <a:spcPts val="0"/>
                </a:spcBef>
                <a:spcAft>
                  <a:spcPts val="0"/>
                </a:spcAft>
                <a:buClr>
                  <a:schemeClr val="dk1"/>
                </a:buClr>
                <a:buSzPts val="1600"/>
                <a:buFont typeface="Plus Jakarta Sans"/>
                <a:buNone/>
                <a:defRPr sz="1800" b="1" i="0" u="none" strike="noStrike" cap="none">
                  <a:solidFill>
                    <a:schemeClr val="dk1"/>
                  </a:solidFill>
                  <a:latin typeface="Plus Jakarta Sans"/>
                  <a:ea typeface="Plus Jakarta Sans"/>
                  <a:cs typeface="Plus Jakarta Sans"/>
                  <a:sym typeface="Plus Jakarta Sans"/>
                </a:defRPr>
              </a:lvl1pPr>
              <a:lvl2pPr marL="914400" marR="0" lvl="1"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2pPr>
              <a:lvl3pPr marL="1371600" marR="0" lvl="2"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3pPr>
              <a:lvl4pPr marL="1828800" marR="0" lvl="3"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4pPr>
              <a:lvl5pPr marL="2286000" marR="0" lvl="4"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5pPr>
              <a:lvl6pPr marL="2743200" marR="0" lvl="5"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6pPr>
              <a:lvl7pPr marL="3200400" marR="0" lvl="6"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7pPr>
              <a:lvl8pPr marL="3657600" marR="0" lvl="7"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8pPr>
              <a:lvl9pPr marL="4114800" marR="0" lvl="8" indent="-304800" algn="ctr" rtl="0">
                <a:lnSpc>
                  <a:spcPct val="100000"/>
                </a:lnSpc>
                <a:spcBef>
                  <a:spcPts val="0"/>
                </a:spcBef>
                <a:spcAft>
                  <a:spcPts val="0"/>
                </a:spcAft>
                <a:buClr>
                  <a:schemeClr val="dk1"/>
                </a:buClr>
                <a:buSzPts val="1600"/>
                <a:buFont typeface="Plus Jakarta Sans"/>
                <a:buNone/>
                <a:defRPr sz="1600" b="1" i="0" u="none" strike="noStrike" cap="none">
                  <a:solidFill>
                    <a:schemeClr val="dk1"/>
                  </a:solidFill>
                  <a:latin typeface="Plus Jakarta Sans"/>
                  <a:ea typeface="Plus Jakarta Sans"/>
                  <a:cs typeface="Plus Jakarta Sans"/>
                  <a:sym typeface="Plus Jakarta Sans"/>
                </a:defRPr>
              </a:lvl9pPr>
            </a:lstStyle>
            <a:p>
              <a:pPr marL="0" indent="0">
                <a:buSzPts val="1100"/>
                <a:buFont typeface="Arial"/>
                <a:buNone/>
              </a:pPr>
              <a:r>
                <a:rPr lang="en-CA"/>
                <a:t>Features &amp; Benefits</a:t>
              </a:r>
              <a:endParaRPr lang="en-CA" dirty="0"/>
            </a:p>
          </p:txBody>
        </p:sp>
        <p:sp>
          <p:nvSpPr>
            <p:cNvPr id="51" name="Google Shape;714;p30">
              <a:extLst>
                <a:ext uri="{FF2B5EF4-FFF2-40B4-BE49-F238E27FC236}">
                  <a16:creationId xmlns:a16="http://schemas.microsoft.com/office/drawing/2014/main" id="{57761D03-7D0E-2C8F-1CF8-83651D2ED841}"/>
                </a:ext>
              </a:extLst>
            </p:cNvPr>
            <p:cNvSpPr/>
            <p:nvPr/>
          </p:nvSpPr>
          <p:spPr>
            <a:xfrm>
              <a:off x="6763184" y="3481497"/>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 name="Google Shape;715;p30">
              <a:extLst>
                <a:ext uri="{FF2B5EF4-FFF2-40B4-BE49-F238E27FC236}">
                  <a16:creationId xmlns:a16="http://schemas.microsoft.com/office/drawing/2014/main" id="{0352532A-769F-BF44-B0D9-6F9A7AD43DBE}"/>
                </a:ext>
              </a:extLst>
            </p:cNvPr>
            <p:cNvSpPr/>
            <p:nvPr/>
          </p:nvSpPr>
          <p:spPr>
            <a:xfrm>
              <a:off x="8034709" y="3481497"/>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3" name="Google Shape;720;p30">
              <a:extLst>
                <a:ext uri="{FF2B5EF4-FFF2-40B4-BE49-F238E27FC236}">
                  <a16:creationId xmlns:a16="http://schemas.microsoft.com/office/drawing/2014/main" id="{9AD4A23E-DE20-C95E-85C4-6CD202E92575}"/>
                </a:ext>
              </a:extLst>
            </p:cNvPr>
            <p:cNvSpPr txBox="1">
              <a:spLocks/>
            </p:cNvSpPr>
            <p:nvPr/>
          </p:nvSpPr>
          <p:spPr>
            <a:xfrm>
              <a:off x="7215698" y="3481507"/>
              <a:ext cx="566400" cy="2643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400"/>
                <a:buFont typeface="Plus Jakarta Sans"/>
                <a:buNone/>
                <a:defRPr sz="2200" b="1" i="0" u="none" strike="noStrike" cap="none">
                  <a:solidFill>
                    <a:schemeClr val="dk1"/>
                  </a:solidFill>
                  <a:latin typeface="Plus Jakarta Sans"/>
                  <a:ea typeface="Plus Jakarta Sans"/>
                  <a:cs typeface="Plus Jakarta Sans"/>
                  <a:sym typeface="Plus Jakarta Sans"/>
                </a:defRPr>
              </a:lvl1pPr>
              <a:lvl2pPr marR="0" lvl="1"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2pPr>
              <a:lvl3pPr marR="0" lvl="2"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3pPr>
              <a:lvl4pPr marR="0" lvl="3"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4pPr>
              <a:lvl5pPr marR="0" lvl="4"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5pPr>
              <a:lvl6pPr marR="0" lvl="5"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6pPr>
              <a:lvl7pPr marR="0" lvl="6"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7pPr>
              <a:lvl8pPr marR="0" lvl="7"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8pPr>
              <a:lvl9pPr marR="0" lvl="8" algn="ctr" rtl="0">
                <a:lnSpc>
                  <a:spcPct val="100000"/>
                </a:lnSpc>
                <a:spcBef>
                  <a:spcPts val="0"/>
                </a:spcBef>
                <a:spcAft>
                  <a:spcPts val="0"/>
                </a:spcAft>
                <a:buClr>
                  <a:schemeClr val="dk1"/>
                </a:buClr>
                <a:buSzPts val="2400"/>
                <a:buFont typeface="Plus Jakarta Sans"/>
                <a:buNone/>
                <a:defRPr sz="2400" b="1" i="0" u="none" strike="noStrike" cap="none">
                  <a:solidFill>
                    <a:schemeClr val="dk1"/>
                  </a:solidFill>
                  <a:latin typeface="Plus Jakarta Sans"/>
                  <a:ea typeface="Plus Jakarta Sans"/>
                  <a:cs typeface="Plus Jakarta Sans"/>
                  <a:sym typeface="Plus Jakarta Sans"/>
                </a:defRPr>
              </a:lvl9pPr>
            </a:lstStyle>
            <a:p>
              <a:r>
                <a:rPr lang="en"/>
                <a:t>04</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64"/>
        <p:cNvGrpSpPr/>
        <p:nvPr/>
      </p:nvGrpSpPr>
      <p:grpSpPr>
        <a:xfrm>
          <a:off x="0" y="0"/>
          <a:ext cx="0" cy="0"/>
          <a:chOff x="0" y="0"/>
          <a:chExt cx="0" cy="0"/>
        </a:xfrm>
      </p:grpSpPr>
      <p:sp>
        <p:nvSpPr>
          <p:cNvPr id="765" name="Google Shape;765;p32"/>
          <p:cNvSpPr txBox="1">
            <a:spLocks noGrp="1"/>
          </p:cNvSpPr>
          <p:nvPr>
            <p:ph type="title"/>
          </p:nvPr>
        </p:nvSpPr>
        <p:spPr>
          <a:xfrm>
            <a:off x="519193" y="539500"/>
            <a:ext cx="4052782" cy="5760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US" dirty="0"/>
              <a:t>Introduction</a:t>
            </a:r>
            <a:endParaRPr dirty="0"/>
          </a:p>
        </p:txBody>
      </p:sp>
      <p:sp>
        <p:nvSpPr>
          <p:cNvPr id="766" name="Google Shape;766;p32"/>
          <p:cNvSpPr txBox="1">
            <a:spLocks noGrp="1"/>
          </p:cNvSpPr>
          <p:nvPr>
            <p:ph type="body" idx="1"/>
          </p:nvPr>
        </p:nvSpPr>
        <p:spPr>
          <a:xfrm>
            <a:off x="519193" y="1689315"/>
            <a:ext cx="4052782" cy="2279535"/>
          </a:xfrm>
          <a:prstGeom prst="rect">
            <a:avLst/>
          </a:prstGeom>
        </p:spPr>
        <p:txBody>
          <a:bodyPr spcFirstLastPara="1" wrap="square" lIns="91425" tIns="91425" rIns="91425" bIns="91425" anchor="t" anchorCtr="0">
            <a:noAutofit/>
          </a:bodyPr>
          <a:lstStyle/>
          <a:p>
            <a:pPr marL="177800" indent="0">
              <a:buNone/>
            </a:pPr>
            <a:r>
              <a:rPr lang="en-US" b="1" dirty="0"/>
              <a:t>Problem:</a:t>
            </a:r>
          </a:p>
          <a:p>
            <a:pPr marL="177800" indent="0">
              <a:spcBef>
                <a:spcPts val="600"/>
              </a:spcBef>
              <a:buNone/>
            </a:pPr>
            <a:r>
              <a:rPr lang="en-US" dirty="0"/>
              <a:t>Manual hole-punching in electroplating leads to </a:t>
            </a:r>
            <a:r>
              <a:rPr lang="en-US" b="1" dirty="0"/>
              <a:t>misalignment, material waste, and inefficiencies</a:t>
            </a:r>
            <a:r>
              <a:rPr lang="en-US" dirty="0"/>
              <a:t>. A single mistake can result in costly rework.</a:t>
            </a:r>
          </a:p>
          <a:p>
            <a:pPr marL="177800" indent="0">
              <a:spcBef>
                <a:spcPts val="600"/>
              </a:spcBef>
              <a:buNone/>
            </a:pPr>
            <a:r>
              <a:rPr lang="en-US" b="1" dirty="0"/>
              <a:t>Solution:</a:t>
            </a:r>
          </a:p>
          <a:p>
            <a:pPr marL="177800" indent="0">
              <a:spcBef>
                <a:spcPts val="600"/>
              </a:spcBef>
              <a:buNone/>
            </a:pPr>
            <a:r>
              <a:rPr lang="en-US" dirty="0"/>
              <a:t>Our </a:t>
            </a:r>
            <a:r>
              <a:rPr lang="en-US" b="1" dirty="0"/>
              <a:t>Automated Punching System</a:t>
            </a:r>
            <a:r>
              <a:rPr lang="en-US" dirty="0"/>
              <a:t> ensures </a:t>
            </a:r>
            <a:r>
              <a:rPr lang="en-US" b="1" dirty="0"/>
              <a:t>pinpoint accuracy, speed, and cost savings</a:t>
            </a:r>
            <a:r>
              <a:rPr lang="en-US" dirty="0"/>
              <a:t>—removing human error and streamlining production.</a:t>
            </a:r>
          </a:p>
        </p:txBody>
      </p:sp>
      <p:pic>
        <p:nvPicPr>
          <p:cNvPr id="767" name="Google Shape;767;p32"/>
          <p:cNvPicPr preferRelativeResize="0">
            <a:picLocks noGrp="1"/>
          </p:cNvPicPr>
          <p:nvPr>
            <p:ph type="pic" idx="2"/>
          </p:nvPr>
        </p:nvPicPr>
        <p:blipFill rotWithShape="1">
          <a:blip r:embed="rId3"/>
          <a:srcRect l="67686" t="68568" r="4983" b="-1795"/>
          <a:stretch/>
        </p:blipFill>
        <p:spPr>
          <a:xfrm>
            <a:off x="5036700" y="231700"/>
            <a:ext cx="3849600" cy="4680000"/>
          </a:xfrm>
          <a:prstGeom prst="roundRect">
            <a:avLst>
              <a:gd name="adj" fmla="val 16667"/>
            </a:avLst>
          </a:prstGeom>
        </p:spPr>
      </p:pic>
      <p:grpSp>
        <p:nvGrpSpPr>
          <p:cNvPr id="768" name="Google Shape;768;p32"/>
          <p:cNvGrpSpPr/>
          <p:nvPr/>
        </p:nvGrpSpPr>
        <p:grpSpPr>
          <a:xfrm>
            <a:off x="8707303" y="4220279"/>
            <a:ext cx="436703" cy="923225"/>
            <a:chOff x="4794250" y="3765054"/>
            <a:chExt cx="436703" cy="923225"/>
          </a:xfrm>
        </p:grpSpPr>
        <p:sp>
          <p:nvSpPr>
            <p:cNvPr id="769" name="Google Shape;769;p32"/>
            <p:cNvSpPr/>
            <p:nvPr/>
          </p:nvSpPr>
          <p:spPr>
            <a:xfrm>
              <a:off x="4794250" y="3765054"/>
              <a:ext cx="436703" cy="492633"/>
            </a:xfrm>
            <a:custGeom>
              <a:avLst/>
              <a:gdLst/>
              <a:ahLst/>
              <a:cxnLst/>
              <a:rect l="l" t="t" r="r" b="b"/>
              <a:pathLst>
                <a:path w="436703" h="492633" extrusionOk="0">
                  <a:moveTo>
                    <a:pt x="436704" y="0"/>
                  </a:moveTo>
                  <a:lnTo>
                    <a:pt x="0" y="438477"/>
                  </a:lnTo>
                  <a:lnTo>
                    <a:pt x="0" y="492634"/>
                  </a:lnTo>
                  <a:lnTo>
                    <a:pt x="436704" y="54061"/>
                  </a:lnTo>
                  <a:lnTo>
                    <a:pt x="436704"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0" name="Google Shape;770;p32"/>
            <p:cNvSpPr/>
            <p:nvPr/>
          </p:nvSpPr>
          <p:spPr>
            <a:xfrm>
              <a:off x="4794250" y="3889234"/>
              <a:ext cx="436703" cy="492633"/>
            </a:xfrm>
            <a:custGeom>
              <a:avLst/>
              <a:gdLst/>
              <a:ahLst/>
              <a:cxnLst/>
              <a:rect l="l" t="t" r="r" b="b"/>
              <a:pathLst>
                <a:path w="436703" h="492633" extrusionOk="0">
                  <a:moveTo>
                    <a:pt x="0" y="438477"/>
                  </a:moveTo>
                  <a:lnTo>
                    <a:pt x="0" y="492633"/>
                  </a:lnTo>
                  <a:lnTo>
                    <a:pt x="436704" y="54061"/>
                  </a:lnTo>
                  <a:lnTo>
                    <a:pt x="436704" y="0"/>
                  </a:lnTo>
                  <a:lnTo>
                    <a:pt x="0" y="43847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1" name="Google Shape;771;p32"/>
            <p:cNvSpPr/>
            <p:nvPr/>
          </p:nvSpPr>
          <p:spPr>
            <a:xfrm>
              <a:off x="4794250" y="4013414"/>
              <a:ext cx="436703" cy="492633"/>
            </a:xfrm>
            <a:custGeom>
              <a:avLst/>
              <a:gdLst/>
              <a:ahLst/>
              <a:cxnLst/>
              <a:rect l="l" t="t" r="r" b="b"/>
              <a:pathLst>
                <a:path w="436703" h="492633" extrusionOk="0">
                  <a:moveTo>
                    <a:pt x="0" y="438572"/>
                  </a:moveTo>
                  <a:lnTo>
                    <a:pt x="0" y="492634"/>
                  </a:lnTo>
                  <a:lnTo>
                    <a:pt x="436704" y="54061"/>
                  </a:lnTo>
                  <a:lnTo>
                    <a:pt x="436704" y="0"/>
                  </a:lnTo>
                  <a:lnTo>
                    <a:pt x="0" y="43857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2" name="Google Shape;772;p32"/>
            <p:cNvSpPr/>
            <p:nvPr/>
          </p:nvSpPr>
          <p:spPr>
            <a:xfrm>
              <a:off x="4794250" y="4137594"/>
              <a:ext cx="436703" cy="492633"/>
            </a:xfrm>
            <a:custGeom>
              <a:avLst/>
              <a:gdLst/>
              <a:ahLst/>
              <a:cxnLst/>
              <a:rect l="l" t="t" r="r" b="b"/>
              <a:pathLst>
                <a:path w="436703" h="492633" extrusionOk="0">
                  <a:moveTo>
                    <a:pt x="0" y="438572"/>
                  </a:moveTo>
                  <a:lnTo>
                    <a:pt x="0" y="492633"/>
                  </a:lnTo>
                  <a:lnTo>
                    <a:pt x="436704" y="54156"/>
                  </a:lnTo>
                  <a:lnTo>
                    <a:pt x="436704" y="0"/>
                  </a:lnTo>
                  <a:lnTo>
                    <a:pt x="0" y="43857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3" name="Google Shape;773;p32"/>
            <p:cNvSpPr/>
            <p:nvPr/>
          </p:nvSpPr>
          <p:spPr>
            <a:xfrm>
              <a:off x="4806317" y="4261773"/>
              <a:ext cx="424636" cy="426505"/>
            </a:xfrm>
            <a:custGeom>
              <a:avLst/>
              <a:gdLst/>
              <a:ahLst/>
              <a:cxnLst/>
              <a:rect l="l" t="t" r="r" b="b"/>
              <a:pathLst>
                <a:path w="424636" h="426505" extrusionOk="0">
                  <a:moveTo>
                    <a:pt x="0" y="426506"/>
                  </a:moveTo>
                  <a:lnTo>
                    <a:pt x="53875" y="426506"/>
                  </a:lnTo>
                  <a:lnTo>
                    <a:pt x="424637" y="54061"/>
                  </a:lnTo>
                  <a:lnTo>
                    <a:pt x="424637" y="0"/>
                  </a:lnTo>
                  <a:lnTo>
                    <a:pt x="0" y="42650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4" name="Google Shape;774;p32"/>
            <p:cNvSpPr/>
            <p:nvPr/>
          </p:nvSpPr>
          <p:spPr>
            <a:xfrm>
              <a:off x="4929936" y="4385953"/>
              <a:ext cx="301017" cy="302325"/>
            </a:xfrm>
            <a:custGeom>
              <a:avLst/>
              <a:gdLst/>
              <a:ahLst/>
              <a:cxnLst/>
              <a:rect l="l" t="t" r="r" b="b"/>
              <a:pathLst>
                <a:path w="301017" h="302325" extrusionOk="0">
                  <a:moveTo>
                    <a:pt x="0" y="302326"/>
                  </a:moveTo>
                  <a:lnTo>
                    <a:pt x="53875" y="302326"/>
                  </a:lnTo>
                  <a:lnTo>
                    <a:pt x="301018" y="54156"/>
                  </a:lnTo>
                  <a:lnTo>
                    <a:pt x="301018" y="0"/>
                  </a:lnTo>
                  <a:lnTo>
                    <a:pt x="0" y="30232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5" name="Google Shape;775;p32"/>
            <p:cNvSpPr/>
            <p:nvPr/>
          </p:nvSpPr>
          <p:spPr>
            <a:xfrm>
              <a:off x="5053554" y="4510133"/>
              <a:ext cx="177399" cy="178146"/>
            </a:xfrm>
            <a:custGeom>
              <a:avLst/>
              <a:gdLst/>
              <a:ahLst/>
              <a:cxnLst/>
              <a:rect l="l" t="t" r="r" b="b"/>
              <a:pathLst>
                <a:path w="177399" h="178146" extrusionOk="0">
                  <a:moveTo>
                    <a:pt x="0" y="178146"/>
                  </a:moveTo>
                  <a:lnTo>
                    <a:pt x="53875" y="178146"/>
                  </a:lnTo>
                  <a:lnTo>
                    <a:pt x="177399" y="54157"/>
                  </a:lnTo>
                  <a:lnTo>
                    <a:pt x="177399" y="0"/>
                  </a:lnTo>
                  <a:lnTo>
                    <a:pt x="0" y="17814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76" name="Google Shape;776;p32"/>
          <p:cNvGrpSpPr/>
          <p:nvPr/>
        </p:nvGrpSpPr>
        <p:grpSpPr>
          <a:xfrm>
            <a:off x="8548881" y="334215"/>
            <a:ext cx="264435" cy="665216"/>
            <a:chOff x="8625081" y="258015"/>
            <a:chExt cx="264435" cy="665216"/>
          </a:xfrm>
        </p:grpSpPr>
        <p:sp>
          <p:nvSpPr>
            <p:cNvPr id="777" name="Google Shape;777;p32"/>
            <p:cNvSpPr/>
            <p:nvPr/>
          </p:nvSpPr>
          <p:spPr>
            <a:xfrm>
              <a:off x="8625081" y="258014"/>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8" name="Google Shape;778;p32"/>
            <p:cNvSpPr/>
            <p:nvPr/>
          </p:nvSpPr>
          <p:spPr>
            <a:xfrm>
              <a:off x="8625081" y="658815"/>
              <a:ext cx="264435" cy="264416"/>
            </a:xfrm>
            <a:custGeom>
              <a:avLst/>
              <a:gdLst/>
              <a:ahLst/>
              <a:cxnLst/>
              <a:rect l="l" t="t" r="r" b="b"/>
              <a:pathLst>
                <a:path w="264435" h="264416" extrusionOk="0">
                  <a:moveTo>
                    <a:pt x="132265" y="0"/>
                  </a:moveTo>
                  <a:lnTo>
                    <a:pt x="138442" y="69928"/>
                  </a:lnTo>
                  <a:cubicBezTo>
                    <a:pt x="141102" y="99762"/>
                    <a:pt x="164762" y="123515"/>
                    <a:pt x="194597" y="126080"/>
                  </a:cubicBezTo>
                  <a:lnTo>
                    <a:pt x="264436" y="132256"/>
                  </a:lnTo>
                  <a:lnTo>
                    <a:pt x="194597" y="138432"/>
                  </a:lnTo>
                  <a:cubicBezTo>
                    <a:pt x="164762" y="141092"/>
                    <a:pt x="141007" y="164750"/>
                    <a:pt x="138442" y="194583"/>
                  </a:cubicBezTo>
                  <a:lnTo>
                    <a:pt x="132265" y="264416"/>
                  </a:lnTo>
                  <a:lnTo>
                    <a:pt x="126089" y="194583"/>
                  </a:lnTo>
                  <a:cubicBezTo>
                    <a:pt x="123429" y="164750"/>
                    <a:pt x="99769" y="140997"/>
                    <a:pt x="69933" y="138432"/>
                  </a:cubicBezTo>
                  <a:lnTo>
                    <a:pt x="0" y="132256"/>
                  </a:lnTo>
                  <a:lnTo>
                    <a:pt x="69933" y="126080"/>
                  </a:lnTo>
                  <a:cubicBezTo>
                    <a:pt x="99769" y="123420"/>
                    <a:pt x="123429" y="99762"/>
                    <a:pt x="126089" y="69928"/>
                  </a:cubicBezTo>
                  <a:lnTo>
                    <a:pt x="13226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72"/>
        <p:cNvGrpSpPr/>
        <p:nvPr/>
      </p:nvGrpSpPr>
      <p:grpSpPr>
        <a:xfrm>
          <a:off x="0" y="0"/>
          <a:ext cx="0" cy="0"/>
          <a:chOff x="0" y="0"/>
          <a:chExt cx="0" cy="0"/>
        </a:xfrm>
      </p:grpSpPr>
      <p:sp>
        <p:nvSpPr>
          <p:cNvPr id="975" name="Google Shape;975;p43"/>
          <p:cNvSpPr txBox="1">
            <a:spLocks noGrp="1"/>
          </p:cNvSpPr>
          <p:nvPr>
            <p:ph type="title"/>
          </p:nvPr>
        </p:nvSpPr>
        <p:spPr>
          <a:xfrm>
            <a:off x="722375" y="539500"/>
            <a:ext cx="37812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Solution Overview</a:t>
            </a:r>
            <a:endParaRPr dirty="0"/>
          </a:p>
        </p:txBody>
      </p:sp>
      <p:sp>
        <p:nvSpPr>
          <p:cNvPr id="976" name="Google Shape;976;p43"/>
          <p:cNvSpPr txBox="1">
            <a:spLocks noGrp="1"/>
          </p:cNvSpPr>
          <p:nvPr>
            <p:ph type="subTitle" idx="1"/>
          </p:nvPr>
        </p:nvSpPr>
        <p:spPr>
          <a:xfrm>
            <a:off x="301020" y="1062250"/>
            <a:ext cx="4510779" cy="679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system features a </a:t>
            </a:r>
            <a:r>
              <a:rPr lang="en-US" b="1" dirty="0"/>
              <a:t>user-friendly digital interface</a:t>
            </a:r>
            <a:r>
              <a:rPr lang="en-US" dirty="0"/>
              <a:t> where designs are easily uploaded, and the automated process ensures </a:t>
            </a:r>
            <a:r>
              <a:rPr lang="en-US" b="1" dirty="0"/>
              <a:t>consistent, accurate punching</a:t>
            </a:r>
            <a:r>
              <a:rPr lang="en-US" dirty="0"/>
              <a:t> with minimal human intervention.</a:t>
            </a:r>
          </a:p>
        </p:txBody>
      </p:sp>
      <p:grpSp>
        <p:nvGrpSpPr>
          <p:cNvPr id="977" name="Google Shape;977;p43"/>
          <p:cNvGrpSpPr/>
          <p:nvPr/>
        </p:nvGrpSpPr>
        <p:grpSpPr>
          <a:xfrm>
            <a:off x="7701425" y="167863"/>
            <a:ext cx="469100" cy="125100"/>
            <a:chOff x="4540000" y="294675"/>
            <a:chExt cx="469100" cy="125100"/>
          </a:xfrm>
        </p:grpSpPr>
        <p:sp>
          <p:nvSpPr>
            <p:cNvPr id="978" name="Google Shape;978;p43"/>
            <p:cNvSpPr/>
            <p:nvPr/>
          </p:nvSpPr>
          <p:spPr>
            <a:xfrm rot="-5400000">
              <a:off x="4531600" y="303075"/>
              <a:ext cx="125100" cy="108300"/>
            </a:xfrm>
            <a:prstGeom prst="triangle">
              <a:avLst>
                <a:gd name="adj" fmla="val 50000"/>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979" name="Google Shape;979;p43"/>
            <p:cNvSpPr/>
            <p:nvPr/>
          </p:nvSpPr>
          <p:spPr>
            <a:xfrm rot="-5400000">
              <a:off x="4712000" y="303075"/>
              <a:ext cx="125100" cy="108300"/>
            </a:xfrm>
            <a:prstGeom prst="triangle">
              <a:avLst>
                <a:gd name="adj" fmla="val 50000"/>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980" name="Google Shape;980;p43"/>
            <p:cNvSpPr/>
            <p:nvPr/>
          </p:nvSpPr>
          <p:spPr>
            <a:xfrm rot="-5400000">
              <a:off x="4892400" y="303075"/>
              <a:ext cx="125100" cy="108300"/>
            </a:xfrm>
            <a:prstGeom prst="triangle">
              <a:avLst>
                <a:gd name="adj" fmla="val 50000"/>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grpSp>
      <p:grpSp>
        <p:nvGrpSpPr>
          <p:cNvPr id="981" name="Google Shape;981;p43"/>
          <p:cNvGrpSpPr/>
          <p:nvPr/>
        </p:nvGrpSpPr>
        <p:grpSpPr>
          <a:xfrm flipH="1">
            <a:off x="3" y="4220279"/>
            <a:ext cx="436703" cy="923225"/>
            <a:chOff x="4794250" y="3765054"/>
            <a:chExt cx="436703" cy="923225"/>
          </a:xfrm>
        </p:grpSpPr>
        <p:sp>
          <p:nvSpPr>
            <p:cNvPr id="982" name="Google Shape;982;p43"/>
            <p:cNvSpPr/>
            <p:nvPr/>
          </p:nvSpPr>
          <p:spPr>
            <a:xfrm>
              <a:off x="4794250" y="3765054"/>
              <a:ext cx="436703" cy="492633"/>
            </a:xfrm>
            <a:custGeom>
              <a:avLst/>
              <a:gdLst/>
              <a:ahLst/>
              <a:cxnLst/>
              <a:rect l="l" t="t" r="r" b="b"/>
              <a:pathLst>
                <a:path w="436703" h="492633" extrusionOk="0">
                  <a:moveTo>
                    <a:pt x="436704" y="0"/>
                  </a:moveTo>
                  <a:lnTo>
                    <a:pt x="0" y="438477"/>
                  </a:lnTo>
                  <a:lnTo>
                    <a:pt x="0" y="492634"/>
                  </a:lnTo>
                  <a:lnTo>
                    <a:pt x="436704" y="54061"/>
                  </a:lnTo>
                  <a:lnTo>
                    <a:pt x="436704"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3" name="Google Shape;983;p43"/>
            <p:cNvSpPr/>
            <p:nvPr/>
          </p:nvSpPr>
          <p:spPr>
            <a:xfrm>
              <a:off x="4794250" y="3889234"/>
              <a:ext cx="436703" cy="492633"/>
            </a:xfrm>
            <a:custGeom>
              <a:avLst/>
              <a:gdLst/>
              <a:ahLst/>
              <a:cxnLst/>
              <a:rect l="l" t="t" r="r" b="b"/>
              <a:pathLst>
                <a:path w="436703" h="492633" extrusionOk="0">
                  <a:moveTo>
                    <a:pt x="0" y="438477"/>
                  </a:moveTo>
                  <a:lnTo>
                    <a:pt x="0" y="492633"/>
                  </a:lnTo>
                  <a:lnTo>
                    <a:pt x="436704" y="54061"/>
                  </a:lnTo>
                  <a:lnTo>
                    <a:pt x="436704" y="0"/>
                  </a:lnTo>
                  <a:lnTo>
                    <a:pt x="0" y="438477"/>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4" name="Google Shape;984;p43"/>
            <p:cNvSpPr/>
            <p:nvPr/>
          </p:nvSpPr>
          <p:spPr>
            <a:xfrm>
              <a:off x="4794250" y="4013414"/>
              <a:ext cx="436703" cy="492633"/>
            </a:xfrm>
            <a:custGeom>
              <a:avLst/>
              <a:gdLst/>
              <a:ahLst/>
              <a:cxnLst/>
              <a:rect l="l" t="t" r="r" b="b"/>
              <a:pathLst>
                <a:path w="436703" h="492633" extrusionOk="0">
                  <a:moveTo>
                    <a:pt x="0" y="438572"/>
                  </a:moveTo>
                  <a:lnTo>
                    <a:pt x="0" y="492634"/>
                  </a:lnTo>
                  <a:lnTo>
                    <a:pt x="436704" y="54061"/>
                  </a:lnTo>
                  <a:lnTo>
                    <a:pt x="436704" y="0"/>
                  </a:lnTo>
                  <a:lnTo>
                    <a:pt x="0" y="43857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5" name="Google Shape;985;p43"/>
            <p:cNvSpPr/>
            <p:nvPr/>
          </p:nvSpPr>
          <p:spPr>
            <a:xfrm>
              <a:off x="4794250" y="4137594"/>
              <a:ext cx="436703" cy="492633"/>
            </a:xfrm>
            <a:custGeom>
              <a:avLst/>
              <a:gdLst/>
              <a:ahLst/>
              <a:cxnLst/>
              <a:rect l="l" t="t" r="r" b="b"/>
              <a:pathLst>
                <a:path w="436703" h="492633" extrusionOk="0">
                  <a:moveTo>
                    <a:pt x="0" y="438572"/>
                  </a:moveTo>
                  <a:lnTo>
                    <a:pt x="0" y="492633"/>
                  </a:lnTo>
                  <a:lnTo>
                    <a:pt x="436704" y="54156"/>
                  </a:lnTo>
                  <a:lnTo>
                    <a:pt x="436704" y="0"/>
                  </a:lnTo>
                  <a:lnTo>
                    <a:pt x="0" y="438572"/>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6" name="Google Shape;986;p43"/>
            <p:cNvSpPr/>
            <p:nvPr/>
          </p:nvSpPr>
          <p:spPr>
            <a:xfrm>
              <a:off x="4806317" y="4261773"/>
              <a:ext cx="424636" cy="426505"/>
            </a:xfrm>
            <a:custGeom>
              <a:avLst/>
              <a:gdLst/>
              <a:ahLst/>
              <a:cxnLst/>
              <a:rect l="l" t="t" r="r" b="b"/>
              <a:pathLst>
                <a:path w="424636" h="426505" extrusionOk="0">
                  <a:moveTo>
                    <a:pt x="0" y="426506"/>
                  </a:moveTo>
                  <a:lnTo>
                    <a:pt x="53875" y="426506"/>
                  </a:lnTo>
                  <a:lnTo>
                    <a:pt x="424637" y="54061"/>
                  </a:lnTo>
                  <a:lnTo>
                    <a:pt x="424637" y="0"/>
                  </a:lnTo>
                  <a:lnTo>
                    <a:pt x="0" y="42650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7" name="Google Shape;987;p43"/>
            <p:cNvSpPr/>
            <p:nvPr/>
          </p:nvSpPr>
          <p:spPr>
            <a:xfrm>
              <a:off x="4929936" y="4385953"/>
              <a:ext cx="301017" cy="302325"/>
            </a:xfrm>
            <a:custGeom>
              <a:avLst/>
              <a:gdLst/>
              <a:ahLst/>
              <a:cxnLst/>
              <a:rect l="l" t="t" r="r" b="b"/>
              <a:pathLst>
                <a:path w="301017" h="302325" extrusionOk="0">
                  <a:moveTo>
                    <a:pt x="0" y="302326"/>
                  </a:moveTo>
                  <a:lnTo>
                    <a:pt x="53875" y="302326"/>
                  </a:lnTo>
                  <a:lnTo>
                    <a:pt x="301018" y="54156"/>
                  </a:lnTo>
                  <a:lnTo>
                    <a:pt x="301018" y="0"/>
                  </a:lnTo>
                  <a:lnTo>
                    <a:pt x="0" y="30232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8" name="Google Shape;988;p43"/>
            <p:cNvSpPr/>
            <p:nvPr/>
          </p:nvSpPr>
          <p:spPr>
            <a:xfrm>
              <a:off x="5053554" y="4510133"/>
              <a:ext cx="177399" cy="178146"/>
            </a:xfrm>
            <a:custGeom>
              <a:avLst/>
              <a:gdLst/>
              <a:ahLst/>
              <a:cxnLst/>
              <a:rect l="l" t="t" r="r" b="b"/>
              <a:pathLst>
                <a:path w="177399" h="178146" extrusionOk="0">
                  <a:moveTo>
                    <a:pt x="0" y="178146"/>
                  </a:moveTo>
                  <a:lnTo>
                    <a:pt x="53875" y="178146"/>
                  </a:lnTo>
                  <a:lnTo>
                    <a:pt x="177399" y="54157"/>
                  </a:lnTo>
                  <a:lnTo>
                    <a:pt x="177399" y="0"/>
                  </a:lnTo>
                  <a:lnTo>
                    <a:pt x="0" y="178146"/>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pic>
        <p:nvPicPr>
          <p:cNvPr id="5" name="Picture Placeholder 4" descr="A screenshot of a computer&#10;&#10;AI-generated content may be incorrect.">
            <a:extLst>
              <a:ext uri="{FF2B5EF4-FFF2-40B4-BE49-F238E27FC236}">
                <a16:creationId xmlns:a16="http://schemas.microsoft.com/office/drawing/2014/main" id="{8852F8B8-0B65-8D39-A4B8-2A2B772F79AB}"/>
              </a:ext>
            </a:extLst>
          </p:cNvPr>
          <p:cNvPicPr>
            <a:picLocks noGrp="1" noChangeAspect="1"/>
          </p:cNvPicPr>
          <p:nvPr>
            <p:ph type="pic" idx="3"/>
          </p:nvPr>
        </p:nvPicPr>
        <p:blipFill>
          <a:blip r:embed="rId3"/>
          <a:srcRect l="-383" t="-22047" r="14091" b="-31496"/>
          <a:stretch/>
        </p:blipFill>
        <p:spPr>
          <a:xfrm>
            <a:off x="237400" y="1843875"/>
            <a:ext cx="4574400" cy="3067800"/>
          </a:xfrm>
        </p:spPr>
      </p:pic>
      <p:pic>
        <p:nvPicPr>
          <p:cNvPr id="3" name="Picture Placeholder 2" descr="A computer and electronic devices on a table&#10;&#10;AI-generated content may be incorrect.">
            <a:extLst>
              <a:ext uri="{FF2B5EF4-FFF2-40B4-BE49-F238E27FC236}">
                <a16:creationId xmlns:a16="http://schemas.microsoft.com/office/drawing/2014/main" id="{B0100713-0A9A-5385-05C5-41B30A4F4892}"/>
              </a:ext>
            </a:extLst>
          </p:cNvPr>
          <p:cNvPicPr>
            <a:picLocks noGrp="1" noChangeAspect="1"/>
          </p:cNvPicPr>
          <p:nvPr>
            <p:ph type="pic" idx="2"/>
          </p:nvPr>
        </p:nvPicPr>
        <p:blipFill>
          <a:blip r:embed="rId4"/>
          <a:srcRect l="14434" t="28" r="23872" b="-28"/>
          <a:stretch/>
        </p:blipFill>
        <p:spPr>
          <a:xfrm>
            <a:off x="5036700" y="231700"/>
            <a:ext cx="3849600" cy="4680000"/>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B40D3014-7417-6663-5B34-79106AEFDF4B}"/>
              </a:ext>
            </a:extLst>
          </p:cNvPr>
          <p:cNvGrpSpPr/>
          <p:nvPr/>
        </p:nvGrpSpPr>
        <p:grpSpPr>
          <a:xfrm>
            <a:off x="462812" y="1646000"/>
            <a:ext cx="8325588" cy="2218463"/>
            <a:chOff x="426526" y="1254115"/>
            <a:chExt cx="8325588" cy="2218463"/>
          </a:xfrm>
        </p:grpSpPr>
        <p:sp>
          <p:nvSpPr>
            <p:cNvPr id="3" name="Google Shape;7908;p57">
              <a:extLst>
                <a:ext uri="{FF2B5EF4-FFF2-40B4-BE49-F238E27FC236}">
                  <a16:creationId xmlns:a16="http://schemas.microsoft.com/office/drawing/2014/main" id="{C7BC053A-634E-5EDA-8A00-D9BD00BD153A}"/>
                </a:ext>
              </a:extLst>
            </p:cNvPr>
            <p:cNvSpPr/>
            <p:nvPr/>
          </p:nvSpPr>
          <p:spPr>
            <a:xfrm>
              <a:off x="728451" y="1649941"/>
              <a:ext cx="1616705" cy="1616566"/>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19050"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 name="Google Shape;7909;p57">
              <a:extLst>
                <a:ext uri="{FF2B5EF4-FFF2-40B4-BE49-F238E27FC236}">
                  <a16:creationId xmlns:a16="http://schemas.microsoft.com/office/drawing/2014/main" id="{FAFC035A-CDBE-450D-6850-E60EF3E12C60}"/>
                </a:ext>
              </a:extLst>
            </p:cNvPr>
            <p:cNvSpPr/>
            <p:nvPr/>
          </p:nvSpPr>
          <p:spPr>
            <a:xfrm>
              <a:off x="6533362" y="2363480"/>
              <a:ext cx="2218752" cy="1109098"/>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7910;p57">
              <a:extLst>
                <a:ext uri="{FF2B5EF4-FFF2-40B4-BE49-F238E27FC236}">
                  <a16:creationId xmlns:a16="http://schemas.microsoft.com/office/drawing/2014/main" id="{AC47EECE-0759-841D-E532-706A91A5C3B7}"/>
                </a:ext>
              </a:extLst>
            </p:cNvPr>
            <p:cNvSpPr/>
            <p:nvPr/>
          </p:nvSpPr>
          <p:spPr>
            <a:xfrm>
              <a:off x="4499059" y="1254115"/>
              <a:ext cx="2218189" cy="1109098"/>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7911;p57">
              <a:extLst>
                <a:ext uri="{FF2B5EF4-FFF2-40B4-BE49-F238E27FC236}">
                  <a16:creationId xmlns:a16="http://schemas.microsoft.com/office/drawing/2014/main" id="{2DE5066F-783F-75E4-93BC-1D056BA7D642}"/>
                </a:ext>
              </a:extLst>
            </p:cNvPr>
            <p:cNvSpPr/>
            <p:nvPr/>
          </p:nvSpPr>
          <p:spPr>
            <a:xfrm>
              <a:off x="426526" y="1254115"/>
              <a:ext cx="2220437" cy="1112746"/>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7912;p57">
              <a:extLst>
                <a:ext uri="{FF2B5EF4-FFF2-40B4-BE49-F238E27FC236}">
                  <a16:creationId xmlns:a16="http://schemas.microsoft.com/office/drawing/2014/main" id="{6610211C-E225-1383-40CF-83D0FBB9C77C}"/>
                </a:ext>
              </a:extLst>
            </p:cNvPr>
            <p:cNvSpPr/>
            <p:nvPr/>
          </p:nvSpPr>
          <p:spPr>
            <a:xfrm>
              <a:off x="2463914" y="2363480"/>
              <a:ext cx="2218752" cy="1109098"/>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7914;p57">
              <a:extLst>
                <a:ext uri="{FF2B5EF4-FFF2-40B4-BE49-F238E27FC236}">
                  <a16:creationId xmlns:a16="http://schemas.microsoft.com/office/drawing/2014/main" id="{7D58281F-4F0D-DADF-4A38-07DAFD8C8392}"/>
                </a:ext>
              </a:extLst>
            </p:cNvPr>
            <p:cNvSpPr/>
            <p:nvPr/>
          </p:nvSpPr>
          <p:spPr>
            <a:xfrm>
              <a:off x="2764645" y="1429574"/>
              <a:ext cx="1616705" cy="1616566"/>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19050"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7915;p57">
              <a:extLst>
                <a:ext uri="{FF2B5EF4-FFF2-40B4-BE49-F238E27FC236}">
                  <a16:creationId xmlns:a16="http://schemas.microsoft.com/office/drawing/2014/main" id="{780EC3B5-6F63-303B-4847-A53C6ECE1EA5}"/>
                </a:ext>
              </a:extLst>
            </p:cNvPr>
            <p:cNvSpPr/>
            <p:nvPr/>
          </p:nvSpPr>
          <p:spPr>
            <a:xfrm>
              <a:off x="4802549" y="1649941"/>
              <a:ext cx="1616705" cy="1616566"/>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19050"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7916;p57">
              <a:extLst>
                <a:ext uri="{FF2B5EF4-FFF2-40B4-BE49-F238E27FC236}">
                  <a16:creationId xmlns:a16="http://schemas.microsoft.com/office/drawing/2014/main" id="{8A5F07E8-73C3-2D9B-8EFA-0B4439C00835}"/>
                </a:ext>
              </a:extLst>
            </p:cNvPr>
            <p:cNvSpPr/>
            <p:nvPr/>
          </p:nvSpPr>
          <p:spPr>
            <a:xfrm>
              <a:off x="6838739" y="1429574"/>
              <a:ext cx="1616705" cy="1616566"/>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19050"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TextBox 13">
              <a:hlinkClick r:id="rId2" action="ppaction://hlinksldjump"/>
              <a:extLst>
                <a:ext uri="{FF2B5EF4-FFF2-40B4-BE49-F238E27FC236}">
                  <a16:creationId xmlns:a16="http://schemas.microsoft.com/office/drawing/2014/main" id="{2EFF21FE-A2B4-B21A-0519-8AC14C46358A}"/>
                </a:ext>
              </a:extLst>
            </p:cNvPr>
            <p:cNvSpPr txBox="1"/>
            <p:nvPr/>
          </p:nvSpPr>
          <p:spPr>
            <a:xfrm>
              <a:off x="1085131" y="2196614"/>
              <a:ext cx="903344" cy="523220"/>
            </a:xfrm>
            <a:prstGeom prst="rect">
              <a:avLst/>
            </a:prstGeom>
            <a:noFill/>
          </p:spPr>
          <p:txBody>
            <a:bodyPr wrap="square" rtlCol="0">
              <a:spAutoFit/>
            </a:bodyPr>
            <a:lstStyle/>
            <a:p>
              <a:pPr algn="ctr"/>
              <a:r>
                <a:rPr lang="en-CA" dirty="0"/>
                <a:t>Upload Design</a:t>
              </a:r>
            </a:p>
          </p:txBody>
        </p:sp>
        <p:sp>
          <p:nvSpPr>
            <p:cNvPr id="15" name="TextBox 14">
              <a:extLst>
                <a:ext uri="{FF2B5EF4-FFF2-40B4-BE49-F238E27FC236}">
                  <a16:creationId xmlns:a16="http://schemas.microsoft.com/office/drawing/2014/main" id="{FACBB1C2-1AB9-124A-9286-CF351EBFCD34}"/>
                </a:ext>
              </a:extLst>
            </p:cNvPr>
            <p:cNvSpPr txBox="1"/>
            <p:nvPr/>
          </p:nvSpPr>
          <p:spPr>
            <a:xfrm>
              <a:off x="3121325" y="1976247"/>
              <a:ext cx="903344" cy="523220"/>
            </a:xfrm>
            <a:prstGeom prst="rect">
              <a:avLst/>
            </a:prstGeom>
            <a:noFill/>
          </p:spPr>
          <p:txBody>
            <a:bodyPr wrap="square" rtlCol="0">
              <a:spAutoFit/>
            </a:bodyPr>
            <a:lstStyle/>
            <a:p>
              <a:pPr algn="ctr"/>
              <a:r>
                <a:rPr lang="en-CA" dirty="0"/>
                <a:t>Material Setup</a:t>
              </a:r>
            </a:p>
          </p:txBody>
        </p:sp>
        <p:sp>
          <p:nvSpPr>
            <p:cNvPr id="16" name="TextBox 15">
              <a:extLst>
                <a:ext uri="{FF2B5EF4-FFF2-40B4-BE49-F238E27FC236}">
                  <a16:creationId xmlns:a16="http://schemas.microsoft.com/office/drawing/2014/main" id="{73942279-12E5-E80F-60F5-DFB62B2587A8}"/>
                </a:ext>
              </a:extLst>
            </p:cNvPr>
            <p:cNvSpPr txBox="1"/>
            <p:nvPr/>
          </p:nvSpPr>
          <p:spPr>
            <a:xfrm>
              <a:off x="5121234" y="2304336"/>
              <a:ext cx="979334" cy="307777"/>
            </a:xfrm>
            <a:prstGeom prst="rect">
              <a:avLst/>
            </a:prstGeom>
            <a:noFill/>
          </p:spPr>
          <p:txBody>
            <a:bodyPr wrap="square" rtlCol="0">
              <a:spAutoFit/>
            </a:bodyPr>
            <a:lstStyle/>
            <a:p>
              <a:pPr algn="ctr"/>
              <a:r>
                <a:rPr lang="en-CA" dirty="0"/>
                <a:t>Punching</a:t>
              </a:r>
            </a:p>
          </p:txBody>
        </p:sp>
        <p:sp>
          <p:nvSpPr>
            <p:cNvPr id="17" name="TextBox 16">
              <a:extLst>
                <a:ext uri="{FF2B5EF4-FFF2-40B4-BE49-F238E27FC236}">
                  <a16:creationId xmlns:a16="http://schemas.microsoft.com/office/drawing/2014/main" id="{A3617287-475A-E5DE-5AE7-1C4147BE8F0A}"/>
                </a:ext>
              </a:extLst>
            </p:cNvPr>
            <p:cNvSpPr txBox="1"/>
            <p:nvPr/>
          </p:nvSpPr>
          <p:spPr>
            <a:xfrm>
              <a:off x="7195419" y="2083969"/>
              <a:ext cx="903344" cy="307777"/>
            </a:xfrm>
            <a:prstGeom prst="rect">
              <a:avLst/>
            </a:prstGeom>
            <a:noFill/>
          </p:spPr>
          <p:txBody>
            <a:bodyPr wrap="square" rtlCol="0">
              <a:spAutoFit/>
            </a:bodyPr>
            <a:lstStyle/>
            <a:p>
              <a:pPr algn="ctr"/>
              <a:r>
                <a:rPr lang="en-CA" dirty="0"/>
                <a:t>Removal</a:t>
              </a:r>
            </a:p>
          </p:txBody>
        </p:sp>
      </p:grpSp>
      <p:sp>
        <p:nvSpPr>
          <p:cNvPr id="19" name="Title 18">
            <a:extLst>
              <a:ext uri="{FF2B5EF4-FFF2-40B4-BE49-F238E27FC236}">
                <a16:creationId xmlns:a16="http://schemas.microsoft.com/office/drawing/2014/main" id="{5F31FDD2-B74D-46C7-0361-9649203ACDE9}"/>
              </a:ext>
            </a:extLst>
          </p:cNvPr>
          <p:cNvSpPr>
            <a:spLocks noGrp="1"/>
          </p:cNvSpPr>
          <p:nvPr>
            <p:ph type="title"/>
          </p:nvPr>
        </p:nvSpPr>
        <p:spPr/>
        <p:txBody>
          <a:bodyPr/>
          <a:lstStyle/>
          <a:p>
            <a:r>
              <a:rPr lang="en-CA" dirty="0"/>
              <a:t>Process Flow</a:t>
            </a:r>
          </a:p>
        </p:txBody>
      </p:sp>
    </p:spTree>
    <p:extLst>
      <p:ext uri="{BB962C8B-B14F-4D97-AF65-F5344CB8AC3E}">
        <p14:creationId xmlns:p14="http://schemas.microsoft.com/office/powerpoint/2010/main" val="33192778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F2D7E-8769-5FC0-DA3C-77B9FEB33275}"/>
              </a:ext>
            </a:extLst>
          </p:cNvPr>
          <p:cNvSpPr>
            <a:spLocks noGrp="1"/>
          </p:cNvSpPr>
          <p:nvPr>
            <p:ph type="title"/>
          </p:nvPr>
        </p:nvSpPr>
        <p:spPr/>
        <p:txBody>
          <a:bodyPr/>
          <a:lstStyle/>
          <a:p>
            <a:r>
              <a:rPr lang="en-CA" dirty="0"/>
              <a:t>Upload Design</a:t>
            </a:r>
          </a:p>
        </p:txBody>
      </p:sp>
      <p:pic>
        <p:nvPicPr>
          <p:cNvPr id="12" name="Picture 2">
            <a:extLst>
              <a:ext uri="{FF2B5EF4-FFF2-40B4-BE49-F238E27FC236}">
                <a16:creationId xmlns:a16="http://schemas.microsoft.com/office/drawing/2014/main" id="{5344E66F-8823-5DA3-2F03-C9D832F06DDF}"/>
              </a:ext>
            </a:extLst>
          </p:cNvPr>
          <p:cNvPicPr>
            <a:picLocks noGrp="1" noChangeAspect="1" noChangeArrowheads="1"/>
          </p:cNvPicPr>
          <p:nvPr>
            <p:ph type="pic" idx="3"/>
          </p:nvPr>
        </p:nvPicPr>
        <p:blipFill rotWithShape="1">
          <a:blip r:embed="rId2">
            <a:extLst>
              <a:ext uri="{28A0092B-C50C-407E-A947-70E740481C1C}">
                <a14:useLocalDpi xmlns:a14="http://schemas.microsoft.com/office/drawing/2010/main" val="0"/>
              </a:ext>
            </a:extLst>
          </a:blip>
          <a:srcRect t="-575" b="6999"/>
          <a:stretch/>
        </p:blipFill>
        <p:spPr bwMode="auto">
          <a:xfrm>
            <a:off x="238125" y="1812925"/>
            <a:ext cx="8782050" cy="3098800"/>
          </a:xfrm>
          <a:prstGeom prst="rect">
            <a:avLst/>
          </a:prstGeom>
          <a:noFill/>
          <a:extLst>
            <a:ext uri="{909E8E84-426E-40DD-AFC4-6F175D3DCCD1}">
              <a14:hiddenFill xmlns:a14="http://schemas.microsoft.com/office/drawing/2010/main">
                <a:solidFill>
                  <a:srgbClr val="FFFFFF"/>
                </a:solidFill>
              </a14:hiddenFill>
            </a:ext>
          </a:extLst>
        </p:spPr>
      </p:pic>
      <p:sp>
        <p:nvSpPr>
          <p:cNvPr id="14" name="Subtitle 13">
            <a:extLst>
              <a:ext uri="{FF2B5EF4-FFF2-40B4-BE49-F238E27FC236}">
                <a16:creationId xmlns:a16="http://schemas.microsoft.com/office/drawing/2014/main" id="{7337B07D-5DFC-55A1-DFCC-51D71C56CBF3}"/>
              </a:ext>
            </a:extLst>
          </p:cNvPr>
          <p:cNvSpPr>
            <a:spLocks noGrp="1"/>
          </p:cNvSpPr>
          <p:nvPr>
            <p:ph type="subTitle" idx="1"/>
          </p:nvPr>
        </p:nvSpPr>
        <p:spPr>
          <a:xfrm>
            <a:off x="722375" y="1062250"/>
            <a:ext cx="8026418" cy="679200"/>
          </a:xfrm>
        </p:spPr>
        <p:txBody>
          <a:bodyPr/>
          <a:lstStyle/>
          <a:p>
            <a:pPr marL="457200" marR="0" lvl="0" indent="-304800" algn="l" defTabSz="914400" rtl="0" eaLnBrk="1" fontAlgn="auto" latinLnBrk="0" hangingPunct="1">
              <a:lnSpc>
                <a:spcPct val="100000"/>
              </a:lnSpc>
              <a:spcBef>
                <a:spcPts val="0"/>
              </a:spcBef>
              <a:spcAft>
                <a:spcPts val="0"/>
              </a:spcAft>
              <a:buClr>
                <a:srgbClr val="000000"/>
              </a:buClr>
              <a:buSzPts val="1200"/>
              <a:buFont typeface="Inter Tight"/>
              <a:buChar char="●"/>
              <a:tabLst/>
              <a:defRPr/>
            </a:pPr>
            <a:r>
              <a:rPr kumimoji="0" lang="en-CA" b="0" i="0" u="none" strike="noStrike" kern="0" cap="none" spc="0" normalizeH="0" baseline="0" noProof="0" dirty="0">
                <a:ln>
                  <a:noFill/>
                </a:ln>
                <a:solidFill>
                  <a:srgbClr val="000000"/>
                </a:solidFill>
                <a:effectLst/>
                <a:uLnTx/>
                <a:uFillTx/>
                <a:latin typeface="Inter Tight"/>
                <a:ea typeface="Inter Tight"/>
                <a:cs typeface="Inter Tight"/>
                <a:sym typeface="Inter Tight"/>
              </a:rPr>
              <a:t>Design the required pattern</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Inter Tight"/>
              <a:buChar char="●"/>
              <a:tabLst/>
              <a:defRPr/>
            </a:pPr>
            <a:r>
              <a:rPr lang="en-CA" dirty="0">
                <a:solidFill>
                  <a:srgbClr val="000000"/>
                </a:solidFill>
              </a:rPr>
              <a:t>Upload the pattern onto the software interface</a:t>
            </a:r>
          </a:p>
          <a:p>
            <a:pPr marL="457200" marR="0" lvl="0" indent="-304800" algn="l" defTabSz="914400" rtl="0" eaLnBrk="1" fontAlgn="auto" latinLnBrk="0" hangingPunct="1">
              <a:lnSpc>
                <a:spcPct val="100000"/>
              </a:lnSpc>
              <a:spcBef>
                <a:spcPts val="0"/>
              </a:spcBef>
              <a:spcAft>
                <a:spcPts val="0"/>
              </a:spcAft>
              <a:buClr>
                <a:srgbClr val="000000"/>
              </a:buClr>
              <a:buSzPts val="1200"/>
              <a:buFont typeface="Inter Tight"/>
              <a:buChar char="●"/>
              <a:tabLst/>
              <a:defRPr/>
            </a:pPr>
            <a:r>
              <a:rPr kumimoji="0" lang="en-CA" b="0" i="0" u="none" strike="noStrike" kern="0" cap="none" spc="0" normalizeH="0" baseline="0" noProof="0" dirty="0">
                <a:ln>
                  <a:noFill/>
                </a:ln>
                <a:solidFill>
                  <a:srgbClr val="000000"/>
                </a:solidFill>
                <a:effectLst/>
                <a:uLnTx/>
                <a:uFillTx/>
                <a:latin typeface="Inter Tight"/>
                <a:ea typeface="Inter Tight"/>
                <a:cs typeface="Inter Tight"/>
                <a:sym typeface="Inter Tight"/>
              </a:rPr>
              <a:t>The </a:t>
            </a:r>
            <a:r>
              <a:rPr lang="en-CA" dirty="0">
                <a:solidFill>
                  <a:srgbClr val="000000"/>
                </a:solidFill>
              </a:rPr>
              <a:t>software would convert the design input to punch instructions</a:t>
            </a:r>
            <a:endParaRPr kumimoji="0" lang="en-CA" b="0" i="0" u="none" strike="noStrike" kern="0" cap="none" spc="0" normalizeH="0" baseline="0" noProof="0" dirty="0">
              <a:ln>
                <a:noFill/>
              </a:ln>
              <a:solidFill>
                <a:srgbClr val="000000"/>
              </a:solidFill>
              <a:effectLst/>
              <a:uLnTx/>
              <a:uFillTx/>
              <a:latin typeface="Inter Tight"/>
              <a:ea typeface="Inter Tight"/>
              <a:cs typeface="Inter Tight"/>
              <a:sym typeface="Inter Tight"/>
            </a:endParaRPr>
          </a:p>
          <a:p>
            <a:pPr marL="457200" marR="0" lvl="0" indent="-304800" algn="l" defTabSz="914400" rtl="0" eaLnBrk="1" fontAlgn="auto" latinLnBrk="0" hangingPunct="1">
              <a:lnSpc>
                <a:spcPct val="100000"/>
              </a:lnSpc>
              <a:spcBef>
                <a:spcPts val="0"/>
              </a:spcBef>
              <a:spcAft>
                <a:spcPts val="0"/>
              </a:spcAft>
              <a:buClr>
                <a:srgbClr val="000000"/>
              </a:buClr>
              <a:buSzPts val="1200"/>
              <a:buFont typeface="Inter Tight"/>
              <a:buChar char="●"/>
              <a:tabLst/>
              <a:defRPr/>
            </a:pPr>
            <a:endParaRPr kumimoji="0" lang="en-CA" b="0" i="0" u="none" strike="noStrike" kern="0" cap="none" spc="0" normalizeH="0" baseline="0" noProof="0" dirty="0">
              <a:ln>
                <a:noFill/>
              </a:ln>
              <a:solidFill>
                <a:srgbClr val="000000"/>
              </a:solidFill>
              <a:effectLst/>
              <a:uLnTx/>
              <a:uFillTx/>
              <a:latin typeface="Inter Tight"/>
              <a:ea typeface="Inter Tight"/>
              <a:cs typeface="Inter Tight"/>
              <a:sym typeface="Inter Tight"/>
            </a:endParaRPr>
          </a:p>
          <a:p>
            <a:endParaRPr lang="en-CA" sz="1050" dirty="0"/>
          </a:p>
        </p:txBody>
      </p:sp>
    </p:spTree>
    <p:extLst>
      <p:ext uri="{BB962C8B-B14F-4D97-AF65-F5344CB8AC3E}">
        <p14:creationId xmlns:p14="http://schemas.microsoft.com/office/powerpoint/2010/main" val="23842136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198DC3-306B-8FD5-955D-8451A5109896}"/>
              </a:ext>
            </a:extLst>
          </p:cNvPr>
          <p:cNvSpPr>
            <a:spLocks noGrp="1"/>
          </p:cNvSpPr>
          <p:nvPr>
            <p:ph type="title"/>
          </p:nvPr>
        </p:nvSpPr>
        <p:spPr/>
        <p:txBody>
          <a:bodyPr/>
          <a:lstStyle/>
          <a:p>
            <a:r>
              <a:rPr lang="en-CA" dirty="0"/>
              <a:t>Material Setup</a:t>
            </a:r>
          </a:p>
        </p:txBody>
      </p:sp>
      <p:sp>
        <p:nvSpPr>
          <p:cNvPr id="3" name="Text Placeholder 2">
            <a:extLst>
              <a:ext uri="{FF2B5EF4-FFF2-40B4-BE49-F238E27FC236}">
                <a16:creationId xmlns:a16="http://schemas.microsoft.com/office/drawing/2014/main" id="{7C930997-4645-6C9F-C249-0C7C96A47B82}"/>
              </a:ext>
            </a:extLst>
          </p:cNvPr>
          <p:cNvSpPr>
            <a:spLocks noGrp="1"/>
          </p:cNvSpPr>
          <p:nvPr>
            <p:ph type="body" idx="1"/>
          </p:nvPr>
        </p:nvSpPr>
        <p:spPr>
          <a:xfrm>
            <a:off x="722375" y="1170122"/>
            <a:ext cx="3849600" cy="3494868"/>
          </a:xfrm>
        </p:spPr>
        <p:txBody>
          <a:bodyPr/>
          <a:lstStyle/>
          <a:p>
            <a:r>
              <a:rPr lang="en-CA" sz="1600" dirty="0"/>
              <a:t>Apply the film on the template</a:t>
            </a:r>
          </a:p>
          <a:p>
            <a:r>
              <a:rPr lang="en-CA" sz="1600" dirty="0"/>
              <a:t>Attach the template onto the printer bed</a:t>
            </a:r>
          </a:p>
          <a:p>
            <a:endParaRPr lang="en-CA" sz="1600" dirty="0"/>
          </a:p>
        </p:txBody>
      </p:sp>
      <p:pic>
        <p:nvPicPr>
          <p:cNvPr id="6" name="Picture Placeholder 5" descr="A black square with red arrows&#10;&#10;AI-generated content may be incorrect.">
            <a:extLst>
              <a:ext uri="{FF2B5EF4-FFF2-40B4-BE49-F238E27FC236}">
                <a16:creationId xmlns:a16="http://schemas.microsoft.com/office/drawing/2014/main" id="{58D6651C-D62D-12CF-3B0E-E7A4990C9685}"/>
              </a:ext>
            </a:extLst>
          </p:cNvPr>
          <p:cNvPicPr>
            <a:picLocks noGrp="1" noChangeAspect="1"/>
          </p:cNvPicPr>
          <p:nvPr>
            <p:ph type="pic" idx="2"/>
          </p:nvPr>
        </p:nvPicPr>
        <p:blipFill>
          <a:blip r:embed="rId2"/>
          <a:srcRect l="15381" t="-18944" r="15142" b="-14102"/>
          <a:stretch/>
        </p:blipFill>
        <p:spPr>
          <a:xfrm>
            <a:off x="5036700" y="231700"/>
            <a:ext cx="3849600" cy="4680000"/>
          </a:xfrm>
        </p:spPr>
      </p:pic>
    </p:spTree>
    <p:extLst>
      <p:ext uri="{BB962C8B-B14F-4D97-AF65-F5344CB8AC3E}">
        <p14:creationId xmlns:p14="http://schemas.microsoft.com/office/powerpoint/2010/main" val="29726141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82">
          <a:extLst>
            <a:ext uri="{FF2B5EF4-FFF2-40B4-BE49-F238E27FC236}">
              <a16:creationId xmlns:a16="http://schemas.microsoft.com/office/drawing/2014/main" id="{9C31F8FA-1FA8-908B-6607-78F62022B3DA}"/>
            </a:ext>
          </a:extLst>
        </p:cNvPr>
        <p:cNvGrpSpPr/>
        <p:nvPr/>
      </p:nvGrpSpPr>
      <p:grpSpPr>
        <a:xfrm>
          <a:off x="0" y="0"/>
          <a:ext cx="0" cy="0"/>
          <a:chOff x="0" y="0"/>
          <a:chExt cx="0" cy="0"/>
        </a:xfrm>
      </p:grpSpPr>
      <p:sp>
        <p:nvSpPr>
          <p:cNvPr id="783" name="Google Shape;783;p33">
            <a:extLst>
              <a:ext uri="{FF2B5EF4-FFF2-40B4-BE49-F238E27FC236}">
                <a16:creationId xmlns:a16="http://schemas.microsoft.com/office/drawing/2014/main" id="{C5936A96-0B33-66C8-3858-399DE432817E}"/>
              </a:ext>
            </a:extLst>
          </p:cNvPr>
          <p:cNvSpPr txBox="1">
            <a:spLocks noGrp="1"/>
          </p:cNvSpPr>
          <p:nvPr>
            <p:ph type="title"/>
          </p:nvPr>
        </p:nvSpPr>
        <p:spPr>
          <a:xfrm>
            <a:off x="722375" y="539500"/>
            <a:ext cx="76992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Punching Setup (Currently Tried)</a:t>
            </a:r>
            <a:endParaRPr dirty="0"/>
          </a:p>
        </p:txBody>
      </p:sp>
      <p:sp>
        <p:nvSpPr>
          <p:cNvPr id="784" name="Google Shape;784;p33">
            <a:extLst>
              <a:ext uri="{FF2B5EF4-FFF2-40B4-BE49-F238E27FC236}">
                <a16:creationId xmlns:a16="http://schemas.microsoft.com/office/drawing/2014/main" id="{CC617723-AD2E-2A5B-A070-B4F0CF84A532}"/>
              </a:ext>
            </a:extLst>
          </p:cNvPr>
          <p:cNvSpPr txBox="1">
            <a:spLocks noGrp="1"/>
          </p:cNvSpPr>
          <p:nvPr>
            <p:ph type="subTitle" idx="1"/>
          </p:nvPr>
        </p:nvSpPr>
        <p:spPr>
          <a:xfrm>
            <a:off x="1137963" y="2838827"/>
            <a:ext cx="3010800" cy="1223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Attach the punch to designed tool head instead of the extruder head on the printer. Using this punch try to push it through the film. There was no hole created instead it peeled off the film from the template.</a:t>
            </a:r>
            <a:endParaRPr dirty="0"/>
          </a:p>
        </p:txBody>
      </p:sp>
      <p:sp>
        <p:nvSpPr>
          <p:cNvPr id="785" name="Google Shape;785;p33">
            <a:extLst>
              <a:ext uri="{FF2B5EF4-FFF2-40B4-BE49-F238E27FC236}">
                <a16:creationId xmlns:a16="http://schemas.microsoft.com/office/drawing/2014/main" id="{EFEFC506-6E8A-EE6F-FDF7-0C58C8AE71D4}"/>
              </a:ext>
            </a:extLst>
          </p:cNvPr>
          <p:cNvSpPr txBox="1">
            <a:spLocks noGrp="1"/>
          </p:cNvSpPr>
          <p:nvPr>
            <p:ph type="subTitle" idx="2"/>
          </p:nvPr>
        </p:nvSpPr>
        <p:spPr>
          <a:xfrm>
            <a:off x="4995237" y="2838827"/>
            <a:ext cx="3010800" cy="1223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Tried using a 20N (rated) solenoid to generate the force. The punch force was not enough to punch through.</a:t>
            </a:r>
            <a:endParaRPr dirty="0"/>
          </a:p>
        </p:txBody>
      </p:sp>
      <p:sp>
        <p:nvSpPr>
          <p:cNvPr id="786" name="Google Shape;786;p33">
            <a:extLst>
              <a:ext uri="{FF2B5EF4-FFF2-40B4-BE49-F238E27FC236}">
                <a16:creationId xmlns:a16="http://schemas.microsoft.com/office/drawing/2014/main" id="{384F4811-939B-86A4-0C4D-CF966BFC00FE}"/>
              </a:ext>
            </a:extLst>
          </p:cNvPr>
          <p:cNvSpPr txBox="1">
            <a:spLocks noGrp="1"/>
          </p:cNvSpPr>
          <p:nvPr>
            <p:ph type="subTitle" idx="3"/>
          </p:nvPr>
        </p:nvSpPr>
        <p:spPr>
          <a:xfrm>
            <a:off x="1137976" y="2518350"/>
            <a:ext cx="3010800" cy="401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Direct Punch</a:t>
            </a:r>
            <a:endParaRPr dirty="0"/>
          </a:p>
        </p:txBody>
      </p:sp>
      <p:sp>
        <p:nvSpPr>
          <p:cNvPr id="787" name="Google Shape;787;p33">
            <a:extLst>
              <a:ext uri="{FF2B5EF4-FFF2-40B4-BE49-F238E27FC236}">
                <a16:creationId xmlns:a16="http://schemas.microsoft.com/office/drawing/2014/main" id="{E9AD4578-8C9E-E41D-0BBE-CF5BC21454AA}"/>
              </a:ext>
            </a:extLst>
          </p:cNvPr>
          <p:cNvSpPr txBox="1">
            <a:spLocks noGrp="1"/>
          </p:cNvSpPr>
          <p:nvPr>
            <p:ph type="subTitle" idx="4"/>
          </p:nvPr>
        </p:nvSpPr>
        <p:spPr>
          <a:xfrm>
            <a:off x="4995235" y="2518350"/>
            <a:ext cx="3010800" cy="401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Solenoid</a:t>
            </a:r>
            <a:endParaRPr dirty="0"/>
          </a:p>
        </p:txBody>
      </p:sp>
      <p:sp>
        <p:nvSpPr>
          <p:cNvPr id="788" name="Google Shape;788;p33">
            <a:extLst>
              <a:ext uri="{FF2B5EF4-FFF2-40B4-BE49-F238E27FC236}">
                <a16:creationId xmlns:a16="http://schemas.microsoft.com/office/drawing/2014/main" id="{8FD9FAC0-7A4D-E698-B40E-873D4F3F23AB}"/>
              </a:ext>
            </a:extLst>
          </p:cNvPr>
          <p:cNvSpPr/>
          <p:nvPr/>
        </p:nvSpPr>
        <p:spPr>
          <a:xfrm>
            <a:off x="1237626" y="1935211"/>
            <a:ext cx="461700" cy="461700"/>
          </a:xfrm>
          <a:prstGeom prst="roundRect">
            <a:avLst>
              <a:gd name="adj" fmla="val 16667"/>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792" name="Google Shape;792;p33">
            <a:extLst>
              <a:ext uri="{FF2B5EF4-FFF2-40B4-BE49-F238E27FC236}">
                <a16:creationId xmlns:a16="http://schemas.microsoft.com/office/drawing/2014/main" id="{18BF76C2-27D0-7C29-1FF2-E25B912AED3B}"/>
              </a:ext>
            </a:extLst>
          </p:cNvPr>
          <p:cNvSpPr/>
          <p:nvPr/>
        </p:nvSpPr>
        <p:spPr>
          <a:xfrm>
            <a:off x="5088251" y="1935211"/>
            <a:ext cx="461700" cy="461700"/>
          </a:xfrm>
          <a:prstGeom prst="roundRect">
            <a:avLst>
              <a:gd name="adj" fmla="val 16667"/>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pic>
        <p:nvPicPr>
          <p:cNvPr id="3" name="Picture 2">
            <a:extLst>
              <a:ext uri="{FF2B5EF4-FFF2-40B4-BE49-F238E27FC236}">
                <a16:creationId xmlns:a16="http://schemas.microsoft.com/office/drawing/2014/main" id="{0C155809-3E89-AB29-2F88-52FD464F0746}"/>
              </a:ext>
            </a:extLst>
          </p:cNvPr>
          <p:cNvPicPr>
            <a:picLocks noChangeAspect="1"/>
          </p:cNvPicPr>
          <p:nvPr/>
        </p:nvPicPr>
        <p:blipFill>
          <a:blip r:embed="rId3"/>
          <a:stretch>
            <a:fillRect/>
          </a:stretch>
        </p:blipFill>
        <p:spPr>
          <a:xfrm>
            <a:off x="1289236" y="1983822"/>
            <a:ext cx="358480" cy="358480"/>
          </a:xfrm>
          <a:prstGeom prst="rect">
            <a:avLst/>
          </a:prstGeom>
        </p:spPr>
      </p:pic>
      <p:pic>
        <p:nvPicPr>
          <p:cNvPr id="5" name="Picture 4">
            <a:extLst>
              <a:ext uri="{FF2B5EF4-FFF2-40B4-BE49-F238E27FC236}">
                <a16:creationId xmlns:a16="http://schemas.microsoft.com/office/drawing/2014/main" id="{5C6358B2-7EC1-288B-86C3-1E332BE5244B}"/>
              </a:ext>
            </a:extLst>
          </p:cNvPr>
          <p:cNvPicPr>
            <a:picLocks noChangeAspect="1"/>
          </p:cNvPicPr>
          <p:nvPr/>
        </p:nvPicPr>
        <p:blipFill>
          <a:blip r:embed="rId4"/>
          <a:stretch>
            <a:fillRect/>
          </a:stretch>
        </p:blipFill>
        <p:spPr>
          <a:xfrm>
            <a:off x="5102657" y="1946618"/>
            <a:ext cx="432887" cy="432887"/>
          </a:xfrm>
          <a:prstGeom prst="rect">
            <a:avLst/>
          </a:prstGeom>
        </p:spPr>
      </p:pic>
    </p:spTree>
    <p:extLst>
      <p:ext uri="{BB962C8B-B14F-4D97-AF65-F5344CB8AC3E}">
        <p14:creationId xmlns:p14="http://schemas.microsoft.com/office/powerpoint/2010/main" val="23623064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97"/>
        <p:cNvGrpSpPr/>
        <p:nvPr/>
      </p:nvGrpSpPr>
      <p:grpSpPr>
        <a:xfrm>
          <a:off x="0" y="0"/>
          <a:ext cx="0" cy="0"/>
          <a:chOff x="0" y="0"/>
          <a:chExt cx="0" cy="0"/>
        </a:xfrm>
      </p:grpSpPr>
      <p:sp>
        <p:nvSpPr>
          <p:cNvPr id="798" name="Google Shape;798;p34"/>
          <p:cNvSpPr txBox="1">
            <a:spLocks noGrp="1"/>
          </p:cNvSpPr>
          <p:nvPr>
            <p:ph type="title"/>
          </p:nvPr>
        </p:nvSpPr>
        <p:spPr>
          <a:xfrm>
            <a:off x="722375" y="539500"/>
            <a:ext cx="76992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Punching Setup (Future Work)</a:t>
            </a:r>
            <a:endParaRPr dirty="0"/>
          </a:p>
        </p:txBody>
      </p:sp>
      <p:sp>
        <p:nvSpPr>
          <p:cNvPr id="799" name="Google Shape;799;p34"/>
          <p:cNvSpPr txBox="1">
            <a:spLocks noGrp="1"/>
          </p:cNvSpPr>
          <p:nvPr>
            <p:ph type="subTitle" idx="1"/>
          </p:nvPr>
        </p:nvSpPr>
        <p:spPr>
          <a:xfrm>
            <a:off x="722325" y="2776546"/>
            <a:ext cx="2307000" cy="1226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Using a laser module to cut the holes in the polyimide film. The problem with this approach could be the edges of the holes won’t be clean instead would have burrs on it.</a:t>
            </a:r>
            <a:endParaRPr dirty="0"/>
          </a:p>
        </p:txBody>
      </p:sp>
      <p:sp>
        <p:nvSpPr>
          <p:cNvPr id="800" name="Google Shape;800;p34"/>
          <p:cNvSpPr txBox="1">
            <a:spLocks noGrp="1"/>
          </p:cNvSpPr>
          <p:nvPr>
            <p:ph type="subTitle" idx="2"/>
          </p:nvPr>
        </p:nvSpPr>
        <p:spPr>
          <a:xfrm>
            <a:off x="3418501" y="2776546"/>
            <a:ext cx="2307000" cy="1226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Using a much more powerful Solenoid to punch through. The issue with this setup would be the expense and effeciency.</a:t>
            </a:r>
            <a:endParaRPr dirty="0"/>
          </a:p>
        </p:txBody>
      </p:sp>
      <p:sp>
        <p:nvSpPr>
          <p:cNvPr id="801" name="Google Shape;801;p34"/>
          <p:cNvSpPr txBox="1">
            <a:spLocks noGrp="1"/>
          </p:cNvSpPr>
          <p:nvPr>
            <p:ph type="subTitle" idx="3"/>
          </p:nvPr>
        </p:nvSpPr>
        <p:spPr>
          <a:xfrm>
            <a:off x="6114675" y="2776546"/>
            <a:ext cx="2307000" cy="1226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Using the existing solenoid with a lever system to generate the required force. The challenge would be to set it up on a 3d printer.</a:t>
            </a:r>
            <a:endParaRPr dirty="0"/>
          </a:p>
        </p:txBody>
      </p:sp>
      <p:sp>
        <p:nvSpPr>
          <p:cNvPr id="802" name="Google Shape;802;p34"/>
          <p:cNvSpPr txBox="1">
            <a:spLocks noGrp="1"/>
          </p:cNvSpPr>
          <p:nvPr>
            <p:ph type="subTitle" idx="4"/>
          </p:nvPr>
        </p:nvSpPr>
        <p:spPr>
          <a:xfrm>
            <a:off x="722325" y="2505650"/>
            <a:ext cx="2307000" cy="366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Laser</a:t>
            </a:r>
            <a:endParaRPr dirty="0"/>
          </a:p>
        </p:txBody>
      </p:sp>
      <p:sp>
        <p:nvSpPr>
          <p:cNvPr id="803" name="Google Shape;803;p34"/>
          <p:cNvSpPr txBox="1">
            <a:spLocks noGrp="1"/>
          </p:cNvSpPr>
          <p:nvPr>
            <p:ph type="subTitle" idx="5"/>
          </p:nvPr>
        </p:nvSpPr>
        <p:spPr>
          <a:xfrm>
            <a:off x="3418499" y="2505650"/>
            <a:ext cx="2307000" cy="366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Powerful Solenoid</a:t>
            </a:r>
            <a:endParaRPr dirty="0"/>
          </a:p>
        </p:txBody>
      </p:sp>
      <p:sp>
        <p:nvSpPr>
          <p:cNvPr id="804" name="Google Shape;804;p34"/>
          <p:cNvSpPr txBox="1">
            <a:spLocks noGrp="1"/>
          </p:cNvSpPr>
          <p:nvPr>
            <p:ph type="subTitle" idx="6"/>
          </p:nvPr>
        </p:nvSpPr>
        <p:spPr>
          <a:xfrm>
            <a:off x="6114671" y="2505650"/>
            <a:ext cx="2307000" cy="366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Lever System</a:t>
            </a:r>
            <a:endParaRPr dirty="0"/>
          </a:p>
        </p:txBody>
      </p:sp>
      <p:sp>
        <p:nvSpPr>
          <p:cNvPr id="805" name="Google Shape;805;p34"/>
          <p:cNvSpPr/>
          <p:nvPr/>
        </p:nvSpPr>
        <p:spPr>
          <a:xfrm>
            <a:off x="818400" y="1884636"/>
            <a:ext cx="461700" cy="461700"/>
          </a:xfrm>
          <a:prstGeom prst="roundRect">
            <a:avLst>
              <a:gd name="adj" fmla="val 16667"/>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Tight"/>
              <a:ea typeface="Inter Tight"/>
              <a:cs typeface="Inter Tight"/>
              <a:sym typeface="Inter Tight"/>
            </a:endParaRPr>
          </a:p>
        </p:txBody>
      </p:sp>
      <p:sp>
        <p:nvSpPr>
          <p:cNvPr id="806" name="Google Shape;806;p34"/>
          <p:cNvSpPr/>
          <p:nvPr/>
        </p:nvSpPr>
        <p:spPr>
          <a:xfrm>
            <a:off x="3515101" y="1884636"/>
            <a:ext cx="461700" cy="461700"/>
          </a:xfrm>
          <a:prstGeom prst="roundRect">
            <a:avLst>
              <a:gd name="adj" fmla="val 16667"/>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Inter Tight"/>
              <a:ea typeface="Inter Tight"/>
              <a:cs typeface="Inter Tight"/>
              <a:sym typeface="Inter Tight"/>
            </a:endParaRPr>
          </a:p>
        </p:txBody>
      </p:sp>
      <p:sp>
        <p:nvSpPr>
          <p:cNvPr id="807" name="Google Shape;807;p34"/>
          <p:cNvSpPr/>
          <p:nvPr/>
        </p:nvSpPr>
        <p:spPr>
          <a:xfrm>
            <a:off x="6220416" y="1884636"/>
            <a:ext cx="461700" cy="461700"/>
          </a:xfrm>
          <a:prstGeom prst="roundRect">
            <a:avLst>
              <a:gd name="adj" fmla="val 16667"/>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Inter Tight"/>
              <a:ea typeface="Inter Tight"/>
              <a:cs typeface="Inter Tight"/>
              <a:sym typeface="Inter Tight"/>
            </a:endParaRPr>
          </a:p>
        </p:txBody>
      </p:sp>
      <p:pic>
        <p:nvPicPr>
          <p:cNvPr id="5" name="Picture 4">
            <a:extLst>
              <a:ext uri="{FF2B5EF4-FFF2-40B4-BE49-F238E27FC236}">
                <a16:creationId xmlns:a16="http://schemas.microsoft.com/office/drawing/2014/main" id="{AE16ECE6-4349-FFA3-F994-CCB24672C3D7}"/>
              </a:ext>
            </a:extLst>
          </p:cNvPr>
          <p:cNvPicPr>
            <a:picLocks noChangeAspect="1"/>
          </p:cNvPicPr>
          <p:nvPr/>
        </p:nvPicPr>
        <p:blipFill>
          <a:blip r:embed="rId3"/>
          <a:stretch>
            <a:fillRect/>
          </a:stretch>
        </p:blipFill>
        <p:spPr>
          <a:xfrm>
            <a:off x="885108" y="1951323"/>
            <a:ext cx="328284" cy="328284"/>
          </a:xfrm>
          <a:prstGeom prst="rect">
            <a:avLst/>
          </a:prstGeom>
        </p:spPr>
      </p:pic>
      <p:pic>
        <p:nvPicPr>
          <p:cNvPr id="6" name="Picture 5">
            <a:extLst>
              <a:ext uri="{FF2B5EF4-FFF2-40B4-BE49-F238E27FC236}">
                <a16:creationId xmlns:a16="http://schemas.microsoft.com/office/drawing/2014/main" id="{33E19FA6-0407-BF5A-D648-4EB3A937594F}"/>
              </a:ext>
            </a:extLst>
          </p:cNvPr>
          <p:cNvPicPr>
            <a:picLocks noChangeAspect="1"/>
          </p:cNvPicPr>
          <p:nvPr/>
        </p:nvPicPr>
        <p:blipFill>
          <a:blip r:embed="rId4"/>
          <a:stretch>
            <a:fillRect/>
          </a:stretch>
        </p:blipFill>
        <p:spPr>
          <a:xfrm>
            <a:off x="3529507" y="1899021"/>
            <a:ext cx="432887" cy="432887"/>
          </a:xfrm>
          <a:prstGeom prst="rect">
            <a:avLst/>
          </a:prstGeom>
        </p:spPr>
      </p:pic>
      <p:pic>
        <p:nvPicPr>
          <p:cNvPr id="8" name="Picture 7">
            <a:extLst>
              <a:ext uri="{FF2B5EF4-FFF2-40B4-BE49-F238E27FC236}">
                <a16:creationId xmlns:a16="http://schemas.microsoft.com/office/drawing/2014/main" id="{4B760E74-FDB1-6724-2F57-908FED01AA1A}"/>
              </a:ext>
            </a:extLst>
          </p:cNvPr>
          <p:cNvPicPr>
            <a:picLocks noChangeAspect="1"/>
          </p:cNvPicPr>
          <p:nvPr/>
        </p:nvPicPr>
        <p:blipFill>
          <a:blip r:embed="rId5"/>
          <a:stretch>
            <a:fillRect/>
          </a:stretch>
        </p:blipFill>
        <p:spPr>
          <a:xfrm>
            <a:off x="6254985" y="1919183"/>
            <a:ext cx="392562" cy="392562"/>
          </a:xfrm>
          <a:prstGeom prst="rect">
            <a:avLst/>
          </a:prstGeom>
        </p:spPr>
      </p:pic>
    </p:spTree>
  </p:cSld>
  <p:clrMapOvr>
    <a:masterClrMapping/>
  </p:clrMapOvr>
</p:sld>
</file>

<file path=ppt/theme/theme1.xml><?xml version="1.0" encoding="utf-8"?>
<a:theme xmlns:a="http://schemas.openxmlformats.org/drawingml/2006/main" name="Medical Advances in DNA by Slidesgo">
  <a:themeElements>
    <a:clrScheme name="Simple Light">
      <a:dk1>
        <a:srgbClr val="000000"/>
      </a:dk1>
      <a:lt1>
        <a:srgbClr val="FFFFFF"/>
      </a:lt1>
      <a:dk2>
        <a:srgbClr val="F0F2F6"/>
      </a:dk2>
      <a:lt2>
        <a:srgbClr val="D9DBE6"/>
      </a:lt2>
      <a:accent1>
        <a:srgbClr val="FFFFFF"/>
      </a:accent1>
      <a:accent2>
        <a:srgbClr val="FFFFFF"/>
      </a:accent2>
      <a:accent3>
        <a:srgbClr val="FFFFFF"/>
      </a:accent3>
      <a:accent4>
        <a:srgbClr val="FFFFFF"/>
      </a:accent4>
      <a:accent5>
        <a:srgbClr val="FFFFFF"/>
      </a:accent5>
      <a:accent6>
        <a:srgbClr val="FFFFFF"/>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119</TotalTime>
  <Words>430</Words>
  <Application>Microsoft Office PowerPoint</Application>
  <PresentationFormat>On-screen Show (16:9)</PresentationFormat>
  <Paragraphs>72</Paragraphs>
  <Slides>13</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Inter Tight</vt:lpstr>
      <vt:lpstr>Calibri</vt:lpstr>
      <vt:lpstr>Plus Jakarta Sans</vt:lpstr>
      <vt:lpstr>Medical Advances in DNA by Slidesgo</vt:lpstr>
      <vt:lpstr>Automated Punching System</vt:lpstr>
      <vt:lpstr>Table of contents</vt:lpstr>
      <vt:lpstr>Introduction</vt:lpstr>
      <vt:lpstr>Solution Overview</vt:lpstr>
      <vt:lpstr>Process Flow</vt:lpstr>
      <vt:lpstr>Upload Design</vt:lpstr>
      <vt:lpstr>Material Setup</vt:lpstr>
      <vt:lpstr>Punching Setup (Currently Tried)</vt:lpstr>
      <vt:lpstr>Punching Setup (Future Work)</vt:lpstr>
      <vt:lpstr>Removal</vt:lpstr>
      <vt:lpstr>PowerPoint Presentation</vt:lpstr>
      <vt:lpstr>Future Work</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Tayyeb Momin</dc:creator>
  <cp:lastModifiedBy>Tayyeb Juned Momin</cp:lastModifiedBy>
  <cp:revision>5</cp:revision>
  <dcterms:modified xsi:type="dcterms:W3CDTF">2025-04-03T16:17:23Z</dcterms:modified>
</cp:coreProperties>
</file>