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y="5143500" cx="9144000"/>
  <p:notesSz cx="6858000" cy="9144000"/>
  <p:embeddedFontLst>
    <p:embeddedFont>
      <p:font typeface="PT Sans Narrow"/>
      <p:regular r:id="rId14"/>
      <p:bold r:id="rId15"/>
    </p:embeddedFont>
    <p:embeddedFont>
      <p:font typeface="Open Sans"/>
      <p:regular r:id="rId16"/>
      <p:bold r:id="rId17"/>
      <p:italic r:id="rId18"/>
      <p:boldItalic r:id="rId1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PTSansNarrow-bold.fntdata"/><Relationship Id="rId14" Type="http://schemas.openxmlformats.org/officeDocument/2006/relationships/font" Target="fonts/PTSansNarrow-regular.fntdata"/><Relationship Id="rId17" Type="http://schemas.openxmlformats.org/officeDocument/2006/relationships/font" Target="fonts/OpenSans-bold.fntdata"/><Relationship Id="rId16" Type="http://schemas.openxmlformats.org/officeDocument/2006/relationships/font" Target="fonts/OpenSans-regular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OpenSans-boldItalic.fntdata"/><Relationship Id="rId6" Type="http://schemas.openxmlformats.org/officeDocument/2006/relationships/slide" Target="slides/slide1.xml"/><Relationship Id="rId18" Type="http://schemas.openxmlformats.org/officeDocument/2006/relationships/font" Target="fonts/OpenSans-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c02466866a_1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c02466866a_1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bde7888da1_1_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bde7888da1_1_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bde7888da1_1_6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bde7888da1_1_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bde7888da1_3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bde7888da1_3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bde7888da1_3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bde7888da1_3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bee1e4d0c4_0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bee1e4d0c4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bde7888da1_3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Google Shape;120;gbde7888da1_3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7007735" y="3176888"/>
            <a:ext cx="562200" cy="0"/>
          </a:xfrm>
          <a:prstGeom prst="straightConnector1">
            <a:avLst/>
          </a:prstGeom>
          <a:noFill/>
          <a:ln cap="flat" cmpd="sng" w="762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1" name="Google Shape;11;p2"/>
          <p:cNvCxnSpPr/>
          <p:nvPr/>
        </p:nvCxnSpPr>
        <p:spPr>
          <a:xfrm>
            <a:off x="1575035" y="3158252"/>
            <a:ext cx="562200" cy="0"/>
          </a:xfrm>
          <a:prstGeom prst="straightConnector1">
            <a:avLst/>
          </a:prstGeom>
          <a:noFill/>
          <a:ln cap="flat" cmpd="sng" w="762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12" name="Google Shape;12;p2"/>
          <p:cNvGrpSpPr/>
          <p:nvPr/>
        </p:nvGrpSpPr>
        <p:grpSpPr>
          <a:xfrm>
            <a:off x="1004144" y="1022025"/>
            <a:ext cx="7136668" cy="152400"/>
            <a:chOff x="1346429" y="1011300"/>
            <a:chExt cx="6452100" cy="152400"/>
          </a:xfrm>
        </p:grpSpPr>
        <p:cxnSp>
          <p:nvCxnSpPr>
            <p:cNvPr id="13" name="Google Shape;13;p2"/>
            <p:cNvCxnSpPr/>
            <p:nvPr/>
          </p:nvCxnSpPr>
          <p:spPr>
            <a:xfrm rot="10800000">
              <a:off x="1346429" y="1011300"/>
              <a:ext cx="6452100" cy="0"/>
            </a:xfrm>
            <a:prstGeom prst="straightConnector1">
              <a:avLst/>
            </a:prstGeom>
            <a:noFill/>
            <a:ln cap="flat" cmpd="sng" w="76200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4" name="Google Shape;14;p2"/>
            <p:cNvCxnSpPr/>
            <p:nvPr/>
          </p:nvCxnSpPr>
          <p:spPr>
            <a:xfrm rot="10800000">
              <a:off x="1346429" y="1163700"/>
              <a:ext cx="6452100" cy="0"/>
            </a:xfrm>
            <a:prstGeom prst="straightConnector1">
              <a:avLst/>
            </a:prstGeom>
            <a:noFill/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5" name="Google Shape;15;p2"/>
          <p:cNvGrpSpPr/>
          <p:nvPr/>
        </p:nvGrpSpPr>
        <p:grpSpPr>
          <a:xfrm>
            <a:off x="1004151" y="3969100"/>
            <a:ext cx="7136668" cy="152400"/>
            <a:chOff x="1346435" y="3969088"/>
            <a:chExt cx="6452100" cy="152400"/>
          </a:xfrm>
        </p:grpSpPr>
        <p:cxnSp>
          <p:nvCxnSpPr>
            <p:cNvPr id="16" name="Google Shape;16;p2"/>
            <p:cNvCxnSpPr/>
            <p:nvPr/>
          </p:nvCxnSpPr>
          <p:spPr>
            <a:xfrm>
              <a:off x="1346435" y="4121488"/>
              <a:ext cx="6452100" cy="0"/>
            </a:xfrm>
            <a:prstGeom prst="straightConnector1">
              <a:avLst/>
            </a:prstGeom>
            <a:noFill/>
            <a:ln cap="flat" cmpd="sng" w="76200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7" name="Google Shape;17;p2"/>
            <p:cNvCxnSpPr/>
            <p:nvPr/>
          </p:nvCxnSpPr>
          <p:spPr>
            <a:xfrm>
              <a:off x="1346435" y="3969088"/>
              <a:ext cx="6452100" cy="0"/>
            </a:xfrm>
            <a:prstGeom prst="straightConnector1">
              <a:avLst/>
            </a:prstGeom>
            <a:noFill/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8" name="Google Shape;18;p2"/>
          <p:cNvSpPr txBox="1"/>
          <p:nvPr>
            <p:ph type="ctrTitle"/>
          </p:nvPr>
        </p:nvSpPr>
        <p:spPr>
          <a:xfrm>
            <a:off x="1004150" y="1751764"/>
            <a:ext cx="7136700" cy="1022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1pPr>
            <a:lvl2pPr lvl="1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2pPr>
            <a:lvl3pPr lvl="2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3pPr>
            <a:lvl4pPr lvl="3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4pPr>
            <a:lvl5pPr lvl="4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5pPr>
            <a:lvl6pPr lvl="5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6pPr>
            <a:lvl7pPr lvl="6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7pPr>
            <a:lvl8pPr lvl="7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8pPr>
            <a:lvl9pPr lvl="8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9pPr>
          </a:lstStyle>
          <a:p/>
        </p:txBody>
      </p:sp>
      <p:sp>
        <p:nvSpPr>
          <p:cNvPr id="19" name="Google Shape;19;p2"/>
          <p:cNvSpPr txBox="1"/>
          <p:nvPr>
            <p:ph idx="1" type="subTitle"/>
          </p:nvPr>
        </p:nvSpPr>
        <p:spPr>
          <a:xfrm>
            <a:off x="2137225" y="2850039"/>
            <a:ext cx="48705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20" name="Google Shape;20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1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1"/>
          <p:cNvSpPr txBox="1"/>
          <p:nvPr>
            <p:ph hasCustomPrompt="1" type="title"/>
          </p:nvPr>
        </p:nvSpPr>
        <p:spPr>
          <a:xfrm>
            <a:off x="311700" y="1304850"/>
            <a:ext cx="8520600" cy="1538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8" name="Google Shape;58;p11"/>
          <p:cNvSpPr txBox="1"/>
          <p:nvPr>
            <p:ph idx="1" type="body"/>
          </p:nvPr>
        </p:nvSpPr>
        <p:spPr>
          <a:xfrm>
            <a:off x="311700" y="2995650"/>
            <a:ext cx="8520600" cy="107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9" name="Google Shape;59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/>
          <p:nvPr/>
        </p:nvSpPr>
        <p:spPr>
          <a:xfrm>
            <a:off x="-50" y="2571900"/>
            <a:ext cx="9144000" cy="2571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" name="Google Shape;23;p3"/>
          <p:cNvSpPr txBox="1"/>
          <p:nvPr>
            <p:ph type="title"/>
          </p:nvPr>
        </p:nvSpPr>
        <p:spPr>
          <a:xfrm>
            <a:off x="311700" y="814800"/>
            <a:ext cx="8571300" cy="94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24" name="Google Shape;24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4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9" name="Google Shape;2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5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1" type="body"/>
          </p:nvPr>
        </p:nvSpPr>
        <p:spPr>
          <a:xfrm>
            <a:off x="311700" y="1266175"/>
            <a:ext cx="39999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5"/>
          <p:cNvSpPr txBox="1"/>
          <p:nvPr>
            <p:ph idx="2" type="body"/>
          </p:nvPr>
        </p:nvSpPr>
        <p:spPr>
          <a:xfrm>
            <a:off x="4832400" y="1266175"/>
            <a:ext cx="39999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6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37" name="Google Shape;3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0" name="Google Shape;4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1" name="Google Shape;4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6"/>
        </a:solidFill>
      </p:bgPr>
    </p:bg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8"/>
          <p:cNvSpPr txBox="1"/>
          <p:nvPr>
            <p:ph type="title"/>
          </p:nvPr>
        </p:nvSpPr>
        <p:spPr>
          <a:xfrm>
            <a:off x="490250" y="526350"/>
            <a:ext cx="56136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4" name="Google Shape;4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9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7" name="Google Shape;47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8" name="Google Shape;48;p9"/>
          <p:cNvSpPr txBox="1"/>
          <p:nvPr>
            <p:ph type="title"/>
          </p:nvPr>
        </p:nvSpPr>
        <p:spPr>
          <a:xfrm>
            <a:off x="265500" y="1039675"/>
            <a:ext cx="4045200" cy="1675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9" name="Google Shape;49;p9"/>
          <p:cNvSpPr txBox="1"/>
          <p:nvPr>
            <p:ph idx="1" type="subTitle"/>
          </p:nvPr>
        </p:nvSpPr>
        <p:spPr>
          <a:xfrm>
            <a:off x="265500" y="27268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0" name="Google Shape;50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1" name="Google Shape;51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0"/>
          <p:cNvSpPr txBox="1"/>
          <p:nvPr>
            <p:ph idx="1" type="body"/>
          </p:nvPr>
        </p:nvSpPr>
        <p:spPr>
          <a:xfrm>
            <a:off x="311700" y="423072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T Sans Narrow"/>
              <a:buNone/>
              <a:defRPr sz="2400">
                <a:latin typeface="PT Sans Narrow"/>
                <a:ea typeface="PT Sans Narrow"/>
                <a:cs typeface="PT Sans Narrow"/>
                <a:sym typeface="PT Sans Narrow"/>
              </a:defRPr>
            </a:lvl1pPr>
          </a:lstStyle>
          <a:p/>
        </p:txBody>
      </p:sp>
      <p:sp>
        <p:nvSpPr>
          <p:cNvPr id="54" name="Google Shape;54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tropic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Open Sans"/>
              <a:buChar char="●"/>
              <a:defRPr sz="18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jpg"/><Relationship Id="rId4" Type="http://schemas.openxmlformats.org/officeDocument/2006/relationships/image" Target="../media/image1.jpg"/><Relationship Id="rId5" Type="http://schemas.openxmlformats.org/officeDocument/2006/relationships/image" Target="../media/image8.jpg"/><Relationship Id="rId6" Type="http://schemas.openxmlformats.org/officeDocument/2006/relationships/image" Target="../media/image10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4.jpg"/><Relationship Id="rId4" Type="http://schemas.openxmlformats.org/officeDocument/2006/relationships/image" Target="../media/image7.jpg"/><Relationship Id="rId5" Type="http://schemas.openxmlformats.org/officeDocument/2006/relationships/image" Target="../media/image9.jpg"/><Relationship Id="rId6" Type="http://schemas.openxmlformats.org/officeDocument/2006/relationships/image" Target="../media/image5.jpg"/><Relationship Id="rId7" Type="http://schemas.openxmlformats.org/officeDocument/2006/relationships/image" Target="../media/image13.jpg"/><Relationship Id="rId8" Type="http://schemas.openxmlformats.org/officeDocument/2006/relationships/image" Target="../media/image11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2.png"/><Relationship Id="rId4" Type="http://schemas.openxmlformats.org/officeDocument/2006/relationships/image" Target="../media/image4.png"/><Relationship Id="rId5" Type="http://schemas.openxmlformats.org/officeDocument/2006/relationships/image" Target="../media/image3.png"/><Relationship Id="rId6" Type="http://schemas.openxmlformats.org/officeDocument/2006/relationships/image" Target="../media/image17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6.png"/><Relationship Id="rId4" Type="http://schemas.openxmlformats.org/officeDocument/2006/relationships/image" Target="../media/image21.png"/><Relationship Id="rId5" Type="http://schemas.openxmlformats.org/officeDocument/2006/relationships/image" Target="../media/image15.gif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5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3"/>
          <p:cNvSpPr txBox="1"/>
          <p:nvPr>
            <p:ph type="ctrTitle"/>
          </p:nvPr>
        </p:nvSpPr>
        <p:spPr>
          <a:xfrm>
            <a:off x="1004150" y="1751764"/>
            <a:ext cx="7136700" cy="1022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HAZO</a:t>
            </a:r>
            <a:endParaRPr/>
          </a:p>
        </p:txBody>
      </p:sp>
      <p:sp>
        <p:nvSpPr>
          <p:cNvPr id="67" name="Google Shape;67;p13"/>
          <p:cNvSpPr txBox="1"/>
          <p:nvPr>
            <p:ph idx="1" type="subTitle"/>
          </p:nvPr>
        </p:nvSpPr>
        <p:spPr>
          <a:xfrm>
            <a:off x="2137225" y="2850039"/>
            <a:ext cx="48705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Design Concepts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4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Design Criteria</a:t>
            </a:r>
            <a:endParaRPr/>
          </a:p>
        </p:txBody>
      </p:sp>
      <p:sp>
        <p:nvSpPr>
          <p:cNvPr id="73" name="Google Shape;73;p14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Augmented Reality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Easy to use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Can reach out to as many people as possible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High accuracy (95%)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Simple design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Game-like features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Aesthetically pleasing for people to use everyday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Locating places to recycle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Design 1</a:t>
            </a:r>
            <a:endParaRPr/>
          </a:p>
        </p:txBody>
      </p:sp>
      <p:pic>
        <p:nvPicPr>
          <p:cNvPr id="79" name="Google Shape;79;p15"/>
          <p:cNvPicPr preferRelativeResize="0"/>
          <p:nvPr/>
        </p:nvPicPr>
        <p:blipFill rotWithShape="1">
          <a:blip r:embed="rId3">
            <a:alphaModFix/>
          </a:blip>
          <a:srcRect b="15671" l="26826" r="22681" t="14177"/>
          <a:stretch/>
        </p:blipFill>
        <p:spPr>
          <a:xfrm>
            <a:off x="311700" y="1152425"/>
            <a:ext cx="2006952" cy="3608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5"/>
          <p:cNvPicPr preferRelativeResize="0"/>
          <p:nvPr/>
        </p:nvPicPr>
        <p:blipFill rotWithShape="1">
          <a:blip r:embed="rId4">
            <a:alphaModFix/>
          </a:blip>
          <a:srcRect b="15249" l="29203" r="24893" t="14604"/>
          <a:stretch/>
        </p:blipFill>
        <p:spPr>
          <a:xfrm>
            <a:off x="2604893" y="1152425"/>
            <a:ext cx="1824557" cy="3608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5"/>
          <p:cNvPicPr preferRelativeResize="0"/>
          <p:nvPr/>
        </p:nvPicPr>
        <p:blipFill rotWithShape="1">
          <a:blip r:embed="rId5">
            <a:alphaModFix/>
          </a:blip>
          <a:srcRect b="16810" l="23718" r="25730" t="14460"/>
          <a:stretch/>
        </p:blipFill>
        <p:spPr>
          <a:xfrm>
            <a:off x="4747525" y="1152425"/>
            <a:ext cx="2050823" cy="3608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2" name="Google Shape;82;p1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028673" y="1166850"/>
            <a:ext cx="1875177" cy="35792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6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Design 2</a:t>
            </a:r>
            <a:endParaRPr/>
          </a:p>
        </p:txBody>
      </p:sp>
      <p:pic>
        <p:nvPicPr>
          <p:cNvPr id="88" name="Google Shape;8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15100" y="1169837"/>
            <a:ext cx="4313799" cy="3495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7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Design 3</a:t>
            </a:r>
            <a:endParaRPr/>
          </a:p>
        </p:txBody>
      </p:sp>
      <p:pic>
        <p:nvPicPr>
          <p:cNvPr id="94" name="Google Shape;94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57284" y="1238340"/>
            <a:ext cx="1343317" cy="2386486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85225" y="1238340"/>
            <a:ext cx="1300933" cy="23091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581624" y="1238340"/>
            <a:ext cx="1300933" cy="23091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978024" y="1238340"/>
            <a:ext cx="1300933" cy="23091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17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111221" y="1238340"/>
            <a:ext cx="1300928" cy="2311183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17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4719805" y="1237325"/>
            <a:ext cx="1300928" cy="231118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8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Design 4</a:t>
            </a:r>
            <a:endParaRPr/>
          </a:p>
        </p:txBody>
      </p:sp>
      <p:sp>
        <p:nvSpPr>
          <p:cNvPr id="105" name="Google Shape;105;p18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06" name="Google Shape;106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5901" y="1376796"/>
            <a:ext cx="1838150" cy="2830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" name="Google Shape;107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11250" y="1502650"/>
            <a:ext cx="1718944" cy="2830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Google Shape;108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497400" y="1548000"/>
            <a:ext cx="1930275" cy="2830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9" name="Google Shape;109;p1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668475" y="1505601"/>
            <a:ext cx="1930274" cy="291484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9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Final Design</a:t>
            </a:r>
            <a:endParaRPr/>
          </a:p>
        </p:txBody>
      </p:sp>
      <p:pic>
        <p:nvPicPr>
          <p:cNvPr id="115" name="Google Shape;115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87184" y="1152425"/>
            <a:ext cx="2074925" cy="36805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" name="Google Shape;116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468063" y="1152425"/>
            <a:ext cx="2074925" cy="368623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" name="Google Shape;117;p19"/>
          <p:cNvPicPr preferRelativeResize="0"/>
          <p:nvPr/>
        </p:nvPicPr>
        <p:blipFill rotWithShape="1">
          <a:blip r:embed="rId5">
            <a:alphaModFix/>
          </a:blip>
          <a:srcRect b="0" l="37062" r="37211" t="0"/>
          <a:stretch/>
        </p:blipFill>
        <p:spPr>
          <a:xfrm>
            <a:off x="1381888" y="1152425"/>
            <a:ext cx="1685923" cy="3686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0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Final Design</a:t>
            </a:r>
            <a:endParaRPr/>
          </a:p>
        </p:txBody>
      </p:sp>
      <p:pic>
        <p:nvPicPr>
          <p:cNvPr id="123" name="Google Shape;123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62338" y="1152425"/>
            <a:ext cx="2074925" cy="368623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" name="Google Shape;124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481466" y="1152425"/>
            <a:ext cx="2074951" cy="368055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5" name="Google Shape;125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806722" y="1152425"/>
            <a:ext cx="2074931" cy="36862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Tropic">
  <a:themeElements>
    <a:clrScheme name="Tropic">
      <a:dk1>
        <a:srgbClr val="A1E8D9"/>
      </a:dk1>
      <a:lt1>
        <a:srgbClr val="FFFFFF"/>
      </a:lt1>
      <a:dk2>
        <a:srgbClr val="695D46"/>
      </a:dk2>
      <a:lt2>
        <a:srgbClr val="B3A77D"/>
      </a:lt2>
      <a:accent1>
        <a:srgbClr val="EF6C00"/>
      </a:accent1>
      <a:accent2>
        <a:srgbClr val="CE93D8"/>
      </a:accent2>
      <a:accent3>
        <a:srgbClr val="4DB6AC"/>
      </a:accent3>
      <a:accent4>
        <a:srgbClr val="FF9800"/>
      </a:accent4>
      <a:accent5>
        <a:srgbClr val="009668"/>
      </a:accent5>
      <a:accent6>
        <a:srgbClr val="EEFF41"/>
      </a:accent6>
      <a:hlink>
        <a:srgbClr val="009668"/>
      </a:hlink>
      <a:folHlink>
        <a:srgbClr val="00966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