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Nunito"/>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C4A08B89-A209-4D7C-9F4F-B54F36F11620}">
  <a:tblStyle styleId="{C4A08B89-A209-4D7C-9F4F-B54F36F1162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Nunito-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Nunito-italic.fntdata"/><Relationship Id="rId30" Type="http://schemas.openxmlformats.org/officeDocument/2006/relationships/font" Target="fonts/Nunito-bold.fntdata"/><Relationship Id="rId11" Type="http://schemas.openxmlformats.org/officeDocument/2006/relationships/slide" Target="slides/slide5.xml"/><Relationship Id="rId10" Type="http://schemas.openxmlformats.org/officeDocument/2006/relationships/slide" Target="slides/slide4.xml"/><Relationship Id="rId32" Type="http://schemas.openxmlformats.org/officeDocument/2006/relationships/font" Target="fonts/Nunito-boldItalic.fntdata"/><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Kassem</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7945172323_1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7945172323_1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Windows </a:t>
            </a:r>
            <a:r>
              <a:rPr lang="en"/>
              <a:t>scheduler- task schudling </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Kassem</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7945172323_1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7945172323_1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Himanshu</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 name="Shape 195"/>
        <p:cNvGrpSpPr/>
        <p:nvPr/>
      </p:nvGrpSpPr>
      <p:grpSpPr>
        <a:xfrm>
          <a:off x="0" y="0"/>
          <a:ext cx="0" cy="0"/>
          <a:chOff x="0" y="0"/>
          <a:chExt cx="0" cy="0"/>
        </a:xfrm>
      </p:grpSpPr>
      <p:sp>
        <p:nvSpPr>
          <p:cNvPr id="196" name="Google Shape;196;g7945172323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7945172323_1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Kassem</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 name="Shape 201"/>
        <p:cNvGrpSpPr/>
        <p:nvPr/>
      </p:nvGrpSpPr>
      <p:grpSpPr>
        <a:xfrm>
          <a:off x="0" y="0"/>
          <a:ext cx="0" cy="0"/>
          <a:chOff x="0" y="0"/>
          <a:chExt cx="0" cy="0"/>
        </a:xfrm>
      </p:grpSpPr>
      <p:sp>
        <p:nvSpPr>
          <p:cNvPr id="202" name="Google Shape;202;g7945172323_1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7945172323_1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Himanshu</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7945172323_1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7945172323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Kassem-In this prototype our goal was to show the list of </a:t>
            </a:r>
            <a:r>
              <a:rPr lang="en"/>
              <a:t>available</a:t>
            </a:r>
            <a:r>
              <a:rPr lang="en"/>
              <a:t> networks and generate a full </a:t>
            </a:r>
            <a:r>
              <a:rPr lang="en"/>
              <a:t>pipeline</a:t>
            </a:r>
            <a:r>
              <a:rPr lang="en"/>
              <a:t>, the XML file contains the </a:t>
            </a:r>
            <a:r>
              <a:rPr lang="en"/>
              <a:t>security</a:t>
            </a:r>
            <a:r>
              <a:rPr lang="en"/>
              <a:t> information of the guest-wifi connection such as the password, which is extracted into the main function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794793217f_0_2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794793217f_0_2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Himanshu</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794793217f_0_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794793217f_0_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HImanshu</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7945172323_1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7945172323_1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Video</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7945172323_1_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7945172323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Upload the phyton project in one file and take that file and upload it on a cloud account ex google drive, all you have to do is uodate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Kassem</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g794793217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794793217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Himanshu</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794517232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794517232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Adi</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7945172323_1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7945172323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Lem</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g794793217f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794793217f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Kassem</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7945172323_1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7945172323_1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Adi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7945172323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7945172323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Lemuel</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7945172323_1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7945172323_1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Lemuel. For client introduction, we were introducde to MR bocar at st vincet, we sat down and had ameeting dicussuing our future plans, those plans includes: list.</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794793217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794793217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Adi</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7945172323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7945172323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Adi</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7a728c3b6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7a728c3b6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Himanshu</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7945172323_1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7945172323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Lem</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7945172323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7945172323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Adi</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accent6"/>
        </a:solidFill>
      </p:bgPr>
    </p:bg>
    <p:spTree>
      <p:nvGrpSpPr>
        <p:cNvPr id="9" name="Shape 9"/>
        <p:cNvGrpSpPr/>
        <p:nvPr/>
      </p:nvGrpSpPr>
      <p:grpSpPr>
        <a:xfrm>
          <a:off x="0" y="0"/>
          <a:ext cx="0" cy="0"/>
          <a:chOff x="0" y="0"/>
          <a:chExt cx="0" cy="0"/>
        </a:xfrm>
      </p:grpSpPr>
      <p:sp>
        <p:nvSpPr>
          <p:cNvPr id="10" name="Google Shape;10;p2"/>
          <p:cNvSpPr/>
          <p:nvPr/>
        </p:nvSpPr>
        <p:spPr>
          <a:xfrm>
            <a:off x="31" y="2824500"/>
            <a:ext cx="7370400" cy="2319000"/>
          </a:xfrm>
          <a:prstGeom prst="rtTriangl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flipH="1">
            <a:off x="3582600" y="1550700"/>
            <a:ext cx="5561400" cy="35928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rot="10800000">
            <a:off x="5058905" y="0"/>
            <a:ext cx="4085100" cy="20526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20327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4" name="Google Shape;14;p2"/>
          <p:cNvGrpSpPr/>
          <p:nvPr/>
        </p:nvGrpSpPr>
        <p:grpSpPr>
          <a:xfrm>
            <a:off x="255200" y="592"/>
            <a:ext cx="2250363" cy="1044300"/>
            <a:chOff x="255200" y="592"/>
            <a:chExt cx="2250363" cy="1044300"/>
          </a:xfrm>
        </p:grpSpPr>
        <p:sp>
          <p:nvSpPr>
            <p:cNvPr id="15" name="Google Shape;15;p2"/>
            <p:cNvSpPr/>
            <p:nvPr/>
          </p:nvSpPr>
          <p:spPr>
            <a:xfrm>
              <a:off x="764063"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509632"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255200" y="592"/>
              <a:ext cx="1741500" cy="10443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905395" y="592"/>
            <a:ext cx="2250363" cy="1044300"/>
            <a:chOff x="905395" y="592"/>
            <a:chExt cx="2250363" cy="1044300"/>
          </a:xfrm>
        </p:grpSpPr>
        <p:sp>
          <p:nvSpPr>
            <p:cNvPr id="19" name="Google Shape;19;p2"/>
            <p:cNvSpPr/>
            <p:nvPr/>
          </p:nvSpPr>
          <p:spPr>
            <a:xfrm>
              <a:off x="1414258"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159826"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905395" y="592"/>
              <a:ext cx="1741500" cy="1044300"/>
            </a:xfrm>
            <a:prstGeom prst="parallelogram">
              <a:avLst>
                <a:gd fmla="val 153193"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 name="Google Shape;22;p2"/>
          <p:cNvGrpSpPr/>
          <p:nvPr/>
        </p:nvGrpSpPr>
        <p:grpSpPr>
          <a:xfrm>
            <a:off x="7057468" y="5088"/>
            <a:ext cx="1851282" cy="752108"/>
            <a:chOff x="6917201" y="0"/>
            <a:chExt cx="2227777" cy="863400"/>
          </a:xfrm>
        </p:grpSpPr>
        <p:sp>
          <p:nvSpPr>
            <p:cNvPr id="23" name="Google Shape;23;p2"/>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 name="Google Shape;24;p2"/>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 name="Google Shape;26;p2"/>
          <p:cNvGrpSpPr/>
          <p:nvPr/>
        </p:nvGrpSpPr>
        <p:grpSpPr>
          <a:xfrm>
            <a:off x="6553032" y="4217852"/>
            <a:ext cx="2389068" cy="925737"/>
            <a:chOff x="6917201" y="0"/>
            <a:chExt cx="2227777" cy="863400"/>
          </a:xfrm>
        </p:grpSpPr>
        <p:sp>
          <p:nvSpPr>
            <p:cNvPr id="27" name="Google Shape;27;p2"/>
            <p:cNvSpPr/>
            <p:nvPr/>
          </p:nvSpPr>
          <p:spPr>
            <a:xfrm>
              <a:off x="7641677"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7279439"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2"/>
            <p:cNvSpPr/>
            <p:nvPr/>
          </p:nvSpPr>
          <p:spPr>
            <a:xfrm>
              <a:off x="6917201" y="0"/>
              <a:ext cx="1503300" cy="863400"/>
            </a:xfrm>
            <a:prstGeom prst="parallelogram">
              <a:avLst>
                <a:gd fmla="val 158024"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0" name="Google Shape;30;p2"/>
          <p:cNvGrpSpPr/>
          <p:nvPr/>
        </p:nvGrpSpPr>
        <p:grpSpPr>
          <a:xfrm>
            <a:off x="199149" y="4055652"/>
            <a:ext cx="2795414" cy="1083308"/>
            <a:chOff x="6917201" y="0"/>
            <a:chExt cx="2227777" cy="863400"/>
          </a:xfrm>
        </p:grpSpPr>
        <p:sp>
          <p:nvSpPr>
            <p:cNvPr id="31" name="Google Shape;31;p2"/>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 name="Google Shape;32;p2"/>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2"/>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 name="Google Shape;34;p2"/>
          <p:cNvSpPr txBox="1"/>
          <p:nvPr>
            <p:ph type="ctrTitle"/>
          </p:nvPr>
        </p:nvSpPr>
        <p:spPr>
          <a:xfrm>
            <a:off x="1858703" y="1822833"/>
            <a:ext cx="5361300" cy="1448100"/>
          </a:xfrm>
          <a:prstGeom prst="rect">
            <a:avLst/>
          </a:prstGeom>
        </p:spPr>
        <p:txBody>
          <a:bodyPr anchorCtr="0" anchor="ctr" bIns="91425" lIns="91425" spcFirstLastPara="1" rIns="91425" wrap="square" tIns="9142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35" name="Google Shape;35;p2"/>
          <p:cNvSpPr txBox="1"/>
          <p:nvPr>
            <p:ph idx="1" type="subTitle"/>
          </p:nvPr>
        </p:nvSpPr>
        <p:spPr>
          <a:xfrm>
            <a:off x="1858700" y="3413158"/>
            <a:ext cx="5361300" cy="52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1600"/>
              <a:buNone/>
              <a:defRPr sz="1600">
                <a:solidFill>
                  <a:schemeClr val="lt1"/>
                </a:solidFill>
              </a:defRPr>
            </a:lvl1pPr>
            <a:lvl2pPr lvl="1" algn="ctr">
              <a:lnSpc>
                <a:spcPct val="100000"/>
              </a:lnSpc>
              <a:spcBef>
                <a:spcPts val="0"/>
              </a:spcBef>
              <a:spcAft>
                <a:spcPts val="0"/>
              </a:spcAft>
              <a:buClr>
                <a:schemeClr val="lt1"/>
              </a:buClr>
              <a:buSzPts val="1600"/>
              <a:buNone/>
              <a:defRPr sz="1600">
                <a:solidFill>
                  <a:schemeClr val="lt1"/>
                </a:solidFill>
              </a:defRPr>
            </a:lvl2pPr>
            <a:lvl3pPr lvl="2" algn="ctr">
              <a:lnSpc>
                <a:spcPct val="100000"/>
              </a:lnSpc>
              <a:spcBef>
                <a:spcPts val="0"/>
              </a:spcBef>
              <a:spcAft>
                <a:spcPts val="0"/>
              </a:spcAft>
              <a:buClr>
                <a:schemeClr val="lt1"/>
              </a:buClr>
              <a:buSzPts val="1600"/>
              <a:buNone/>
              <a:defRPr sz="1600">
                <a:solidFill>
                  <a:schemeClr val="lt1"/>
                </a:solidFill>
              </a:defRPr>
            </a:lvl3pPr>
            <a:lvl4pPr lvl="3" algn="ctr">
              <a:lnSpc>
                <a:spcPct val="100000"/>
              </a:lnSpc>
              <a:spcBef>
                <a:spcPts val="0"/>
              </a:spcBef>
              <a:spcAft>
                <a:spcPts val="0"/>
              </a:spcAft>
              <a:buClr>
                <a:schemeClr val="lt1"/>
              </a:buClr>
              <a:buSzPts val="1600"/>
              <a:buNone/>
              <a:defRPr sz="1600">
                <a:solidFill>
                  <a:schemeClr val="lt1"/>
                </a:solidFill>
              </a:defRPr>
            </a:lvl4pPr>
            <a:lvl5pPr lvl="4" algn="ctr">
              <a:lnSpc>
                <a:spcPct val="100000"/>
              </a:lnSpc>
              <a:spcBef>
                <a:spcPts val="0"/>
              </a:spcBef>
              <a:spcAft>
                <a:spcPts val="0"/>
              </a:spcAft>
              <a:buClr>
                <a:schemeClr val="lt1"/>
              </a:buClr>
              <a:buSzPts val="1600"/>
              <a:buNone/>
              <a:defRPr sz="1600">
                <a:solidFill>
                  <a:schemeClr val="lt1"/>
                </a:solidFill>
              </a:defRPr>
            </a:lvl5pPr>
            <a:lvl6pPr lvl="5" algn="ctr">
              <a:lnSpc>
                <a:spcPct val="100000"/>
              </a:lnSpc>
              <a:spcBef>
                <a:spcPts val="0"/>
              </a:spcBef>
              <a:spcAft>
                <a:spcPts val="0"/>
              </a:spcAft>
              <a:buClr>
                <a:schemeClr val="lt1"/>
              </a:buClr>
              <a:buSzPts val="1600"/>
              <a:buNone/>
              <a:defRPr sz="1600">
                <a:solidFill>
                  <a:schemeClr val="lt1"/>
                </a:solidFill>
              </a:defRPr>
            </a:lvl6pPr>
            <a:lvl7pPr lvl="6" algn="ctr">
              <a:lnSpc>
                <a:spcPct val="100000"/>
              </a:lnSpc>
              <a:spcBef>
                <a:spcPts val="0"/>
              </a:spcBef>
              <a:spcAft>
                <a:spcPts val="0"/>
              </a:spcAft>
              <a:buClr>
                <a:schemeClr val="lt1"/>
              </a:buClr>
              <a:buSzPts val="1600"/>
              <a:buNone/>
              <a:defRPr sz="1600">
                <a:solidFill>
                  <a:schemeClr val="lt1"/>
                </a:solidFill>
              </a:defRPr>
            </a:lvl7pPr>
            <a:lvl8pPr lvl="7" algn="ctr">
              <a:lnSpc>
                <a:spcPct val="100000"/>
              </a:lnSpc>
              <a:spcBef>
                <a:spcPts val="0"/>
              </a:spcBef>
              <a:spcAft>
                <a:spcPts val="0"/>
              </a:spcAft>
              <a:buClr>
                <a:schemeClr val="lt1"/>
              </a:buClr>
              <a:buSzPts val="1600"/>
              <a:buNone/>
              <a:defRPr sz="1600">
                <a:solidFill>
                  <a:schemeClr val="lt1"/>
                </a:solidFill>
              </a:defRPr>
            </a:lvl8pPr>
            <a:lvl9pPr lvl="8" algn="ctr">
              <a:lnSpc>
                <a:spcPct val="100000"/>
              </a:lnSpc>
              <a:spcBef>
                <a:spcPts val="0"/>
              </a:spcBef>
              <a:spcAft>
                <a:spcPts val="0"/>
              </a:spcAft>
              <a:buClr>
                <a:schemeClr val="lt1"/>
              </a:buClr>
              <a:buSzPts val="1600"/>
              <a:buNone/>
              <a:defRPr sz="1600">
                <a:solidFill>
                  <a:schemeClr val="lt1"/>
                </a:solidFill>
              </a:defRPr>
            </a:lvl9pPr>
          </a:lstStyle>
          <a:p/>
        </p:txBody>
      </p:sp>
      <p:sp>
        <p:nvSpPr>
          <p:cNvPr id="36" name="Google Shape;36;p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accent3"/>
        </a:solidFill>
      </p:bgPr>
    </p:bg>
    <p:spTree>
      <p:nvGrpSpPr>
        <p:cNvPr id="109" name="Shape 109"/>
        <p:cNvGrpSpPr/>
        <p:nvPr/>
      </p:nvGrpSpPr>
      <p:grpSpPr>
        <a:xfrm>
          <a:off x="0" y="0"/>
          <a:ext cx="0" cy="0"/>
          <a:chOff x="0" y="0"/>
          <a:chExt cx="0" cy="0"/>
        </a:xfrm>
      </p:grpSpPr>
      <p:sp>
        <p:nvSpPr>
          <p:cNvPr id="110" name="Google Shape;110;p11"/>
          <p:cNvSpPr/>
          <p:nvPr/>
        </p:nvSpPr>
        <p:spPr>
          <a:xfrm flipH="1">
            <a:off x="5569200" y="2834075"/>
            <a:ext cx="3574800" cy="23094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11" name="Google Shape;111;p11"/>
          <p:cNvGrpSpPr/>
          <p:nvPr/>
        </p:nvGrpSpPr>
        <p:grpSpPr>
          <a:xfrm>
            <a:off x="5959222" y="4119576"/>
            <a:ext cx="2520952" cy="1024165"/>
            <a:chOff x="6917201" y="0"/>
            <a:chExt cx="2227777" cy="863400"/>
          </a:xfrm>
        </p:grpSpPr>
        <p:sp>
          <p:nvSpPr>
            <p:cNvPr id="112" name="Google Shape;112;p11"/>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1"/>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11"/>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5" name="Google Shape;115;p11"/>
          <p:cNvGrpSpPr/>
          <p:nvPr/>
        </p:nvGrpSpPr>
        <p:grpSpPr>
          <a:xfrm>
            <a:off x="199149" y="2"/>
            <a:ext cx="2795414" cy="1083308"/>
            <a:chOff x="6917201" y="0"/>
            <a:chExt cx="2227777" cy="863400"/>
          </a:xfrm>
        </p:grpSpPr>
        <p:sp>
          <p:nvSpPr>
            <p:cNvPr id="116" name="Google Shape;116;p11"/>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11"/>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11"/>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19" name="Google Shape;119;p11"/>
          <p:cNvSpPr txBox="1"/>
          <p:nvPr>
            <p:ph hasCustomPrompt="1" type="title"/>
          </p:nvPr>
        </p:nvSpPr>
        <p:spPr>
          <a:xfrm>
            <a:off x="1385850" y="1383850"/>
            <a:ext cx="6372300" cy="13797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8600"/>
              <a:buNone/>
              <a:defRPr sz="8600">
                <a:solidFill>
                  <a:schemeClr val="dk2"/>
                </a:solidFill>
              </a:defRPr>
            </a:lvl1pPr>
            <a:lvl2pPr lvl="1" algn="ctr">
              <a:spcBef>
                <a:spcPts val="0"/>
              </a:spcBef>
              <a:spcAft>
                <a:spcPts val="0"/>
              </a:spcAft>
              <a:buClr>
                <a:schemeClr val="dk2"/>
              </a:buClr>
              <a:buSzPts val="8600"/>
              <a:buNone/>
              <a:defRPr sz="8600">
                <a:solidFill>
                  <a:schemeClr val="dk2"/>
                </a:solidFill>
              </a:defRPr>
            </a:lvl2pPr>
            <a:lvl3pPr lvl="2" algn="ctr">
              <a:spcBef>
                <a:spcPts val="0"/>
              </a:spcBef>
              <a:spcAft>
                <a:spcPts val="0"/>
              </a:spcAft>
              <a:buClr>
                <a:schemeClr val="dk2"/>
              </a:buClr>
              <a:buSzPts val="8600"/>
              <a:buNone/>
              <a:defRPr sz="8600">
                <a:solidFill>
                  <a:schemeClr val="dk2"/>
                </a:solidFill>
              </a:defRPr>
            </a:lvl3pPr>
            <a:lvl4pPr lvl="3" algn="ctr">
              <a:spcBef>
                <a:spcPts val="0"/>
              </a:spcBef>
              <a:spcAft>
                <a:spcPts val="0"/>
              </a:spcAft>
              <a:buClr>
                <a:schemeClr val="dk2"/>
              </a:buClr>
              <a:buSzPts val="8600"/>
              <a:buNone/>
              <a:defRPr sz="8600">
                <a:solidFill>
                  <a:schemeClr val="dk2"/>
                </a:solidFill>
              </a:defRPr>
            </a:lvl4pPr>
            <a:lvl5pPr lvl="4" algn="ctr">
              <a:spcBef>
                <a:spcPts val="0"/>
              </a:spcBef>
              <a:spcAft>
                <a:spcPts val="0"/>
              </a:spcAft>
              <a:buClr>
                <a:schemeClr val="dk2"/>
              </a:buClr>
              <a:buSzPts val="8600"/>
              <a:buNone/>
              <a:defRPr sz="8600">
                <a:solidFill>
                  <a:schemeClr val="dk2"/>
                </a:solidFill>
              </a:defRPr>
            </a:lvl5pPr>
            <a:lvl6pPr lvl="5" algn="ctr">
              <a:spcBef>
                <a:spcPts val="0"/>
              </a:spcBef>
              <a:spcAft>
                <a:spcPts val="0"/>
              </a:spcAft>
              <a:buClr>
                <a:schemeClr val="dk2"/>
              </a:buClr>
              <a:buSzPts val="8600"/>
              <a:buNone/>
              <a:defRPr sz="8600">
                <a:solidFill>
                  <a:schemeClr val="dk2"/>
                </a:solidFill>
              </a:defRPr>
            </a:lvl6pPr>
            <a:lvl7pPr lvl="6" algn="ctr">
              <a:spcBef>
                <a:spcPts val="0"/>
              </a:spcBef>
              <a:spcAft>
                <a:spcPts val="0"/>
              </a:spcAft>
              <a:buClr>
                <a:schemeClr val="dk2"/>
              </a:buClr>
              <a:buSzPts val="8600"/>
              <a:buNone/>
              <a:defRPr sz="8600">
                <a:solidFill>
                  <a:schemeClr val="dk2"/>
                </a:solidFill>
              </a:defRPr>
            </a:lvl7pPr>
            <a:lvl8pPr lvl="7" algn="ctr">
              <a:spcBef>
                <a:spcPts val="0"/>
              </a:spcBef>
              <a:spcAft>
                <a:spcPts val="0"/>
              </a:spcAft>
              <a:buClr>
                <a:schemeClr val="dk2"/>
              </a:buClr>
              <a:buSzPts val="8600"/>
              <a:buNone/>
              <a:defRPr sz="8600">
                <a:solidFill>
                  <a:schemeClr val="dk2"/>
                </a:solidFill>
              </a:defRPr>
            </a:lvl8pPr>
            <a:lvl9pPr lvl="8" algn="ctr">
              <a:spcBef>
                <a:spcPts val="0"/>
              </a:spcBef>
              <a:spcAft>
                <a:spcPts val="0"/>
              </a:spcAft>
              <a:buClr>
                <a:schemeClr val="dk2"/>
              </a:buClr>
              <a:buSzPts val="8600"/>
              <a:buNone/>
              <a:defRPr sz="8600">
                <a:solidFill>
                  <a:schemeClr val="dk2"/>
                </a:solidFill>
              </a:defRPr>
            </a:lvl9pPr>
          </a:lstStyle>
          <a:p>
            <a:r>
              <a:t>xx%</a:t>
            </a:r>
          </a:p>
        </p:txBody>
      </p:sp>
      <p:sp>
        <p:nvSpPr>
          <p:cNvPr id="120" name="Google Shape;120;p11"/>
          <p:cNvSpPr txBox="1"/>
          <p:nvPr>
            <p:ph idx="1" type="body"/>
          </p:nvPr>
        </p:nvSpPr>
        <p:spPr>
          <a:xfrm>
            <a:off x="1385850" y="2863850"/>
            <a:ext cx="6372300" cy="641100"/>
          </a:xfrm>
          <a:prstGeom prst="rect">
            <a:avLst/>
          </a:prstGeom>
        </p:spPr>
        <p:txBody>
          <a:bodyPr anchorCtr="0" anchor="t" bIns="91425" lIns="91425" spcFirstLastPara="1" rIns="91425" wrap="square" tIns="91425">
            <a:noAutofit/>
          </a:bodyPr>
          <a:lstStyle>
            <a:lvl1pPr indent="-311150" lvl="0" marL="457200" algn="ctr">
              <a:spcBef>
                <a:spcPts val="0"/>
              </a:spcBef>
              <a:spcAft>
                <a:spcPts val="0"/>
              </a:spcAft>
              <a:buSzPts val="1300"/>
              <a:buChar char="●"/>
              <a:defRPr/>
            </a:lvl1pPr>
            <a:lvl2pPr indent="-298450" lvl="1" marL="914400" algn="ctr">
              <a:spcBef>
                <a:spcPts val="1600"/>
              </a:spcBef>
              <a:spcAft>
                <a:spcPts val="0"/>
              </a:spcAft>
              <a:buSzPts val="1100"/>
              <a:buChar char="○"/>
              <a:defRPr/>
            </a:lvl2pPr>
            <a:lvl3pPr indent="-298450" lvl="2" marL="1371600" algn="ctr">
              <a:spcBef>
                <a:spcPts val="1600"/>
              </a:spcBef>
              <a:spcAft>
                <a:spcPts val="0"/>
              </a:spcAft>
              <a:buSzPts val="1100"/>
              <a:buChar char="■"/>
              <a:defRPr/>
            </a:lvl3pPr>
            <a:lvl4pPr indent="-298450" lvl="3" marL="1828800" algn="ctr">
              <a:spcBef>
                <a:spcPts val="1600"/>
              </a:spcBef>
              <a:spcAft>
                <a:spcPts val="0"/>
              </a:spcAft>
              <a:buSzPts val="1100"/>
              <a:buChar char="●"/>
              <a:defRPr/>
            </a:lvl4pPr>
            <a:lvl5pPr indent="-298450" lvl="4" marL="2286000" algn="ctr">
              <a:spcBef>
                <a:spcPts val="1600"/>
              </a:spcBef>
              <a:spcAft>
                <a:spcPts val="0"/>
              </a:spcAft>
              <a:buSzPts val="1100"/>
              <a:buChar char="○"/>
              <a:defRPr/>
            </a:lvl5pPr>
            <a:lvl6pPr indent="-298450" lvl="5" marL="2743200" algn="ctr">
              <a:spcBef>
                <a:spcPts val="1600"/>
              </a:spcBef>
              <a:spcAft>
                <a:spcPts val="0"/>
              </a:spcAft>
              <a:buSzPts val="1100"/>
              <a:buChar char="■"/>
              <a:defRPr/>
            </a:lvl6pPr>
            <a:lvl7pPr indent="-298450" lvl="6" marL="3200400" algn="ctr">
              <a:spcBef>
                <a:spcPts val="1600"/>
              </a:spcBef>
              <a:spcAft>
                <a:spcPts val="0"/>
              </a:spcAft>
              <a:buSzPts val="1100"/>
              <a:buChar char="●"/>
              <a:defRPr/>
            </a:lvl7pPr>
            <a:lvl8pPr indent="-298450" lvl="7" marL="3657600" algn="ctr">
              <a:spcBef>
                <a:spcPts val="1600"/>
              </a:spcBef>
              <a:spcAft>
                <a:spcPts val="0"/>
              </a:spcAft>
              <a:buSzPts val="1100"/>
              <a:buChar char="○"/>
              <a:defRPr/>
            </a:lvl8pPr>
            <a:lvl9pPr indent="-298450" lvl="8" marL="4114800" algn="ctr">
              <a:spcBef>
                <a:spcPts val="1600"/>
              </a:spcBef>
              <a:spcAft>
                <a:spcPts val="1600"/>
              </a:spcAft>
              <a:buSzPts val="1100"/>
              <a:buChar char="■"/>
              <a:defRPr/>
            </a:lvl9pPr>
          </a:lstStyle>
          <a:p/>
        </p:txBody>
      </p:sp>
      <p:sp>
        <p:nvSpPr>
          <p:cNvPr id="121" name="Google Shape;121;p11"/>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22" name="Shape 122"/>
        <p:cNvGrpSpPr/>
        <p:nvPr/>
      </p:nvGrpSpPr>
      <p:grpSpPr>
        <a:xfrm>
          <a:off x="0" y="0"/>
          <a:ext cx="0" cy="0"/>
          <a:chOff x="0" y="0"/>
          <a:chExt cx="0" cy="0"/>
        </a:xfrm>
      </p:grpSpPr>
      <p:sp>
        <p:nvSpPr>
          <p:cNvPr id="123" name="Google Shape;123;p12"/>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37" name="Shape 37"/>
        <p:cNvGrpSpPr/>
        <p:nvPr/>
      </p:nvGrpSpPr>
      <p:grpSpPr>
        <a:xfrm>
          <a:off x="0" y="0"/>
          <a:ext cx="0" cy="0"/>
          <a:chOff x="0" y="0"/>
          <a:chExt cx="0" cy="0"/>
        </a:xfrm>
      </p:grpSpPr>
      <p:sp>
        <p:nvSpPr>
          <p:cNvPr id="38" name="Google Shape;38;p3"/>
          <p:cNvSpPr/>
          <p:nvPr/>
        </p:nvSpPr>
        <p:spPr>
          <a:xfrm flipH="1">
            <a:off x="4757100" y="2309400"/>
            <a:ext cx="4386900" cy="2834100"/>
          </a:xfrm>
          <a:prstGeom prst="rtTriangl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9" name="Google Shape;39;p3"/>
          <p:cNvGrpSpPr/>
          <p:nvPr/>
        </p:nvGrpSpPr>
        <p:grpSpPr>
          <a:xfrm>
            <a:off x="5594191" y="3961115"/>
            <a:ext cx="2910145" cy="1182340"/>
            <a:chOff x="6917201" y="0"/>
            <a:chExt cx="2227777" cy="863400"/>
          </a:xfrm>
        </p:grpSpPr>
        <p:sp>
          <p:nvSpPr>
            <p:cNvPr id="40" name="Google Shape;40;p3"/>
            <p:cNvSpPr/>
            <p:nvPr/>
          </p:nvSpPr>
          <p:spPr>
            <a:xfrm>
              <a:off x="7641677"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3"/>
            <p:cNvSpPr/>
            <p:nvPr/>
          </p:nvSpPr>
          <p:spPr>
            <a:xfrm>
              <a:off x="7279439"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3"/>
            <p:cNvSpPr/>
            <p:nvPr/>
          </p:nvSpPr>
          <p:spPr>
            <a:xfrm>
              <a:off x="6917201" y="0"/>
              <a:ext cx="1503300" cy="863400"/>
            </a:xfrm>
            <a:prstGeom prst="parallelogram">
              <a:avLst>
                <a:gd fmla="val 158024" name="adj"/>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43" name="Google Shape;43;p3"/>
          <p:cNvGrpSpPr/>
          <p:nvPr/>
        </p:nvGrpSpPr>
        <p:grpSpPr>
          <a:xfrm>
            <a:off x="199149" y="2"/>
            <a:ext cx="2795414" cy="1083308"/>
            <a:chOff x="6917201" y="0"/>
            <a:chExt cx="2227777" cy="863400"/>
          </a:xfrm>
        </p:grpSpPr>
        <p:sp>
          <p:nvSpPr>
            <p:cNvPr id="44" name="Google Shape;44;p3"/>
            <p:cNvSpPr/>
            <p:nvPr/>
          </p:nvSpPr>
          <p:spPr>
            <a:xfrm>
              <a:off x="7641677"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3"/>
            <p:cNvSpPr/>
            <p:nvPr/>
          </p:nvSpPr>
          <p:spPr>
            <a:xfrm>
              <a:off x="7279439"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3"/>
            <p:cNvSpPr/>
            <p:nvPr/>
          </p:nvSpPr>
          <p:spPr>
            <a:xfrm>
              <a:off x="6917201" y="0"/>
              <a:ext cx="1503300" cy="863400"/>
            </a:xfrm>
            <a:prstGeom prst="parallelogram">
              <a:avLst>
                <a:gd fmla="val 158024" name="adj"/>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7" name="Google Shape;47;p3"/>
          <p:cNvSpPr txBox="1"/>
          <p:nvPr>
            <p:ph type="title"/>
          </p:nvPr>
        </p:nvSpPr>
        <p:spPr>
          <a:xfrm>
            <a:off x="1888684" y="1746100"/>
            <a:ext cx="5377500" cy="16461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dk2"/>
              </a:buClr>
              <a:buSzPts val="3200"/>
              <a:buNone/>
              <a:defRPr sz="3200">
                <a:solidFill>
                  <a:schemeClr val="dk2"/>
                </a:solidFill>
              </a:defRPr>
            </a:lvl1pPr>
            <a:lvl2pPr lvl="1" algn="ctr">
              <a:spcBef>
                <a:spcPts val="0"/>
              </a:spcBef>
              <a:spcAft>
                <a:spcPts val="0"/>
              </a:spcAft>
              <a:buClr>
                <a:schemeClr val="dk2"/>
              </a:buClr>
              <a:buSzPts val="3200"/>
              <a:buNone/>
              <a:defRPr sz="3200">
                <a:solidFill>
                  <a:schemeClr val="dk2"/>
                </a:solidFill>
              </a:defRPr>
            </a:lvl2pPr>
            <a:lvl3pPr lvl="2" algn="ctr">
              <a:spcBef>
                <a:spcPts val="0"/>
              </a:spcBef>
              <a:spcAft>
                <a:spcPts val="0"/>
              </a:spcAft>
              <a:buClr>
                <a:schemeClr val="dk2"/>
              </a:buClr>
              <a:buSzPts val="3200"/>
              <a:buNone/>
              <a:defRPr sz="3200">
                <a:solidFill>
                  <a:schemeClr val="dk2"/>
                </a:solidFill>
              </a:defRPr>
            </a:lvl3pPr>
            <a:lvl4pPr lvl="3" algn="ctr">
              <a:spcBef>
                <a:spcPts val="0"/>
              </a:spcBef>
              <a:spcAft>
                <a:spcPts val="0"/>
              </a:spcAft>
              <a:buClr>
                <a:schemeClr val="dk2"/>
              </a:buClr>
              <a:buSzPts val="3200"/>
              <a:buNone/>
              <a:defRPr sz="3200">
                <a:solidFill>
                  <a:schemeClr val="dk2"/>
                </a:solidFill>
              </a:defRPr>
            </a:lvl4pPr>
            <a:lvl5pPr lvl="4" algn="ctr">
              <a:spcBef>
                <a:spcPts val="0"/>
              </a:spcBef>
              <a:spcAft>
                <a:spcPts val="0"/>
              </a:spcAft>
              <a:buClr>
                <a:schemeClr val="dk2"/>
              </a:buClr>
              <a:buSzPts val="3200"/>
              <a:buNone/>
              <a:defRPr sz="3200">
                <a:solidFill>
                  <a:schemeClr val="dk2"/>
                </a:solidFill>
              </a:defRPr>
            </a:lvl5pPr>
            <a:lvl6pPr lvl="5" algn="ctr">
              <a:spcBef>
                <a:spcPts val="0"/>
              </a:spcBef>
              <a:spcAft>
                <a:spcPts val="0"/>
              </a:spcAft>
              <a:buClr>
                <a:schemeClr val="dk2"/>
              </a:buClr>
              <a:buSzPts val="3200"/>
              <a:buNone/>
              <a:defRPr sz="3200">
                <a:solidFill>
                  <a:schemeClr val="dk2"/>
                </a:solidFill>
              </a:defRPr>
            </a:lvl6pPr>
            <a:lvl7pPr lvl="6" algn="ctr">
              <a:spcBef>
                <a:spcPts val="0"/>
              </a:spcBef>
              <a:spcAft>
                <a:spcPts val="0"/>
              </a:spcAft>
              <a:buClr>
                <a:schemeClr val="dk2"/>
              </a:buClr>
              <a:buSzPts val="3200"/>
              <a:buNone/>
              <a:defRPr sz="3200">
                <a:solidFill>
                  <a:schemeClr val="dk2"/>
                </a:solidFill>
              </a:defRPr>
            </a:lvl7pPr>
            <a:lvl8pPr lvl="7" algn="ctr">
              <a:spcBef>
                <a:spcPts val="0"/>
              </a:spcBef>
              <a:spcAft>
                <a:spcPts val="0"/>
              </a:spcAft>
              <a:buClr>
                <a:schemeClr val="dk2"/>
              </a:buClr>
              <a:buSzPts val="3200"/>
              <a:buNone/>
              <a:defRPr sz="3200">
                <a:solidFill>
                  <a:schemeClr val="dk2"/>
                </a:solidFill>
              </a:defRPr>
            </a:lvl8pPr>
            <a:lvl9pPr lvl="8" algn="ctr">
              <a:spcBef>
                <a:spcPts val="0"/>
              </a:spcBef>
              <a:spcAft>
                <a:spcPts val="0"/>
              </a:spcAft>
              <a:buClr>
                <a:schemeClr val="dk2"/>
              </a:buClr>
              <a:buSzPts val="3200"/>
              <a:buNone/>
              <a:defRPr sz="3200">
                <a:solidFill>
                  <a:schemeClr val="dk2"/>
                </a:solidFill>
              </a:defRPr>
            </a:lvl9pPr>
          </a:lstStyle>
          <a:p/>
        </p:txBody>
      </p:sp>
      <p:sp>
        <p:nvSpPr>
          <p:cNvPr id="48" name="Google Shape;48;p3"/>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solidFill>
          <a:schemeClr val="dk2"/>
        </a:solidFill>
      </p:bgPr>
    </p:bg>
    <p:spTree>
      <p:nvGrpSpPr>
        <p:cNvPr id="49" name="Shape 49"/>
        <p:cNvGrpSpPr/>
        <p:nvPr/>
      </p:nvGrpSpPr>
      <p:grpSpPr>
        <a:xfrm>
          <a:off x="0" y="0"/>
          <a:ext cx="0" cy="0"/>
          <a:chOff x="0" y="0"/>
          <a:chExt cx="0" cy="0"/>
        </a:xfrm>
      </p:grpSpPr>
      <p:sp>
        <p:nvSpPr>
          <p:cNvPr id="50" name="Google Shape;50;p4"/>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 name="Google Shape;51;p4"/>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4"/>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54" name="Google Shape;54;p4"/>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55" name="Google Shape;55;p4"/>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bg>
      <p:bgPr>
        <a:solidFill>
          <a:schemeClr val="dk2"/>
        </a:solidFill>
      </p:bgPr>
    </p:bg>
    <p:spTree>
      <p:nvGrpSpPr>
        <p:cNvPr id="56" name="Shape 56"/>
        <p:cNvGrpSpPr/>
        <p:nvPr/>
      </p:nvGrpSpPr>
      <p:grpSpPr>
        <a:xfrm>
          <a:off x="0" y="0"/>
          <a:ext cx="0" cy="0"/>
          <a:chOff x="0" y="0"/>
          <a:chExt cx="0" cy="0"/>
        </a:xfrm>
      </p:grpSpPr>
      <p:sp>
        <p:nvSpPr>
          <p:cNvPr id="57" name="Google Shape;57;p5"/>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5"/>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5"/>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1" name="Google Shape;61;p5"/>
          <p:cNvSpPr txBox="1"/>
          <p:nvPr>
            <p:ph idx="1" type="body"/>
          </p:nvPr>
        </p:nvSpPr>
        <p:spPr>
          <a:xfrm>
            <a:off x="819150" y="1990725"/>
            <a:ext cx="36861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2" name="Google Shape;62;p5"/>
          <p:cNvSpPr txBox="1"/>
          <p:nvPr>
            <p:ph idx="2" type="body"/>
          </p:nvPr>
        </p:nvSpPr>
        <p:spPr>
          <a:xfrm>
            <a:off x="4638675" y="1990725"/>
            <a:ext cx="3686100" cy="24480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63" name="Google Shape;63;p5"/>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bg>
      <p:bgPr>
        <a:solidFill>
          <a:schemeClr val="dk2"/>
        </a:solidFill>
      </p:bgPr>
    </p:bg>
    <p:spTree>
      <p:nvGrpSpPr>
        <p:cNvPr id="64" name="Shape 64"/>
        <p:cNvGrpSpPr/>
        <p:nvPr/>
      </p:nvGrpSpPr>
      <p:grpSpPr>
        <a:xfrm>
          <a:off x="0" y="0"/>
          <a:ext cx="0" cy="0"/>
          <a:chOff x="0" y="0"/>
          <a:chExt cx="0" cy="0"/>
        </a:xfrm>
      </p:grpSpPr>
      <p:sp>
        <p:nvSpPr>
          <p:cNvPr id="65" name="Google Shape;65;p6"/>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6"/>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69" name="Google Shape;69;p6"/>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bg>
      <p:bgPr>
        <a:solidFill>
          <a:schemeClr val="accent3"/>
        </a:solidFill>
      </p:bgPr>
    </p:bg>
    <p:spTree>
      <p:nvGrpSpPr>
        <p:cNvPr id="70" name="Shape 70"/>
        <p:cNvGrpSpPr/>
        <p:nvPr/>
      </p:nvGrpSpPr>
      <p:grpSpPr>
        <a:xfrm>
          <a:off x="0" y="0"/>
          <a:ext cx="0" cy="0"/>
          <a:chOff x="0" y="0"/>
          <a:chExt cx="0" cy="0"/>
        </a:xfrm>
      </p:grpSpPr>
      <p:sp>
        <p:nvSpPr>
          <p:cNvPr id="71" name="Google Shape;71;p7"/>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p7"/>
          <p:cNvSpPr/>
          <p:nvPr/>
        </p:nvSpPr>
        <p:spPr>
          <a:xfrm>
            <a:off x="31" y="2824500"/>
            <a:ext cx="7370400" cy="23190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7"/>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7"/>
          <p:cNvSpPr txBox="1"/>
          <p:nvPr>
            <p:ph type="title"/>
          </p:nvPr>
        </p:nvSpPr>
        <p:spPr>
          <a:xfrm>
            <a:off x="819150" y="845600"/>
            <a:ext cx="3709200" cy="13830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75" name="Google Shape;75;p7"/>
          <p:cNvSpPr txBox="1"/>
          <p:nvPr>
            <p:ph idx="1" type="body"/>
          </p:nvPr>
        </p:nvSpPr>
        <p:spPr>
          <a:xfrm>
            <a:off x="830700" y="2319050"/>
            <a:ext cx="3709200" cy="21198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76" name="Google Shape;76;p7"/>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1"/>
        </a:solidFill>
      </p:bgPr>
    </p:bg>
    <p:spTree>
      <p:nvGrpSpPr>
        <p:cNvPr id="77" name="Shape 77"/>
        <p:cNvGrpSpPr/>
        <p:nvPr/>
      </p:nvGrpSpPr>
      <p:grpSpPr>
        <a:xfrm>
          <a:off x="0" y="0"/>
          <a:ext cx="0" cy="0"/>
          <a:chOff x="0" y="0"/>
          <a:chExt cx="0" cy="0"/>
        </a:xfrm>
      </p:grpSpPr>
      <p:sp>
        <p:nvSpPr>
          <p:cNvPr id="78" name="Google Shape;78;p8"/>
          <p:cNvSpPr/>
          <p:nvPr/>
        </p:nvSpPr>
        <p:spPr>
          <a:xfrm>
            <a:off x="0" y="2823144"/>
            <a:ext cx="7369200" cy="2316900"/>
          </a:xfrm>
          <a:prstGeom prst="rtTriangle">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8"/>
          <p:cNvSpPr/>
          <p:nvPr/>
        </p:nvSpPr>
        <p:spPr>
          <a:xfrm flipH="1">
            <a:off x="3583210" y="1554113"/>
            <a:ext cx="5560500" cy="35895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 name="Google Shape;80;p8"/>
          <p:cNvGrpSpPr/>
          <p:nvPr/>
        </p:nvGrpSpPr>
        <p:grpSpPr>
          <a:xfrm>
            <a:off x="255991" y="-118"/>
            <a:ext cx="2251347" cy="1043408"/>
            <a:chOff x="3961956" y="4383950"/>
            <a:chExt cx="1160548" cy="548700"/>
          </a:xfrm>
        </p:grpSpPr>
        <p:sp>
          <p:nvSpPr>
            <p:cNvPr id="81" name="Google Shape;81;p8"/>
            <p:cNvSpPr/>
            <p:nvPr/>
          </p:nvSpPr>
          <p:spPr>
            <a:xfrm>
              <a:off x="4224904"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8"/>
            <p:cNvSpPr/>
            <p:nvPr/>
          </p:nvSpPr>
          <p:spPr>
            <a:xfrm>
              <a:off x="4093430"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8"/>
            <p:cNvSpPr/>
            <p:nvPr/>
          </p:nvSpPr>
          <p:spPr>
            <a:xfrm>
              <a:off x="3961956" y="4383950"/>
              <a:ext cx="897600" cy="548700"/>
            </a:xfrm>
            <a:prstGeom prst="parallelogram">
              <a:avLst>
                <a:gd fmla="val 153193" name="adj"/>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4" name="Google Shape;84;p8"/>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5" name="Google Shape;85;p8"/>
          <p:cNvGrpSpPr/>
          <p:nvPr/>
        </p:nvGrpSpPr>
        <p:grpSpPr>
          <a:xfrm>
            <a:off x="34934" y="4522125"/>
            <a:ext cx="1593306" cy="617072"/>
            <a:chOff x="6917201" y="0"/>
            <a:chExt cx="2227777" cy="863400"/>
          </a:xfrm>
        </p:grpSpPr>
        <p:sp>
          <p:nvSpPr>
            <p:cNvPr id="86" name="Google Shape;86;p8"/>
            <p:cNvSpPr/>
            <p:nvPr/>
          </p:nvSpPr>
          <p:spPr>
            <a:xfrm>
              <a:off x="7641677"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8"/>
            <p:cNvSpPr/>
            <p:nvPr/>
          </p:nvSpPr>
          <p:spPr>
            <a:xfrm>
              <a:off x="7279439"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8"/>
            <p:cNvSpPr/>
            <p:nvPr/>
          </p:nvSpPr>
          <p:spPr>
            <a:xfrm>
              <a:off x="6917201" y="0"/>
              <a:ext cx="1503300" cy="863400"/>
            </a:xfrm>
            <a:prstGeom prst="parallelogram">
              <a:avLst>
                <a:gd fmla="val 158024" name="adj"/>
              </a:avLst>
            </a:prstGeom>
            <a:solidFill>
              <a:schemeClr val="accent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89" name="Google Shape;89;p8"/>
          <p:cNvGrpSpPr/>
          <p:nvPr/>
        </p:nvGrpSpPr>
        <p:grpSpPr>
          <a:xfrm>
            <a:off x="5886353" y="1243"/>
            <a:ext cx="3257455" cy="1261514"/>
            <a:chOff x="6917201" y="0"/>
            <a:chExt cx="2227777" cy="863400"/>
          </a:xfrm>
        </p:grpSpPr>
        <p:sp>
          <p:nvSpPr>
            <p:cNvPr id="90" name="Google Shape;90;p8"/>
            <p:cNvSpPr/>
            <p:nvPr/>
          </p:nvSpPr>
          <p:spPr>
            <a:xfrm>
              <a:off x="7641677"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8"/>
            <p:cNvSpPr/>
            <p:nvPr/>
          </p:nvSpPr>
          <p:spPr>
            <a:xfrm>
              <a:off x="7279439"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8"/>
            <p:cNvSpPr/>
            <p:nvPr/>
          </p:nvSpPr>
          <p:spPr>
            <a:xfrm>
              <a:off x="6917201" y="0"/>
              <a:ext cx="1503300" cy="863400"/>
            </a:xfrm>
            <a:prstGeom prst="parallelogram">
              <a:avLst>
                <a:gd fmla="val 158024" name="adj"/>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3" name="Google Shape;93;p8"/>
          <p:cNvSpPr txBox="1"/>
          <p:nvPr>
            <p:ph type="title"/>
          </p:nvPr>
        </p:nvSpPr>
        <p:spPr>
          <a:xfrm>
            <a:off x="1393929" y="1301146"/>
            <a:ext cx="6366900" cy="2539200"/>
          </a:xfrm>
          <a:prstGeom prst="rect">
            <a:avLst/>
          </a:prstGeom>
        </p:spPr>
        <p:txBody>
          <a:bodyPr anchorCtr="0" anchor="ctr" bIns="91425" lIns="91425" spcFirstLastPara="1" rIns="91425" wrap="square" tIns="91425">
            <a:noAutofit/>
          </a:bodyPr>
          <a:lstStyle>
            <a:lvl1pPr lvl="0" algn="ctr">
              <a:spcBef>
                <a:spcPts val="0"/>
              </a:spcBef>
              <a:spcAft>
                <a:spcPts val="0"/>
              </a:spcAft>
              <a:buSzPts val="3200"/>
              <a:buNone/>
              <a:defRPr sz="3200"/>
            </a:lvl1pPr>
            <a:lvl2pPr lvl="1" algn="ctr">
              <a:spcBef>
                <a:spcPts val="0"/>
              </a:spcBef>
              <a:spcAft>
                <a:spcPts val="0"/>
              </a:spcAft>
              <a:buSzPts val="3200"/>
              <a:buNone/>
              <a:defRPr sz="3200"/>
            </a:lvl2pPr>
            <a:lvl3pPr lvl="2" algn="ctr">
              <a:spcBef>
                <a:spcPts val="0"/>
              </a:spcBef>
              <a:spcAft>
                <a:spcPts val="0"/>
              </a:spcAft>
              <a:buSzPts val="3200"/>
              <a:buNone/>
              <a:defRPr sz="3200"/>
            </a:lvl3pPr>
            <a:lvl4pPr lvl="3" algn="ctr">
              <a:spcBef>
                <a:spcPts val="0"/>
              </a:spcBef>
              <a:spcAft>
                <a:spcPts val="0"/>
              </a:spcAft>
              <a:buSzPts val="3200"/>
              <a:buNone/>
              <a:defRPr sz="3200"/>
            </a:lvl4pPr>
            <a:lvl5pPr lvl="4" algn="ctr">
              <a:spcBef>
                <a:spcPts val="0"/>
              </a:spcBef>
              <a:spcAft>
                <a:spcPts val="0"/>
              </a:spcAft>
              <a:buSzPts val="3200"/>
              <a:buNone/>
              <a:defRPr sz="3200"/>
            </a:lvl5pPr>
            <a:lvl6pPr lvl="5" algn="ctr">
              <a:spcBef>
                <a:spcPts val="0"/>
              </a:spcBef>
              <a:spcAft>
                <a:spcPts val="0"/>
              </a:spcAft>
              <a:buSzPts val="3200"/>
              <a:buNone/>
              <a:defRPr sz="3200"/>
            </a:lvl6pPr>
            <a:lvl7pPr lvl="6" algn="ctr">
              <a:spcBef>
                <a:spcPts val="0"/>
              </a:spcBef>
              <a:spcAft>
                <a:spcPts val="0"/>
              </a:spcAft>
              <a:buSzPts val="3200"/>
              <a:buNone/>
              <a:defRPr sz="3200"/>
            </a:lvl7pPr>
            <a:lvl8pPr lvl="7" algn="ctr">
              <a:spcBef>
                <a:spcPts val="0"/>
              </a:spcBef>
              <a:spcAft>
                <a:spcPts val="0"/>
              </a:spcAft>
              <a:buSzPts val="3200"/>
              <a:buNone/>
              <a:defRPr sz="3200"/>
            </a:lvl8pPr>
            <a:lvl9pPr lvl="8" algn="ctr">
              <a:spcBef>
                <a:spcPts val="0"/>
              </a:spcBef>
              <a:spcAft>
                <a:spcPts val="0"/>
              </a:spcAft>
              <a:buSzPts val="3200"/>
              <a:buNone/>
              <a:defRPr sz="3200"/>
            </a:lvl9pPr>
          </a:lstStyle>
          <a:p/>
        </p:txBody>
      </p:sp>
      <p:sp>
        <p:nvSpPr>
          <p:cNvPr id="94" name="Google Shape;94;p8"/>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bg>
      <p:bgPr>
        <a:solidFill>
          <a:schemeClr val="dk2"/>
        </a:solidFill>
      </p:bgPr>
    </p:bg>
    <p:spTree>
      <p:nvGrpSpPr>
        <p:cNvPr id="95" name="Shape 95"/>
        <p:cNvGrpSpPr/>
        <p:nvPr/>
      </p:nvGrpSpPr>
      <p:grpSpPr>
        <a:xfrm>
          <a:off x="0" y="0"/>
          <a:ext cx="0" cy="0"/>
          <a:chOff x="0" y="0"/>
          <a:chExt cx="0" cy="0"/>
        </a:xfrm>
      </p:grpSpPr>
      <p:sp>
        <p:nvSpPr>
          <p:cNvPr id="96" name="Google Shape;96;p9"/>
          <p:cNvSpPr/>
          <p:nvPr/>
        </p:nvSpPr>
        <p:spPr>
          <a:xfrm flipH="1">
            <a:off x="3582600" y="1550700"/>
            <a:ext cx="5561400" cy="35928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7" name="Google Shape;97;p9"/>
          <p:cNvSpPr/>
          <p:nvPr/>
        </p:nvSpPr>
        <p:spPr>
          <a:xfrm>
            <a:off x="31" y="2824500"/>
            <a:ext cx="7370400" cy="2319000"/>
          </a:xfrm>
          <a:prstGeom prst="rtTriangl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9"/>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9"/>
          <p:cNvSpPr txBox="1"/>
          <p:nvPr>
            <p:ph type="title"/>
          </p:nvPr>
        </p:nvSpPr>
        <p:spPr>
          <a:xfrm>
            <a:off x="819150" y="845600"/>
            <a:ext cx="6424200" cy="7050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100" name="Google Shape;100;p9"/>
          <p:cNvSpPr txBox="1"/>
          <p:nvPr>
            <p:ph idx="1" type="subTitle"/>
          </p:nvPr>
        </p:nvSpPr>
        <p:spPr>
          <a:xfrm>
            <a:off x="819150" y="1550700"/>
            <a:ext cx="5859900" cy="3936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101" name="Google Shape;101;p9"/>
          <p:cNvSpPr txBox="1"/>
          <p:nvPr>
            <p:ph idx="2" type="body"/>
          </p:nvPr>
        </p:nvSpPr>
        <p:spPr>
          <a:xfrm>
            <a:off x="819150" y="2467050"/>
            <a:ext cx="5859900" cy="20955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02" name="Google Shape;102;p9"/>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bg>
      <p:bgPr>
        <a:solidFill>
          <a:schemeClr val="accent1"/>
        </a:solidFill>
      </p:bgPr>
    </p:bg>
    <p:spTree>
      <p:nvGrpSpPr>
        <p:cNvPr id="103" name="Shape 103"/>
        <p:cNvGrpSpPr/>
        <p:nvPr/>
      </p:nvGrpSpPr>
      <p:grpSpPr>
        <a:xfrm>
          <a:off x="0" y="0"/>
          <a:ext cx="0" cy="0"/>
          <a:chOff x="0" y="0"/>
          <a:chExt cx="0" cy="0"/>
        </a:xfrm>
      </p:grpSpPr>
      <p:sp>
        <p:nvSpPr>
          <p:cNvPr id="104" name="Google Shape;104;p10"/>
          <p:cNvSpPr/>
          <p:nvPr/>
        </p:nvSpPr>
        <p:spPr>
          <a:xfrm>
            <a:off x="31" y="2824500"/>
            <a:ext cx="7370400" cy="2319000"/>
          </a:xfrm>
          <a:prstGeom prst="rtTriangle">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0"/>
          <p:cNvSpPr/>
          <p:nvPr/>
        </p:nvSpPr>
        <p:spPr>
          <a:xfrm flipH="1">
            <a:off x="3582600" y="1550700"/>
            <a:ext cx="5561400" cy="3592800"/>
          </a:xfrm>
          <a:prstGeom prst="rtTriangle">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10"/>
          <p:cNvSpPr/>
          <p:nvPr/>
        </p:nvSpPr>
        <p:spPr>
          <a:xfrm>
            <a:off x="203225" y="206250"/>
            <a:ext cx="8737500" cy="4731000"/>
          </a:xfrm>
          <a:prstGeom prst="rect">
            <a:avLst/>
          </a:prstGeom>
          <a:solidFill>
            <a:schemeClr val="dk1"/>
          </a:solidFill>
          <a:ln>
            <a:noFill/>
          </a:ln>
          <a:effectLst>
            <a:outerShdw blurRad="228600" sx="101000" rotWithShape="0" algn="ctr" sy="101000">
              <a:srgbClr val="000000">
                <a:alpha val="4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0"/>
          <p:cNvSpPr txBox="1"/>
          <p:nvPr>
            <p:ph idx="1" type="body"/>
          </p:nvPr>
        </p:nvSpPr>
        <p:spPr>
          <a:xfrm>
            <a:off x="328025" y="4163500"/>
            <a:ext cx="7415100" cy="605100"/>
          </a:xfrm>
          <a:prstGeom prst="rect">
            <a:avLst/>
          </a:prstGeom>
        </p:spPr>
        <p:txBody>
          <a:bodyPr anchorCtr="0" anchor="b"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08" name="Google Shape;108;p10"/>
          <p:cNvSpPr txBox="1"/>
          <p:nvPr>
            <p:ph idx="12" type="sldNum"/>
          </p:nvPr>
        </p:nvSpPr>
        <p:spPr>
          <a:xfrm>
            <a:off x="8390734" y="4543668"/>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hift">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1pPr>
            <a:lvl2pPr lvl="1">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2pPr>
            <a:lvl3pPr lvl="2">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3pPr>
            <a:lvl4pPr lvl="3">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4pPr>
            <a:lvl5pPr lvl="4">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5pPr>
            <a:lvl6pPr lvl="5">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6pPr>
            <a:lvl7pPr lvl="6">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7pPr>
            <a:lvl8pPr lvl="7">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8pPr>
            <a:lvl9pPr lvl="8">
              <a:spcBef>
                <a:spcPts val="0"/>
              </a:spcBef>
              <a:spcAft>
                <a:spcPts val="0"/>
              </a:spcAft>
              <a:buClr>
                <a:schemeClr val="lt1"/>
              </a:buClr>
              <a:buSzPts val="2800"/>
              <a:buFont typeface="Nunito"/>
              <a:buNone/>
              <a:defRPr sz="2800">
                <a:solidFill>
                  <a:schemeClr val="lt1"/>
                </a:solidFill>
                <a:latin typeface="Nunito"/>
                <a:ea typeface="Nunito"/>
                <a:cs typeface="Nunito"/>
                <a:sym typeface="Nunito"/>
              </a:defRPr>
            </a:lvl9pPr>
          </a:lstStyle>
          <a:p/>
        </p:txBody>
      </p:sp>
      <p:sp>
        <p:nvSpPr>
          <p:cNvPr id="7" name="Google Shape;7;p1"/>
          <p:cNvSpPr txBox="1"/>
          <p:nvPr>
            <p:ph idx="1" type="body"/>
          </p:nvPr>
        </p:nvSpPr>
        <p:spPr>
          <a:xfrm>
            <a:off x="311700" y="1152475"/>
            <a:ext cx="8520600" cy="33912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Calibri"/>
              <a:buChar char="●"/>
              <a:defRPr sz="1300">
                <a:solidFill>
                  <a:schemeClr val="dk2"/>
                </a:solidFill>
                <a:latin typeface="Calibri"/>
                <a:ea typeface="Calibri"/>
                <a:cs typeface="Calibri"/>
                <a:sym typeface="Calibri"/>
              </a:defRPr>
            </a:lvl1pPr>
            <a:lvl2pPr indent="-298450" lvl="1" marL="914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2pPr>
            <a:lvl3pPr indent="-298450" lvl="2" marL="1371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3pPr>
            <a:lvl4pPr indent="-298450" lvl="3" marL="18288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4pPr>
            <a:lvl5pPr indent="-298450" lvl="4" marL="22860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5pPr>
            <a:lvl6pPr indent="-298450" lvl="5" marL="27432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6pPr>
            <a:lvl7pPr indent="-298450" lvl="6" marL="32004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7pPr>
            <a:lvl8pPr indent="-298450" lvl="7" marL="3657600">
              <a:lnSpc>
                <a:spcPct val="115000"/>
              </a:lnSpc>
              <a:spcBef>
                <a:spcPts val="1600"/>
              </a:spcBef>
              <a:spcAft>
                <a:spcPts val="0"/>
              </a:spcAft>
              <a:buClr>
                <a:schemeClr val="dk2"/>
              </a:buClr>
              <a:buSzPts val="1100"/>
              <a:buFont typeface="Calibri"/>
              <a:buChar char="○"/>
              <a:defRPr sz="1100">
                <a:solidFill>
                  <a:schemeClr val="dk2"/>
                </a:solidFill>
                <a:latin typeface="Calibri"/>
                <a:ea typeface="Calibri"/>
                <a:cs typeface="Calibri"/>
                <a:sym typeface="Calibri"/>
              </a:defRPr>
            </a:lvl8pPr>
            <a:lvl9pPr indent="-298450" lvl="8" marL="4114800">
              <a:lnSpc>
                <a:spcPct val="115000"/>
              </a:lnSpc>
              <a:spcBef>
                <a:spcPts val="1600"/>
              </a:spcBef>
              <a:spcAft>
                <a:spcPts val="1600"/>
              </a:spcAft>
              <a:buClr>
                <a:schemeClr val="dk2"/>
              </a:buClr>
              <a:buSzPts val="1100"/>
              <a:buFont typeface="Calibri"/>
              <a:buChar char="■"/>
              <a:defRPr sz="1100">
                <a:solidFill>
                  <a:schemeClr val="dk2"/>
                </a:solidFill>
                <a:latin typeface="Calibri"/>
                <a:ea typeface="Calibri"/>
                <a:cs typeface="Calibri"/>
                <a:sym typeface="Calibri"/>
              </a:defRPr>
            </a:lvl9pPr>
          </a:lstStyle>
          <a:p/>
        </p:txBody>
      </p:sp>
      <p:sp>
        <p:nvSpPr>
          <p:cNvPr id="8" name="Google Shape;8;p1"/>
          <p:cNvSpPr txBox="1"/>
          <p:nvPr>
            <p:ph idx="12" type="sldNum"/>
          </p:nvPr>
        </p:nvSpPr>
        <p:spPr>
          <a:xfrm>
            <a:off x="8390734" y="4543668"/>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Nunito"/>
                <a:ea typeface="Nunito"/>
                <a:cs typeface="Nunito"/>
                <a:sym typeface="Nunito"/>
              </a:defRPr>
            </a:lvl1pPr>
            <a:lvl2pPr lvl="1" algn="r">
              <a:buNone/>
              <a:defRPr sz="1000">
                <a:solidFill>
                  <a:schemeClr val="dk2"/>
                </a:solidFill>
                <a:latin typeface="Nunito"/>
                <a:ea typeface="Nunito"/>
                <a:cs typeface="Nunito"/>
                <a:sym typeface="Nunito"/>
              </a:defRPr>
            </a:lvl2pPr>
            <a:lvl3pPr lvl="2" algn="r">
              <a:buNone/>
              <a:defRPr sz="1000">
                <a:solidFill>
                  <a:schemeClr val="dk2"/>
                </a:solidFill>
                <a:latin typeface="Nunito"/>
                <a:ea typeface="Nunito"/>
                <a:cs typeface="Nunito"/>
                <a:sym typeface="Nunito"/>
              </a:defRPr>
            </a:lvl3pPr>
            <a:lvl4pPr lvl="3" algn="r">
              <a:buNone/>
              <a:defRPr sz="1000">
                <a:solidFill>
                  <a:schemeClr val="dk2"/>
                </a:solidFill>
                <a:latin typeface="Nunito"/>
                <a:ea typeface="Nunito"/>
                <a:cs typeface="Nunito"/>
                <a:sym typeface="Nunito"/>
              </a:defRPr>
            </a:lvl4pPr>
            <a:lvl5pPr lvl="4" algn="r">
              <a:buNone/>
              <a:defRPr sz="1000">
                <a:solidFill>
                  <a:schemeClr val="dk2"/>
                </a:solidFill>
                <a:latin typeface="Nunito"/>
                <a:ea typeface="Nunito"/>
                <a:cs typeface="Nunito"/>
                <a:sym typeface="Nunito"/>
              </a:defRPr>
            </a:lvl5pPr>
            <a:lvl6pPr lvl="5" algn="r">
              <a:buNone/>
              <a:defRPr sz="1000">
                <a:solidFill>
                  <a:schemeClr val="dk2"/>
                </a:solidFill>
                <a:latin typeface="Nunito"/>
                <a:ea typeface="Nunito"/>
                <a:cs typeface="Nunito"/>
                <a:sym typeface="Nunito"/>
              </a:defRPr>
            </a:lvl6pPr>
            <a:lvl7pPr lvl="6" algn="r">
              <a:buNone/>
              <a:defRPr sz="1000">
                <a:solidFill>
                  <a:schemeClr val="dk2"/>
                </a:solidFill>
                <a:latin typeface="Nunito"/>
                <a:ea typeface="Nunito"/>
                <a:cs typeface="Nunito"/>
                <a:sym typeface="Nunito"/>
              </a:defRPr>
            </a:lvl7pPr>
            <a:lvl8pPr lvl="7" algn="r">
              <a:buNone/>
              <a:defRPr sz="1000">
                <a:solidFill>
                  <a:schemeClr val="dk2"/>
                </a:solidFill>
                <a:latin typeface="Nunito"/>
                <a:ea typeface="Nunito"/>
                <a:cs typeface="Nunito"/>
                <a:sym typeface="Nunito"/>
              </a:defRPr>
            </a:lvl8pPr>
            <a:lvl9pPr lvl="8" algn="r">
              <a:buNone/>
              <a:defRPr sz="10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drive.google.com/file/d/1vbnj0y7sXKpcialiq__zScd0wtQyeY80/view" TargetMode="External"/><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8.jp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999999"/>
        </a:solidFill>
      </p:bgPr>
    </p:bg>
    <p:spTree>
      <p:nvGrpSpPr>
        <p:cNvPr id="127" name="Shape 127"/>
        <p:cNvGrpSpPr/>
        <p:nvPr/>
      </p:nvGrpSpPr>
      <p:grpSpPr>
        <a:xfrm>
          <a:off x="0" y="0"/>
          <a:ext cx="0" cy="0"/>
          <a:chOff x="0" y="0"/>
          <a:chExt cx="0" cy="0"/>
        </a:xfrm>
      </p:grpSpPr>
      <p:sp>
        <p:nvSpPr>
          <p:cNvPr id="128" name="Google Shape;128;p13"/>
          <p:cNvSpPr txBox="1"/>
          <p:nvPr>
            <p:ph type="ctrTitle"/>
          </p:nvPr>
        </p:nvSpPr>
        <p:spPr>
          <a:xfrm>
            <a:off x="1858703" y="1822833"/>
            <a:ext cx="5361300" cy="14481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Automatic Connect</a:t>
            </a:r>
            <a:endParaRPr/>
          </a:p>
        </p:txBody>
      </p:sp>
      <p:pic>
        <p:nvPicPr>
          <p:cNvPr id="129" name="Google Shape;129;p13"/>
          <p:cNvPicPr preferRelativeResize="0"/>
          <p:nvPr/>
        </p:nvPicPr>
        <p:blipFill>
          <a:blip r:embed="rId3">
            <a:alphaModFix/>
          </a:blip>
          <a:stretch>
            <a:fillRect/>
          </a:stretch>
        </p:blipFill>
        <p:spPr>
          <a:xfrm>
            <a:off x="6979478" y="2759850"/>
            <a:ext cx="1619196" cy="183999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22"/>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Prototype 1</a:t>
            </a:r>
            <a:endParaRPr/>
          </a:p>
        </p:txBody>
      </p:sp>
      <p:pic>
        <p:nvPicPr>
          <p:cNvPr id="187" name="Google Shape;187;p22"/>
          <p:cNvPicPr preferRelativeResize="0"/>
          <p:nvPr/>
        </p:nvPicPr>
        <p:blipFill>
          <a:blip r:embed="rId3">
            <a:alphaModFix/>
          </a:blip>
          <a:stretch>
            <a:fillRect/>
          </a:stretch>
        </p:blipFill>
        <p:spPr>
          <a:xfrm>
            <a:off x="461975" y="2928950"/>
            <a:ext cx="3364425" cy="1752300"/>
          </a:xfrm>
          <a:prstGeom prst="rect">
            <a:avLst/>
          </a:prstGeom>
          <a:noFill/>
          <a:ln>
            <a:noFill/>
          </a:ln>
        </p:spPr>
      </p:pic>
      <p:pic>
        <p:nvPicPr>
          <p:cNvPr id="188" name="Google Shape;188;p22"/>
          <p:cNvPicPr preferRelativeResize="0"/>
          <p:nvPr/>
        </p:nvPicPr>
        <p:blipFill>
          <a:blip r:embed="rId4">
            <a:alphaModFix/>
          </a:blip>
          <a:stretch>
            <a:fillRect/>
          </a:stretch>
        </p:blipFill>
        <p:spPr>
          <a:xfrm>
            <a:off x="4642725" y="731925"/>
            <a:ext cx="3741325" cy="37413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23"/>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1</a:t>
            </a:r>
            <a:endParaRPr/>
          </a:p>
        </p:txBody>
      </p:sp>
      <p:sp>
        <p:nvSpPr>
          <p:cNvPr id="194" name="Google Shape;194;p23"/>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Code wouldn’t </a:t>
            </a:r>
            <a:r>
              <a:rPr lang="en"/>
              <a:t>accept</a:t>
            </a:r>
            <a:r>
              <a:rPr lang="en"/>
              <a:t> Terms and Conditions</a:t>
            </a:r>
            <a:endParaRPr/>
          </a:p>
          <a:p>
            <a:pPr indent="-311150" lvl="0" marL="457200" rtl="0" algn="l">
              <a:spcBef>
                <a:spcPts val="0"/>
              </a:spcBef>
              <a:spcAft>
                <a:spcPts val="0"/>
              </a:spcAft>
              <a:buSzPts val="1300"/>
              <a:buChar char="●"/>
            </a:pPr>
            <a:r>
              <a:rPr lang="en"/>
              <a:t>Discounted and connected the wifi connection in a inifitine loop</a:t>
            </a:r>
            <a:endParaRPr/>
          </a:p>
          <a:p>
            <a:pPr indent="-311150" lvl="0" marL="457200" rtl="0" algn="l">
              <a:spcBef>
                <a:spcPts val="0"/>
              </a:spcBef>
              <a:spcAft>
                <a:spcPts val="0"/>
              </a:spcAft>
              <a:buSzPts val="1300"/>
              <a:buChar char="●"/>
            </a:pPr>
            <a:r>
              <a:rPr lang="en"/>
              <a:t>Success was to make it loop </a:t>
            </a:r>
            <a:r>
              <a:rPr lang="en"/>
              <a:t>infinitely</a:t>
            </a:r>
            <a:endParaRPr/>
          </a:p>
          <a:p>
            <a:pPr indent="-311150" lvl="0" marL="457200" rtl="0" algn="l">
              <a:spcBef>
                <a:spcPts val="0"/>
              </a:spcBef>
              <a:spcAft>
                <a:spcPts val="0"/>
              </a:spcAft>
              <a:buSzPts val="1300"/>
              <a:buChar char="●"/>
            </a:pPr>
            <a:r>
              <a:rPr lang="en"/>
              <a:t>Use of time library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24"/>
          <p:cNvSpPr txBox="1"/>
          <p:nvPr>
            <p:ph type="title"/>
          </p:nvPr>
        </p:nvSpPr>
        <p:spPr>
          <a:xfrm>
            <a:off x="429875" y="39245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Prototype 2</a:t>
            </a:r>
            <a:endParaRPr/>
          </a:p>
        </p:txBody>
      </p:sp>
      <p:pic>
        <p:nvPicPr>
          <p:cNvPr id="200" name="Google Shape;200;p24"/>
          <p:cNvPicPr preferRelativeResize="0"/>
          <p:nvPr/>
        </p:nvPicPr>
        <p:blipFill>
          <a:blip r:embed="rId3">
            <a:alphaModFix/>
          </a:blip>
          <a:stretch>
            <a:fillRect/>
          </a:stretch>
        </p:blipFill>
        <p:spPr>
          <a:xfrm>
            <a:off x="948238" y="1096050"/>
            <a:ext cx="7247534" cy="349165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4" name="Shape 204"/>
        <p:cNvGrpSpPr/>
        <p:nvPr/>
      </p:nvGrpSpPr>
      <p:grpSpPr>
        <a:xfrm>
          <a:off x="0" y="0"/>
          <a:ext cx="0" cy="0"/>
          <a:chOff x="0" y="0"/>
          <a:chExt cx="0" cy="0"/>
        </a:xfrm>
      </p:grpSpPr>
      <p:sp>
        <p:nvSpPr>
          <p:cNvPr id="205" name="Google Shape;205;p2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Test 2</a:t>
            </a:r>
            <a:endParaRPr/>
          </a:p>
        </p:txBody>
      </p:sp>
      <p:pic>
        <p:nvPicPr>
          <p:cNvPr id="206" name="Google Shape;206;p25"/>
          <p:cNvPicPr preferRelativeResize="0"/>
          <p:nvPr/>
        </p:nvPicPr>
        <p:blipFill>
          <a:blip r:embed="rId3">
            <a:alphaModFix/>
          </a:blip>
          <a:stretch>
            <a:fillRect/>
          </a:stretch>
        </p:blipFill>
        <p:spPr>
          <a:xfrm>
            <a:off x="2620428" y="470000"/>
            <a:ext cx="4216992" cy="42979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2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Prototype 3</a:t>
            </a:r>
            <a:endParaRPr/>
          </a:p>
        </p:txBody>
      </p:sp>
      <p:pic>
        <p:nvPicPr>
          <p:cNvPr id="212" name="Google Shape;212;p26"/>
          <p:cNvPicPr preferRelativeResize="0"/>
          <p:nvPr/>
        </p:nvPicPr>
        <p:blipFill>
          <a:blip r:embed="rId3">
            <a:alphaModFix/>
          </a:blip>
          <a:stretch>
            <a:fillRect/>
          </a:stretch>
        </p:blipFill>
        <p:spPr>
          <a:xfrm>
            <a:off x="3557675" y="308300"/>
            <a:ext cx="5258275" cy="46792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6" name="Shape 216"/>
        <p:cNvGrpSpPr/>
        <p:nvPr/>
      </p:nvGrpSpPr>
      <p:grpSpPr>
        <a:xfrm>
          <a:off x="0" y="0"/>
          <a:ext cx="0" cy="0"/>
          <a:chOff x="0" y="0"/>
          <a:chExt cx="0" cy="0"/>
        </a:xfrm>
      </p:grpSpPr>
      <p:pic>
        <p:nvPicPr>
          <p:cNvPr id="217" name="Google Shape;217;p27"/>
          <p:cNvPicPr preferRelativeResize="0"/>
          <p:nvPr/>
        </p:nvPicPr>
        <p:blipFill>
          <a:blip r:embed="rId3">
            <a:alphaModFix/>
          </a:blip>
          <a:stretch>
            <a:fillRect/>
          </a:stretch>
        </p:blipFill>
        <p:spPr>
          <a:xfrm>
            <a:off x="300300" y="313775"/>
            <a:ext cx="8485100" cy="442632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pic>
        <p:nvPicPr>
          <p:cNvPr id="222" name="Google Shape;222;p28"/>
          <p:cNvPicPr preferRelativeResize="0"/>
          <p:nvPr/>
        </p:nvPicPr>
        <p:blipFill>
          <a:blip r:embed="rId3">
            <a:alphaModFix/>
          </a:blip>
          <a:stretch>
            <a:fillRect/>
          </a:stretch>
        </p:blipFill>
        <p:spPr>
          <a:xfrm>
            <a:off x="1752713" y="682025"/>
            <a:ext cx="5638575" cy="4253099"/>
          </a:xfrm>
          <a:prstGeom prst="rect">
            <a:avLst/>
          </a:prstGeom>
          <a:noFill/>
          <a:ln>
            <a:noFill/>
          </a:ln>
        </p:spPr>
      </p:pic>
      <p:sp>
        <p:nvSpPr>
          <p:cNvPr id="223" name="Google Shape;223;p28"/>
          <p:cNvSpPr txBox="1"/>
          <p:nvPr/>
        </p:nvSpPr>
        <p:spPr>
          <a:xfrm>
            <a:off x="1473300" y="263200"/>
            <a:ext cx="6197400" cy="33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alibri"/>
                <a:ea typeface="Calibri"/>
                <a:cs typeface="Calibri"/>
                <a:sym typeface="Calibri"/>
              </a:rPr>
              <a:t>Command for XML File: netsh wlan export profile name="GuestWifi" folder=c:\Wifi</a:t>
            </a:r>
            <a:endParaRPr>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pic>
        <p:nvPicPr>
          <p:cNvPr id="228" name="Google Shape;228;p29" title="ProofOfFinalProduct.wmv">
            <a:hlinkClick r:id="rId3"/>
          </p:cNvPr>
          <p:cNvPicPr preferRelativeResize="0"/>
          <p:nvPr/>
        </p:nvPicPr>
        <p:blipFill>
          <a:blip r:embed="rId4">
            <a:alphaModFix/>
          </a:blip>
          <a:stretch>
            <a:fillRect/>
          </a:stretch>
        </p:blipFill>
        <p:spPr>
          <a:xfrm>
            <a:off x="684400" y="500625"/>
            <a:ext cx="7371250" cy="414224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30"/>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Business Model</a:t>
            </a:r>
            <a:endParaRPr/>
          </a:p>
        </p:txBody>
      </p:sp>
      <p:sp>
        <p:nvSpPr>
          <p:cNvPr id="234" name="Google Shape;234;p30"/>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The code needs updating each month</a:t>
            </a:r>
            <a:endParaRPr/>
          </a:p>
          <a:p>
            <a:pPr indent="-311150" lvl="0" marL="457200" rtl="0" algn="l">
              <a:spcBef>
                <a:spcPts val="0"/>
              </a:spcBef>
              <a:spcAft>
                <a:spcPts val="0"/>
              </a:spcAft>
              <a:buSzPts val="1300"/>
              <a:buChar char="●"/>
            </a:pPr>
            <a:r>
              <a:rPr lang="en"/>
              <a:t>Subscription</a:t>
            </a:r>
            <a:r>
              <a:rPr lang="en"/>
              <a:t> based </a:t>
            </a:r>
            <a:endParaRPr/>
          </a:p>
        </p:txBody>
      </p:sp>
      <p:pic>
        <p:nvPicPr>
          <p:cNvPr id="235" name="Google Shape;235;p30"/>
          <p:cNvPicPr preferRelativeResize="0"/>
          <p:nvPr/>
        </p:nvPicPr>
        <p:blipFill>
          <a:blip r:embed="rId3">
            <a:alphaModFix/>
          </a:blip>
          <a:stretch>
            <a:fillRect/>
          </a:stretch>
        </p:blipFill>
        <p:spPr>
          <a:xfrm>
            <a:off x="4081650" y="897250"/>
            <a:ext cx="4822400" cy="27126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sp>
        <p:nvSpPr>
          <p:cNvPr id="240" name="Google Shape;240;p31"/>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Trials</a:t>
            </a:r>
            <a:r>
              <a:rPr lang="en"/>
              <a:t> and Tribulations </a:t>
            </a:r>
            <a:endParaRPr/>
          </a:p>
        </p:txBody>
      </p:sp>
      <p:sp>
        <p:nvSpPr>
          <p:cNvPr id="241" name="Google Shape;241;p31"/>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Code won’t run on all software (Just windows)</a:t>
            </a:r>
            <a:endParaRPr sz="2000"/>
          </a:p>
          <a:p>
            <a:pPr indent="-355600" lvl="0" marL="457200" rtl="0" algn="l">
              <a:spcBef>
                <a:spcPts val="0"/>
              </a:spcBef>
              <a:spcAft>
                <a:spcPts val="0"/>
              </a:spcAft>
              <a:buSzPts val="2000"/>
              <a:buChar char="●"/>
            </a:pPr>
            <a:r>
              <a:rPr lang="en" sz="2000"/>
              <a:t>Code only works on laptops and not tablets nor phones</a:t>
            </a:r>
            <a:endParaRPr sz="2000"/>
          </a:p>
          <a:p>
            <a:pPr indent="-355600" lvl="0" marL="457200" rtl="0" algn="l">
              <a:spcBef>
                <a:spcPts val="0"/>
              </a:spcBef>
              <a:spcAft>
                <a:spcPts val="0"/>
              </a:spcAft>
              <a:buSzPts val="2000"/>
              <a:buChar char="●"/>
            </a:pPr>
            <a:r>
              <a:rPr lang="en" sz="2000"/>
              <a:t>Bluetooth connection with wireless button</a:t>
            </a:r>
            <a:endParaRPr sz="2000"/>
          </a:p>
        </p:txBody>
      </p:sp>
      <p:pic>
        <p:nvPicPr>
          <p:cNvPr id="242" name="Google Shape;242;p31"/>
          <p:cNvPicPr preferRelativeResize="0"/>
          <p:nvPr/>
        </p:nvPicPr>
        <p:blipFill>
          <a:blip r:embed="rId3">
            <a:alphaModFix/>
          </a:blip>
          <a:stretch>
            <a:fillRect/>
          </a:stretch>
        </p:blipFill>
        <p:spPr>
          <a:xfrm>
            <a:off x="5672075" y="281700"/>
            <a:ext cx="3171699" cy="17840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1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Problem </a:t>
            </a:r>
            <a:r>
              <a:rPr lang="en"/>
              <a:t>Statement</a:t>
            </a:r>
            <a:endParaRPr/>
          </a:p>
        </p:txBody>
      </p:sp>
      <p:sp>
        <p:nvSpPr>
          <p:cNvPr id="135" name="Google Shape;135;p14"/>
          <p:cNvSpPr txBox="1"/>
          <p:nvPr>
            <p:ph idx="1" type="body"/>
          </p:nvPr>
        </p:nvSpPr>
        <p:spPr>
          <a:xfrm>
            <a:off x="819150" y="1407300"/>
            <a:ext cx="7505700" cy="244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lt1"/>
              </a:buClr>
              <a:buSzPts val="1100"/>
              <a:buFont typeface="Arial"/>
              <a:buNone/>
            </a:pPr>
            <a:r>
              <a:rPr lang="en" sz="1800">
                <a:solidFill>
                  <a:srgbClr val="000000"/>
                </a:solidFill>
                <a:latin typeface="Times New Roman"/>
                <a:ea typeface="Times New Roman"/>
                <a:cs typeface="Times New Roman"/>
                <a:sym typeface="Times New Roman"/>
              </a:rPr>
              <a:t>A need arises for patients with different problems at Saint-Vincent hospital, who find it difficult to sign into wifi connections at home or workplaces. Mr. Bocar </a:t>
            </a:r>
            <a:r>
              <a:rPr lang="en" sz="1800">
                <a:solidFill>
                  <a:srgbClr val="000000"/>
                </a:solidFill>
                <a:latin typeface="Times New Roman"/>
                <a:ea typeface="Times New Roman"/>
                <a:cs typeface="Times New Roman"/>
                <a:sym typeface="Times New Roman"/>
              </a:rPr>
              <a:t>N’diaye</a:t>
            </a:r>
            <a:r>
              <a:rPr lang="en" sz="1800">
                <a:solidFill>
                  <a:srgbClr val="000000"/>
                </a:solidFill>
                <a:latin typeface="Times New Roman"/>
                <a:ea typeface="Times New Roman"/>
                <a:cs typeface="Times New Roman"/>
                <a:sym typeface="Times New Roman"/>
              </a:rPr>
              <a:t> requires a password manager which enables password autofill, stores passwords, and creates new passwords every month. </a:t>
            </a:r>
            <a:endParaRPr sz="1800">
              <a:solidFill>
                <a:srgbClr val="000000"/>
              </a:solidFill>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32"/>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goals</a:t>
            </a:r>
            <a:endParaRPr/>
          </a:p>
        </p:txBody>
      </p:sp>
      <p:sp>
        <p:nvSpPr>
          <p:cNvPr id="248" name="Google Shape;248;p32"/>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Have the code work on all operating systems</a:t>
            </a:r>
            <a:endParaRPr/>
          </a:p>
          <a:p>
            <a:pPr indent="-311150" lvl="0" marL="457200" rtl="0" algn="l">
              <a:spcBef>
                <a:spcPts val="0"/>
              </a:spcBef>
              <a:spcAft>
                <a:spcPts val="0"/>
              </a:spcAft>
              <a:buSzPts val="1300"/>
              <a:buChar char="●"/>
            </a:pPr>
            <a:r>
              <a:rPr lang="en"/>
              <a:t>Work on all  devices able to connect to wifi</a:t>
            </a:r>
            <a:endParaRPr/>
          </a:p>
          <a:p>
            <a:pPr indent="-311150" lvl="0" marL="457200" rtl="0" algn="l">
              <a:spcBef>
                <a:spcPts val="0"/>
              </a:spcBef>
              <a:spcAft>
                <a:spcPts val="0"/>
              </a:spcAft>
              <a:buSzPts val="1300"/>
              <a:buChar char="●"/>
            </a:pPr>
            <a:r>
              <a:rPr lang="en"/>
              <a:t>Build an App</a:t>
            </a:r>
            <a:endParaRPr/>
          </a:p>
        </p:txBody>
      </p:sp>
      <p:pic>
        <p:nvPicPr>
          <p:cNvPr id="249" name="Google Shape;249;p32"/>
          <p:cNvPicPr preferRelativeResize="0"/>
          <p:nvPr/>
        </p:nvPicPr>
        <p:blipFill>
          <a:blip r:embed="rId3">
            <a:alphaModFix/>
          </a:blip>
          <a:stretch>
            <a:fillRect/>
          </a:stretch>
        </p:blipFill>
        <p:spPr>
          <a:xfrm>
            <a:off x="4873821" y="1145946"/>
            <a:ext cx="3627885" cy="27194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33"/>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Lessons Learned</a:t>
            </a:r>
            <a:endParaRPr/>
          </a:p>
        </p:txBody>
      </p:sp>
      <p:sp>
        <p:nvSpPr>
          <p:cNvPr id="255" name="Google Shape;255;p33"/>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a:t>Programming isn’t easy</a:t>
            </a:r>
            <a:endParaRPr/>
          </a:p>
          <a:p>
            <a:pPr indent="-311150" lvl="0" marL="457200" rtl="0" algn="l">
              <a:spcBef>
                <a:spcPts val="0"/>
              </a:spcBef>
              <a:spcAft>
                <a:spcPts val="0"/>
              </a:spcAft>
              <a:buSzPts val="1300"/>
              <a:buChar char="●"/>
            </a:pPr>
            <a:r>
              <a:rPr lang="en"/>
              <a:t>Group work isn’t easy</a:t>
            </a:r>
            <a:endParaRPr/>
          </a:p>
          <a:p>
            <a:pPr indent="-311150" lvl="0" marL="457200" rtl="0" algn="l">
              <a:spcBef>
                <a:spcPts val="0"/>
              </a:spcBef>
              <a:spcAft>
                <a:spcPts val="0"/>
              </a:spcAft>
              <a:buSzPts val="1300"/>
              <a:buChar char="●"/>
            </a:pPr>
            <a:r>
              <a:rPr lang="en"/>
              <a:t>A lot of people have issues that need solving! </a:t>
            </a:r>
            <a:endParaRPr/>
          </a:p>
          <a:p>
            <a:pPr indent="-311150" lvl="0" marL="457200" rtl="0" algn="l">
              <a:spcBef>
                <a:spcPts val="0"/>
              </a:spcBef>
              <a:spcAft>
                <a:spcPts val="0"/>
              </a:spcAft>
              <a:buSzPts val="1300"/>
              <a:buChar char="●"/>
            </a:pPr>
            <a:r>
              <a:rPr lang="en"/>
              <a:t>Keep trying</a:t>
            </a:r>
            <a:endParaRPr/>
          </a:p>
        </p:txBody>
      </p:sp>
      <p:pic>
        <p:nvPicPr>
          <p:cNvPr id="256" name="Google Shape;256;p33"/>
          <p:cNvPicPr preferRelativeResize="0"/>
          <p:nvPr/>
        </p:nvPicPr>
        <p:blipFill>
          <a:blip r:embed="rId3">
            <a:alphaModFix/>
          </a:blip>
          <a:stretch>
            <a:fillRect/>
          </a:stretch>
        </p:blipFill>
        <p:spPr>
          <a:xfrm>
            <a:off x="4364750" y="2900400"/>
            <a:ext cx="4504900" cy="17782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
        <p:nvSpPr>
          <p:cNvPr id="261" name="Google Shape;261;p34"/>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2743200" rtl="0" algn="l">
              <a:spcBef>
                <a:spcPts val="0"/>
              </a:spcBef>
              <a:spcAft>
                <a:spcPts val="0"/>
              </a:spcAft>
              <a:buNone/>
            </a:pPr>
            <a:r>
              <a:rPr lang="en"/>
              <a:t>Conclusion</a:t>
            </a:r>
            <a:endParaRPr/>
          </a:p>
        </p:txBody>
      </p:sp>
      <p:sp>
        <p:nvSpPr>
          <p:cNvPr id="262" name="Google Shape;262;p34"/>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0" lvl="0" marL="2743200" rtl="0" algn="l">
              <a:spcBef>
                <a:spcPts val="0"/>
              </a:spcBef>
              <a:spcAft>
                <a:spcPts val="1600"/>
              </a:spcAft>
              <a:buNone/>
            </a:pPr>
            <a:r>
              <a:rPr lang="en" sz="2000"/>
              <a:t>Any questions?</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15"/>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Presentation Outline </a:t>
            </a:r>
            <a:endParaRPr/>
          </a:p>
        </p:txBody>
      </p:sp>
      <p:sp>
        <p:nvSpPr>
          <p:cNvPr id="141" name="Google Shape;141;p15"/>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AutoNum type="arabicPeriod"/>
            </a:pPr>
            <a:r>
              <a:rPr lang="en"/>
              <a:t>Client Introduction</a:t>
            </a:r>
            <a:endParaRPr/>
          </a:p>
          <a:p>
            <a:pPr indent="-311150" lvl="0" marL="457200" rtl="0" algn="l">
              <a:spcBef>
                <a:spcPts val="0"/>
              </a:spcBef>
              <a:spcAft>
                <a:spcPts val="0"/>
              </a:spcAft>
              <a:buSzPts val="1300"/>
              <a:buAutoNum type="arabicPeriod"/>
            </a:pPr>
            <a:r>
              <a:rPr lang="en"/>
              <a:t>Discovering issues with St. Vincent Patients</a:t>
            </a:r>
            <a:endParaRPr/>
          </a:p>
          <a:p>
            <a:pPr indent="-311150" lvl="0" marL="457200" rtl="0" algn="l">
              <a:spcBef>
                <a:spcPts val="0"/>
              </a:spcBef>
              <a:spcAft>
                <a:spcPts val="0"/>
              </a:spcAft>
              <a:buSzPts val="1300"/>
              <a:buAutoNum type="arabicPeriod"/>
            </a:pPr>
            <a:r>
              <a:rPr lang="en"/>
              <a:t>Generate ideas to connect to the wifi</a:t>
            </a:r>
            <a:endParaRPr/>
          </a:p>
          <a:p>
            <a:pPr indent="-311150" lvl="0" marL="457200" rtl="0" algn="l">
              <a:spcBef>
                <a:spcPts val="0"/>
              </a:spcBef>
              <a:spcAft>
                <a:spcPts val="0"/>
              </a:spcAft>
              <a:buSzPts val="1300"/>
              <a:buAutoNum type="arabicPeriod"/>
            </a:pPr>
            <a:r>
              <a:rPr lang="en"/>
              <a:t>Compare to similar solutions</a:t>
            </a:r>
            <a:endParaRPr/>
          </a:p>
          <a:p>
            <a:pPr indent="-311150" lvl="0" marL="457200" rtl="0" algn="l">
              <a:spcBef>
                <a:spcPts val="0"/>
              </a:spcBef>
              <a:spcAft>
                <a:spcPts val="0"/>
              </a:spcAft>
              <a:buSzPts val="1300"/>
              <a:buAutoNum type="arabicPeriod"/>
            </a:pPr>
            <a:r>
              <a:rPr lang="en"/>
              <a:t>Prototyping and client meetings</a:t>
            </a:r>
            <a:endParaRPr/>
          </a:p>
          <a:p>
            <a:pPr indent="-311150" lvl="0" marL="457200" rtl="0" algn="l">
              <a:spcBef>
                <a:spcPts val="0"/>
              </a:spcBef>
              <a:spcAft>
                <a:spcPts val="0"/>
              </a:spcAft>
              <a:buSzPts val="1300"/>
              <a:buAutoNum type="arabicPeriod"/>
            </a:pPr>
            <a:r>
              <a:rPr lang="en"/>
              <a:t>Testing and Iterating  </a:t>
            </a:r>
            <a:endParaRPr/>
          </a:p>
        </p:txBody>
      </p:sp>
      <p:pic>
        <p:nvPicPr>
          <p:cNvPr id="142" name="Google Shape;142;p15"/>
          <p:cNvPicPr preferRelativeResize="0"/>
          <p:nvPr/>
        </p:nvPicPr>
        <p:blipFill>
          <a:blip r:embed="rId3">
            <a:alphaModFix/>
          </a:blip>
          <a:stretch>
            <a:fillRect/>
          </a:stretch>
        </p:blipFill>
        <p:spPr>
          <a:xfrm>
            <a:off x="6170610" y="1159600"/>
            <a:ext cx="2154240" cy="24480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6" name="Shape 146"/>
        <p:cNvGrpSpPr/>
        <p:nvPr/>
      </p:nvGrpSpPr>
      <p:grpSpPr>
        <a:xfrm>
          <a:off x="0" y="0"/>
          <a:ext cx="0" cy="0"/>
          <a:chOff x="0" y="0"/>
          <a:chExt cx="0" cy="0"/>
        </a:xfrm>
      </p:grpSpPr>
      <p:sp>
        <p:nvSpPr>
          <p:cNvPr id="147" name="Google Shape;147;p16"/>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Client Introduction</a:t>
            </a:r>
            <a:endParaRPr/>
          </a:p>
        </p:txBody>
      </p:sp>
      <p:sp>
        <p:nvSpPr>
          <p:cNvPr id="148" name="Google Shape;148;p16"/>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Clr>
                <a:srgbClr val="000000"/>
              </a:buClr>
              <a:buSzPts val="1300"/>
              <a:buChar char="●"/>
            </a:pPr>
            <a:r>
              <a:rPr b="1" lang="en">
                <a:solidFill>
                  <a:srgbClr val="000000"/>
                </a:solidFill>
              </a:rPr>
              <a:t>The </a:t>
            </a:r>
            <a:r>
              <a:rPr b="1" lang="en">
                <a:solidFill>
                  <a:srgbClr val="000000"/>
                </a:solidFill>
              </a:rPr>
              <a:t>hospital</a:t>
            </a:r>
            <a:r>
              <a:rPr b="1" lang="en">
                <a:solidFill>
                  <a:srgbClr val="000000"/>
                </a:solidFill>
              </a:rPr>
              <a:t> has 330 beds</a:t>
            </a:r>
            <a:endParaRPr b="1">
              <a:solidFill>
                <a:srgbClr val="000000"/>
              </a:solidFill>
            </a:endParaRPr>
          </a:p>
          <a:p>
            <a:pPr indent="-311150" lvl="0" marL="457200" rtl="0" algn="l">
              <a:spcBef>
                <a:spcPts val="0"/>
              </a:spcBef>
              <a:spcAft>
                <a:spcPts val="0"/>
              </a:spcAft>
              <a:buClr>
                <a:srgbClr val="000000"/>
              </a:buClr>
              <a:buSzPts val="1300"/>
              <a:buChar char="●"/>
            </a:pPr>
            <a:r>
              <a:rPr b="1" lang="en">
                <a:solidFill>
                  <a:srgbClr val="000000"/>
                </a:solidFill>
              </a:rPr>
              <a:t>Majority of Patients have a physical disability</a:t>
            </a:r>
            <a:endParaRPr b="1">
              <a:solidFill>
                <a:srgbClr val="000000"/>
              </a:solidFill>
            </a:endParaRPr>
          </a:p>
          <a:p>
            <a:pPr indent="-311150" lvl="0" marL="457200" rtl="0" algn="l">
              <a:spcBef>
                <a:spcPts val="0"/>
              </a:spcBef>
              <a:spcAft>
                <a:spcPts val="0"/>
              </a:spcAft>
              <a:buClr>
                <a:srgbClr val="000000"/>
              </a:buClr>
              <a:buSzPts val="1300"/>
              <a:buChar char="●"/>
            </a:pPr>
            <a:r>
              <a:rPr b="1" lang="en">
                <a:solidFill>
                  <a:srgbClr val="000000"/>
                </a:solidFill>
              </a:rPr>
              <a:t>Network Connections Cut out about every 20-30 mins</a:t>
            </a:r>
            <a:endParaRPr b="1">
              <a:solidFill>
                <a:srgbClr val="000000"/>
              </a:solidFill>
            </a:endParaRPr>
          </a:p>
          <a:p>
            <a:pPr indent="-311150" lvl="0" marL="457200" rtl="0" algn="l">
              <a:spcBef>
                <a:spcPts val="0"/>
              </a:spcBef>
              <a:spcAft>
                <a:spcPts val="0"/>
              </a:spcAft>
              <a:buClr>
                <a:srgbClr val="000000"/>
              </a:buClr>
              <a:buSzPts val="1300"/>
              <a:buChar char="●"/>
            </a:pPr>
            <a:r>
              <a:rPr b="1" lang="en">
                <a:solidFill>
                  <a:srgbClr val="000000"/>
                </a:solidFill>
              </a:rPr>
              <a:t>Create an easy way to connect to the internet for all special needs</a:t>
            </a:r>
            <a:endParaRPr b="1">
              <a:solidFill>
                <a:srgbClr val="000000"/>
              </a:solidFill>
            </a:endParaRPr>
          </a:p>
        </p:txBody>
      </p:sp>
      <p:pic>
        <p:nvPicPr>
          <p:cNvPr id="149" name="Google Shape;149;p16"/>
          <p:cNvPicPr preferRelativeResize="0"/>
          <p:nvPr/>
        </p:nvPicPr>
        <p:blipFill>
          <a:blip r:embed="rId4">
            <a:alphaModFix/>
          </a:blip>
          <a:stretch>
            <a:fillRect/>
          </a:stretch>
        </p:blipFill>
        <p:spPr>
          <a:xfrm>
            <a:off x="5544625" y="607825"/>
            <a:ext cx="2945900" cy="19639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17"/>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Needs and wants</a:t>
            </a:r>
            <a:endParaRPr/>
          </a:p>
        </p:txBody>
      </p:sp>
      <p:graphicFrame>
        <p:nvGraphicFramePr>
          <p:cNvPr id="155" name="Google Shape;155;p17"/>
          <p:cNvGraphicFramePr/>
          <p:nvPr/>
        </p:nvGraphicFramePr>
        <p:xfrm>
          <a:off x="952500" y="1428750"/>
          <a:ext cx="3000000" cy="3000000"/>
        </p:xfrm>
        <a:graphic>
          <a:graphicData uri="http://schemas.openxmlformats.org/drawingml/2006/table">
            <a:tbl>
              <a:tblPr>
                <a:noFill/>
                <a:tableStyleId>{C4A08B89-A209-4D7C-9F4F-B54F36F11620}</a:tableStyleId>
              </a:tblPr>
              <a:tblGrid>
                <a:gridCol w="3619500"/>
                <a:gridCol w="3619500"/>
              </a:tblGrid>
              <a:tr h="941025">
                <a:tc>
                  <a:txBody>
                    <a:bodyPr/>
                    <a:lstStyle/>
                    <a:p>
                      <a:pPr indent="0" lvl="0" marL="0" rtl="0" algn="l">
                        <a:lnSpc>
                          <a:spcPct val="115000"/>
                        </a:lnSpc>
                        <a:spcBef>
                          <a:spcPts val="0"/>
                        </a:spcBef>
                        <a:spcAft>
                          <a:spcPts val="1600"/>
                        </a:spcAft>
                        <a:buNone/>
                      </a:pPr>
                      <a:r>
                        <a:rPr lang="en" sz="1200">
                          <a:latin typeface="Times New Roman"/>
                          <a:ea typeface="Times New Roman"/>
                          <a:cs typeface="Times New Roman"/>
                          <a:sym typeface="Times New Roman"/>
                        </a:rPr>
                        <a:t>Construct a device that enables the patient to override the login page when connecting to the hospital WiFi</a:t>
                      </a:r>
                      <a:endParaRPr sz="1200"/>
                    </a:p>
                  </a:txBody>
                  <a:tcPr marT="91425" marB="91425" marR="91425" marL="91425"/>
                </a:tc>
                <a:tc>
                  <a:txBody>
                    <a:bodyPr/>
                    <a:lstStyle/>
                    <a:p>
                      <a:pPr indent="0" lvl="0" marL="0" rtl="0" algn="l">
                        <a:lnSpc>
                          <a:spcPct val="115000"/>
                        </a:lnSpc>
                        <a:spcBef>
                          <a:spcPts val="0"/>
                        </a:spcBef>
                        <a:spcAft>
                          <a:spcPts val="0"/>
                        </a:spcAft>
                        <a:buNone/>
                      </a:pPr>
                      <a:r>
                        <a:rPr lang="en" sz="1200">
                          <a:latin typeface="Times New Roman"/>
                          <a:ea typeface="Times New Roman"/>
                          <a:cs typeface="Times New Roman"/>
                          <a:sym typeface="Times New Roman"/>
                        </a:rPr>
                        <a:t>Efficiency: How efficient is the software and device? Does it allow the patient to connect to the wifi with minimal effort and complexity? Should take minimal effort and connect within two minutes</a:t>
                      </a:r>
                      <a:endParaRPr sz="1200">
                        <a:latin typeface="Times New Roman"/>
                        <a:ea typeface="Times New Roman"/>
                        <a:cs typeface="Times New Roman"/>
                        <a:sym typeface="Times New Roman"/>
                      </a:endParaRPr>
                    </a:p>
                  </a:txBody>
                  <a:tcPr marT="91425" marB="91425" marR="91425" marL="91425"/>
                </a:tc>
              </a:tr>
              <a:tr h="739125">
                <a:tc>
                  <a:txBody>
                    <a:bodyPr/>
                    <a:lstStyle/>
                    <a:p>
                      <a:pPr indent="0" lvl="0" marL="0" rtl="0" algn="l">
                        <a:lnSpc>
                          <a:spcPct val="115000"/>
                        </a:lnSpc>
                        <a:spcBef>
                          <a:spcPts val="0"/>
                        </a:spcBef>
                        <a:spcAft>
                          <a:spcPts val="1600"/>
                        </a:spcAft>
                        <a:buNone/>
                      </a:pPr>
                      <a:r>
                        <a:rPr lang="en" sz="1200">
                          <a:latin typeface="Times New Roman"/>
                          <a:ea typeface="Times New Roman"/>
                          <a:cs typeface="Times New Roman"/>
                          <a:sym typeface="Times New Roman"/>
                        </a:rPr>
                        <a:t>Potentially have passwords saved on file 2 months in advance</a:t>
                      </a:r>
                      <a:endParaRPr sz="1200"/>
                    </a:p>
                  </a:txBody>
                  <a:tcPr marT="91425" marB="91425" marR="91425" marL="91425"/>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Have it work on tablets, computers and phones</a:t>
                      </a:r>
                      <a:endParaRPr sz="1200">
                        <a:latin typeface="Times New Roman"/>
                        <a:ea typeface="Times New Roman"/>
                        <a:cs typeface="Times New Roman"/>
                        <a:sym typeface="Times New Roman"/>
                      </a:endParaRPr>
                    </a:p>
                  </a:txBody>
                  <a:tcPr marT="91425" marB="91425" marR="91425" marL="91425"/>
                </a:tc>
              </a:tr>
              <a:tr h="739125">
                <a:tc>
                  <a:txBody>
                    <a:bodyPr/>
                    <a:lstStyle/>
                    <a:p>
                      <a:pPr indent="0" lvl="0" marL="0" rtl="0" algn="l">
                        <a:lnSpc>
                          <a:spcPct val="115000"/>
                        </a:lnSpc>
                        <a:spcBef>
                          <a:spcPts val="0"/>
                        </a:spcBef>
                        <a:spcAft>
                          <a:spcPts val="1600"/>
                        </a:spcAft>
                        <a:buNone/>
                      </a:pPr>
                      <a:r>
                        <a:rPr lang="en" sz="1200">
                          <a:latin typeface="Times New Roman"/>
                          <a:ea typeface="Times New Roman"/>
                          <a:cs typeface="Times New Roman"/>
                          <a:sym typeface="Times New Roman"/>
                        </a:rPr>
                        <a:t>A solution that ideally works  for patients with various disabilities</a:t>
                      </a:r>
                      <a:endParaRPr/>
                    </a:p>
                  </a:txBody>
                  <a:tcPr marT="91425" marB="91425" marR="91425" marL="91425"/>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Want it to be low cost</a:t>
                      </a:r>
                      <a:endParaRPr sz="1200">
                        <a:latin typeface="Times New Roman"/>
                        <a:ea typeface="Times New Roman"/>
                        <a:cs typeface="Times New Roman"/>
                        <a:sym typeface="Times New Roman"/>
                      </a:endParaRPr>
                    </a:p>
                  </a:txBody>
                  <a:tcPr marT="91425" marB="91425" marR="91425" marL="91425"/>
                </a:tc>
              </a:tr>
              <a:tr h="941025">
                <a:tc>
                  <a:txBody>
                    <a:bodyPr/>
                    <a:lstStyle/>
                    <a:p>
                      <a:pPr indent="0" lvl="0" marL="0" rtl="0" algn="l">
                        <a:lnSpc>
                          <a:spcPct val="115000"/>
                        </a:lnSpc>
                        <a:spcBef>
                          <a:spcPts val="0"/>
                        </a:spcBef>
                        <a:spcAft>
                          <a:spcPts val="0"/>
                        </a:spcAft>
                        <a:buNone/>
                      </a:pPr>
                      <a:r>
                        <a:rPr lang="en" sz="1200">
                          <a:latin typeface="Times New Roman"/>
                          <a:ea typeface="Times New Roman"/>
                          <a:cs typeface="Times New Roman"/>
                          <a:sym typeface="Times New Roman"/>
                        </a:rPr>
                        <a:t>User-friendly: We want all users to be able to use the device, meaning we have to have multiple devices to work with user's disability and needs. At least be able to connect when alone</a:t>
                      </a:r>
                      <a:endParaRPr/>
                    </a:p>
                  </a:txBody>
                  <a:tcPr marT="91425" marB="91425" marR="91425" marL="91425"/>
                </a:tc>
                <a:tc>
                  <a:txBody>
                    <a:bodyPr/>
                    <a:lstStyle/>
                    <a:p>
                      <a:pPr indent="0" lvl="0" marL="0" rtl="0" algn="l">
                        <a:spcBef>
                          <a:spcPts val="0"/>
                        </a:spcBef>
                        <a:spcAft>
                          <a:spcPts val="0"/>
                        </a:spcAft>
                        <a:buNone/>
                      </a:pPr>
                      <a:r>
                        <a:rPr lang="en" sz="1200">
                          <a:latin typeface="Times New Roman"/>
                          <a:ea typeface="Times New Roman"/>
                          <a:cs typeface="Times New Roman"/>
                          <a:sym typeface="Times New Roman"/>
                        </a:rPr>
                        <a:t>No hardware </a:t>
                      </a:r>
                      <a:r>
                        <a:rPr lang="en" sz="1200">
                          <a:latin typeface="Times New Roman"/>
                          <a:ea typeface="Times New Roman"/>
                          <a:cs typeface="Times New Roman"/>
                          <a:sym typeface="Times New Roman"/>
                        </a:rPr>
                        <a:t>pieces</a:t>
                      </a:r>
                      <a:r>
                        <a:rPr lang="en" sz="1200">
                          <a:latin typeface="Times New Roman"/>
                          <a:ea typeface="Times New Roman"/>
                          <a:cs typeface="Times New Roman"/>
                          <a:sym typeface="Times New Roman"/>
                        </a:rPr>
                        <a:t> </a:t>
                      </a:r>
                      <a:endParaRPr sz="1200">
                        <a:latin typeface="Times New Roman"/>
                        <a:ea typeface="Times New Roman"/>
                        <a:cs typeface="Times New Roman"/>
                        <a:sym typeface="Times New Roman"/>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18"/>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goal</a:t>
            </a:r>
            <a:endParaRPr/>
          </a:p>
        </p:txBody>
      </p:sp>
      <p:pic>
        <p:nvPicPr>
          <p:cNvPr id="161" name="Google Shape;161;p18"/>
          <p:cNvPicPr preferRelativeResize="0"/>
          <p:nvPr/>
        </p:nvPicPr>
        <p:blipFill>
          <a:blip r:embed="rId3">
            <a:alphaModFix/>
          </a:blip>
          <a:stretch>
            <a:fillRect/>
          </a:stretch>
        </p:blipFill>
        <p:spPr>
          <a:xfrm>
            <a:off x="488125" y="1845450"/>
            <a:ext cx="2202675" cy="2202675"/>
          </a:xfrm>
          <a:prstGeom prst="rect">
            <a:avLst/>
          </a:prstGeom>
          <a:noFill/>
          <a:ln>
            <a:noFill/>
          </a:ln>
        </p:spPr>
      </p:pic>
      <p:sp>
        <p:nvSpPr>
          <p:cNvPr id="162" name="Google Shape;162;p18"/>
          <p:cNvSpPr txBox="1"/>
          <p:nvPr/>
        </p:nvSpPr>
        <p:spPr>
          <a:xfrm>
            <a:off x="3167075" y="2143125"/>
            <a:ext cx="2202600" cy="809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5000"/>
              <a:t>    </a:t>
            </a:r>
            <a:r>
              <a:rPr lang="en" sz="5000"/>
              <a:t>=</a:t>
            </a:r>
            <a:endParaRPr sz="5000"/>
          </a:p>
        </p:txBody>
      </p:sp>
      <p:pic>
        <p:nvPicPr>
          <p:cNvPr id="163" name="Google Shape;163;p18"/>
          <p:cNvPicPr preferRelativeResize="0"/>
          <p:nvPr/>
        </p:nvPicPr>
        <p:blipFill>
          <a:blip r:embed="rId4">
            <a:alphaModFix/>
          </a:blip>
          <a:stretch>
            <a:fillRect/>
          </a:stretch>
        </p:blipFill>
        <p:spPr>
          <a:xfrm>
            <a:off x="4974400" y="1607325"/>
            <a:ext cx="3469526" cy="250655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19"/>
          <p:cNvSpPr txBox="1"/>
          <p:nvPr>
            <p:ph type="title"/>
          </p:nvPr>
        </p:nvSpPr>
        <p:spPr>
          <a:xfrm>
            <a:off x="404550" y="35255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Benchmarking</a:t>
            </a:r>
            <a:endParaRPr/>
          </a:p>
        </p:txBody>
      </p:sp>
      <p:pic>
        <p:nvPicPr>
          <p:cNvPr id="169" name="Google Shape;169;p19"/>
          <p:cNvPicPr preferRelativeResize="0"/>
          <p:nvPr/>
        </p:nvPicPr>
        <p:blipFill>
          <a:blip r:embed="rId3">
            <a:alphaModFix/>
          </a:blip>
          <a:stretch>
            <a:fillRect/>
          </a:stretch>
        </p:blipFill>
        <p:spPr>
          <a:xfrm>
            <a:off x="556125" y="1067325"/>
            <a:ext cx="8031751" cy="353154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20"/>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Target Specifications</a:t>
            </a:r>
            <a:endParaRPr/>
          </a:p>
        </p:txBody>
      </p:sp>
      <p:pic>
        <p:nvPicPr>
          <p:cNvPr id="175" name="Google Shape;175;p20"/>
          <p:cNvPicPr preferRelativeResize="0"/>
          <p:nvPr/>
        </p:nvPicPr>
        <p:blipFill>
          <a:blip r:embed="rId3">
            <a:alphaModFix/>
          </a:blip>
          <a:stretch>
            <a:fillRect/>
          </a:stretch>
        </p:blipFill>
        <p:spPr>
          <a:xfrm>
            <a:off x="764375" y="1598776"/>
            <a:ext cx="7560476" cy="31241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21"/>
          <p:cNvSpPr txBox="1"/>
          <p:nvPr>
            <p:ph type="title"/>
          </p:nvPr>
        </p:nvSpPr>
        <p:spPr>
          <a:xfrm>
            <a:off x="819150" y="845600"/>
            <a:ext cx="7505700" cy="9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Client meeting</a:t>
            </a:r>
            <a:endParaRPr/>
          </a:p>
        </p:txBody>
      </p:sp>
      <p:sp>
        <p:nvSpPr>
          <p:cNvPr id="181" name="Google Shape;181;p21"/>
          <p:cNvSpPr txBox="1"/>
          <p:nvPr>
            <p:ph idx="1" type="body"/>
          </p:nvPr>
        </p:nvSpPr>
        <p:spPr>
          <a:xfrm>
            <a:off x="819150" y="1990725"/>
            <a:ext cx="7505700" cy="2448000"/>
          </a:xfrm>
          <a:prstGeom prst="rect">
            <a:avLst/>
          </a:prstGeom>
        </p:spPr>
        <p:txBody>
          <a:bodyPr anchorCtr="0" anchor="t" bIns="91425" lIns="91425" spcFirstLastPara="1" rIns="91425" wrap="square" tIns="91425">
            <a:noAutofit/>
          </a:bodyPr>
          <a:lstStyle/>
          <a:p>
            <a:pPr indent="-311150" lvl="0" marL="457200" rtl="0" algn="l">
              <a:spcBef>
                <a:spcPts val="0"/>
              </a:spcBef>
              <a:spcAft>
                <a:spcPts val="0"/>
              </a:spcAft>
              <a:buSzPts val="1300"/>
              <a:buChar char="●"/>
            </a:pPr>
            <a:r>
              <a:rPr lang="en" sz="1200">
                <a:solidFill>
                  <a:srgbClr val="000000"/>
                </a:solidFill>
                <a:latin typeface="Times New Roman"/>
                <a:ea typeface="Times New Roman"/>
                <a:cs typeface="Times New Roman"/>
                <a:sym typeface="Times New Roman"/>
              </a:rPr>
              <a:t>Presented the client with the Deliverable C and went over all stated designs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Client was concerned with the reliability and feasibility of the top three designs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Client requested that the implementation of the code be simplified, so some working project is better than nothing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The client went over the fact of how important this project can be to the patients and stated that he started to work on this earlier </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name="Shift">
  <a:themeElements>
    <a:clrScheme name="Shift">
      <a:dk1>
        <a:srgbClr val="FFFFFF"/>
      </a:dk1>
      <a:lt1>
        <a:srgbClr val="AF7B51"/>
      </a:lt1>
      <a:dk2>
        <a:srgbClr val="233A44"/>
      </a:dk2>
      <a:lt2>
        <a:srgbClr val="D9D9D9"/>
      </a:lt2>
      <a:accent1>
        <a:srgbClr val="00796B"/>
      </a:accent1>
      <a:accent2>
        <a:srgbClr val="D9563F"/>
      </a:accent2>
      <a:accent3>
        <a:srgbClr val="C4A15A"/>
      </a:accent3>
      <a:accent4>
        <a:srgbClr val="14F597"/>
      </a:accent4>
      <a:accent5>
        <a:srgbClr val="3D4594"/>
      </a:accent5>
      <a:accent6>
        <a:srgbClr val="163EF5"/>
      </a:accent6>
      <a:hlink>
        <a:srgbClr val="3D4594"/>
      </a:hlink>
      <a:folHlink>
        <a:srgbClr val="3D45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