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5143500" cx="9144000"/>
  <p:notesSz cx="6858000" cy="9144000"/>
  <p:embeddedFontLst>
    <p:embeddedFont>
      <p:font typeface="Roboto"/>
      <p:regular r:id="rId17"/>
      <p:bold r:id="rId18"/>
      <p:italic r:id="rId19"/>
      <p:boldItalic r:id="rId20"/>
    </p:embeddedFont>
    <p:embeddedFont>
      <p:font typeface="Merriweather"/>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Roboto-boldItalic.fntdata"/><Relationship Id="rId11" Type="http://schemas.openxmlformats.org/officeDocument/2006/relationships/slide" Target="slides/slide6.xml"/><Relationship Id="rId22" Type="http://schemas.openxmlformats.org/officeDocument/2006/relationships/font" Target="fonts/Merriweather-bold.fntdata"/><Relationship Id="rId10" Type="http://schemas.openxmlformats.org/officeDocument/2006/relationships/slide" Target="slides/slide5.xml"/><Relationship Id="rId21" Type="http://schemas.openxmlformats.org/officeDocument/2006/relationships/font" Target="fonts/Merriweather-regular.fntdata"/><Relationship Id="rId13" Type="http://schemas.openxmlformats.org/officeDocument/2006/relationships/slide" Target="slides/slide8.xml"/><Relationship Id="rId24" Type="http://schemas.openxmlformats.org/officeDocument/2006/relationships/font" Target="fonts/Merriweather-boldItalic.fntdata"/><Relationship Id="rId12" Type="http://schemas.openxmlformats.org/officeDocument/2006/relationships/slide" Target="slides/slide7.xml"/><Relationship Id="rId23" Type="http://schemas.openxmlformats.org/officeDocument/2006/relationships/font" Target="fonts/Merriweath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Roboto-regular.fntdata"/><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Roboto-italic.fntdata"/><Relationship Id="rId6" Type="http://schemas.openxmlformats.org/officeDocument/2006/relationships/slide" Target="slides/slide1.xml"/><Relationship Id="rId18" Type="http://schemas.openxmlformats.org/officeDocument/2006/relationships/font" Target="fonts/Roboto-bold.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13f5d55705_0_5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13f5d55705_0_5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2d57da60498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2d57da60498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313f5d55705_0_9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313f5d55705_0_9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313f5d55705_0_9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313f5d55705_0_9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2d57da60498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2d57da60498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13f5d55705_0_9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13f5d55705_0_9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313f5d55705_0_9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313f5d55705_0_9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313f5d55705_0_9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313f5d55705_0_9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2d57da60498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2d57da60498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2d57da60498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2d57da60498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2d57da60498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2d57da60498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50000"/>
              </a:lnSpc>
              <a:spcBef>
                <a:spcPts val="0"/>
              </a:spcBef>
              <a:spcAft>
                <a:spcPts val="0"/>
              </a:spcAft>
              <a:buClr>
                <a:schemeClr val="dk1"/>
              </a:buClr>
              <a:buSzPts val="1100"/>
              <a:buFont typeface="Arial"/>
              <a:buNone/>
            </a:pPr>
            <a:r>
              <a:rPr lang="en" sz="1500">
                <a:solidFill>
                  <a:schemeClr val="dk1"/>
                </a:solidFill>
              </a:rPr>
              <a:t>Our projects main objective was to design and code a game using the robomaster S1 that demonstrated at least 3 out of 9 of the ethical concerns regarding Autonomous Weapon Systems. We have successfully chosen the concept of using quadrants. Overall our biggest hurdle was our code translating into the physical robomaster and not losing our demonstration of ethical concerns. </a:t>
            </a:r>
            <a:endParaRPr sz="1500">
              <a:solidFill>
                <a:schemeClr val="dk1"/>
              </a:solidFill>
            </a:endParaRPr>
          </a:p>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9" name="Shape 9"/>
        <p:cNvGrpSpPr/>
        <p:nvPr/>
      </p:nvGrpSpPr>
      <p:grpSpPr>
        <a:xfrm>
          <a:off x="0" y="0"/>
          <a:ext cx="0" cy="0"/>
          <a:chOff x="0" y="0"/>
          <a:chExt cx="0" cy="0"/>
        </a:xfrm>
      </p:grpSpPr>
      <p:sp>
        <p:nvSpPr>
          <p:cNvPr id="10" name="Google Shape;10;p2"/>
          <p:cNvSpPr/>
          <p:nvPr/>
        </p:nvSpPr>
        <p:spPr>
          <a:xfrm>
            <a:off x="-125" y="0"/>
            <a:ext cx="9144250" cy="4398100"/>
          </a:xfrm>
          <a:custGeom>
            <a:rect b="b" l="l" r="r" t="t"/>
            <a:pathLst>
              <a:path extrusionOk="0" h="175924" w="365770">
                <a:moveTo>
                  <a:pt x="0" y="0"/>
                </a:moveTo>
                <a:lnTo>
                  <a:pt x="365770" y="0"/>
                </a:lnTo>
                <a:lnTo>
                  <a:pt x="365760" y="70914"/>
                </a:lnTo>
                <a:lnTo>
                  <a:pt x="0" y="175924"/>
                </a:lnTo>
                <a:close/>
              </a:path>
            </a:pathLst>
          </a:custGeom>
          <a:solidFill>
            <a:schemeClr val="lt1"/>
          </a:solidFill>
          <a:ln>
            <a:noFill/>
          </a:ln>
        </p:spPr>
      </p:sp>
      <p:sp>
        <p:nvSpPr>
          <p:cNvPr id="11" name="Google Shape;11;p2"/>
          <p:cNvSpPr txBox="1"/>
          <p:nvPr>
            <p:ph type="ctrTitle"/>
          </p:nvPr>
        </p:nvSpPr>
        <p:spPr>
          <a:xfrm>
            <a:off x="311700" y="539725"/>
            <a:ext cx="8520600" cy="1282500"/>
          </a:xfrm>
          <a:prstGeom prst="rect">
            <a:avLst/>
          </a:prstGeom>
        </p:spPr>
        <p:txBody>
          <a:bodyPr anchorCtr="0" anchor="t" bIns="91425" lIns="91425" spcFirstLastPara="1" rIns="91425" wrap="square" tIns="91425">
            <a:norm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p:txBody>
      </p:sp>
      <p:sp>
        <p:nvSpPr>
          <p:cNvPr id="12" name="Google Shape;12;p2"/>
          <p:cNvSpPr txBox="1"/>
          <p:nvPr>
            <p:ph idx="1" type="subTitle"/>
          </p:nvPr>
        </p:nvSpPr>
        <p:spPr>
          <a:xfrm>
            <a:off x="311700" y="1878560"/>
            <a:ext cx="4242600" cy="7383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lt2"/>
              </a:buClr>
              <a:buSzPts val="1600"/>
              <a:buNone/>
              <a:defRPr sz="1600">
                <a:solidFill>
                  <a:schemeClr val="lt2"/>
                </a:solidFill>
              </a:defRPr>
            </a:lvl1pPr>
            <a:lvl2pPr lvl="1">
              <a:lnSpc>
                <a:spcPct val="100000"/>
              </a:lnSpc>
              <a:spcBef>
                <a:spcPts val="0"/>
              </a:spcBef>
              <a:spcAft>
                <a:spcPts val="0"/>
              </a:spcAft>
              <a:buClr>
                <a:schemeClr val="lt2"/>
              </a:buClr>
              <a:buSzPts val="1600"/>
              <a:buNone/>
              <a:defRPr sz="1600">
                <a:solidFill>
                  <a:schemeClr val="lt2"/>
                </a:solidFill>
              </a:defRPr>
            </a:lvl2pPr>
            <a:lvl3pPr lvl="2">
              <a:lnSpc>
                <a:spcPct val="100000"/>
              </a:lnSpc>
              <a:spcBef>
                <a:spcPts val="0"/>
              </a:spcBef>
              <a:spcAft>
                <a:spcPts val="0"/>
              </a:spcAft>
              <a:buClr>
                <a:schemeClr val="lt2"/>
              </a:buClr>
              <a:buSzPts val="1600"/>
              <a:buNone/>
              <a:defRPr sz="1600">
                <a:solidFill>
                  <a:schemeClr val="lt2"/>
                </a:solidFill>
              </a:defRPr>
            </a:lvl3pPr>
            <a:lvl4pPr lvl="3">
              <a:lnSpc>
                <a:spcPct val="100000"/>
              </a:lnSpc>
              <a:spcBef>
                <a:spcPts val="0"/>
              </a:spcBef>
              <a:spcAft>
                <a:spcPts val="0"/>
              </a:spcAft>
              <a:buClr>
                <a:schemeClr val="lt2"/>
              </a:buClr>
              <a:buSzPts val="1600"/>
              <a:buNone/>
              <a:defRPr sz="1600">
                <a:solidFill>
                  <a:schemeClr val="lt2"/>
                </a:solidFill>
              </a:defRPr>
            </a:lvl4pPr>
            <a:lvl5pPr lvl="4">
              <a:lnSpc>
                <a:spcPct val="100000"/>
              </a:lnSpc>
              <a:spcBef>
                <a:spcPts val="0"/>
              </a:spcBef>
              <a:spcAft>
                <a:spcPts val="0"/>
              </a:spcAft>
              <a:buClr>
                <a:schemeClr val="lt2"/>
              </a:buClr>
              <a:buSzPts val="1600"/>
              <a:buNone/>
              <a:defRPr sz="1600">
                <a:solidFill>
                  <a:schemeClr val="lt2"/>
                </a:solidFill>
              </a:defRPr>
            </a:lvl5pPr>
            <a:lvl6pPr lvl="5">
              <a:lnSpc>
                <a:spcPct val="100000"/>
              </a:lnSpc>
              <a:spcBef>
                <a:spcPts val="0"/>
              </a:spcBef>
              <a:spcAft>
                <a:spcPts val="0"/>
              </a:spcAft>
              <a:buClr>
                <a:schemeClr val="lt2"/>
              </a:buClr>
              <a:buSzPts val="1600"/>
              <a:buNone/>
              <a:defRPr sz="1600">
                <a:solidFill>
                  <a:schemeClr val="lt2"/>
                </a:solidFill>
              </a:defRPr>
            </a:lvl6pPr>
            <a:lvl7pPr lvl="6">
              <a:lnSpc>
                <a:spcPct val="100000"/>
              </a:lnSpc>
              <a:spcBef>
                <a:spcPts val="0"/>
              </a:spcBef>
              <a:spcAft>
                <a:spcPts val="0"/>
              </a:spcAft>
              <a:buClr>
                <a:schemeClr val="lt2"/>
              </a:buClr>
              <a:buSzPts val="1600"/>
              <a:buNone/>
              <a:defRPr sz="1600">
                <a:solidFill>
                  <a:schemeClr val="lt2"/>
                </a:solidFill>
              </a:defRPr>
            </a:lvl7pPr>
            <a:lvl8pPr lvl="7">
              <a:lnSpc>
                <a:spcPct val="100000"/>
              </a:lnSpc>
              <a:spcBef>
                <a:spcPts val="0"/>
              </a:spcBef>
              <a:spcAft>
                <a:spcPts val="0"/>
              </a:spcAft>
              <a:buClr>
                <a:schemeClr val="lt2"/>
              </a:buClr>
              <a:buSzPts val="1600"/>
              <a:buNone/>
              <a:defRPr sz="1600">
                <a:solidFill>
                  <a:schemeClr val="lt2"/>
                </a:solidFill>
              </a:defRPr>
            </a:lvl8pPr>
            <a:lvl9pPr lvl="8">
              <a:lnSpc>
                <a:spcPct val="100000"/>
              </a:lnSpc>
              <a:spcBef>
                <a:spcPts val="0"/>
              </a:spcBef>
              <a:spcAft>
                <a:spcPts val="0"/>
              </a:spcAft>
              <a:buClr>
                <a:schemeClr val="lt2"/>
              </a:buClr>
              <a:buSzPts val="1600"/>
              <a:buNone/>
              <a:defRPr sz="1600">
                <a:solidFill>
                  <a:schemeClr val="lt2"/>
                </a:solidFill>
              </a:defRPr>
            </a:lvl9pPr>
          </a:lstStyle>
          <a:p/>
        </p:txBody>
      </p:sp>
      <p:sp>
        <p:nvSpPr>
          <p:cNvPr id="13" name="Google Shape;13;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54" name="Shape 54"/>
        <p:cNvGrpSpPr/>
        <p:nvPr/>
      </p:nvGrpSpPr>
      <p:grpSpPr>
        <a:xfrm>
          <a:off x="0" y="0"/>
          <a:ext cx="0" cy="0"/>
          <a:chOff x="0" y="0"/>
          <a:chExt cx="0" cy="0"/>
        </a:xfrm>
      </p:grpSpPr>
      <p:sp>
        <p:nvSpPr>
          <p:cNvPr id="55" name="Google Shape;55;p11"/>
          <p:cNvSpPr txBox="1"/>
          <p:nvPr>
            <p:ph hasCustomPrompt="1" type="title"/>
          </p:nvPr>
        </p:nvSpPr>
        <p:spPr>
          <a:xfrm>
            <a:off x="311750" y="831175"/>
            <a:ext cx="5334900" cy="1244700"/>
          </a:xfrm>
          <a:prstGeom prst="rect">
            <a:avLst/>
          </a:prstGeom>
        </p:spPr>
        <p:txBody>
          <a:bodyPr anchorCtr="0" anchor="b" bIns="91425" lIns="91425" spcFirstLastPara="1" rIns="91425" wrap="square" tIns="91425">
            <a:normAutofit/>
          </a:bodyPr>
          <a:lstStyle>
            <a:lvl1pPr lvl="0">
              <a:spcBef>
                <a:spcPts val="0"/>
              </a:spcBef>
              <a:spcAft>
                <a:spcPts val="0"/>
              </a:spcAft>
              <a:buClr>
                <a:schemeClr val="lt1"/>
              </a:buClr>
              <a:buSzPts val="10000"/>
              <a:buNone/>
              <a:defRPr sz="10000">
                <a:solidFill>
                  <a:schemeClr val="lt1"/>
                </a:solidFill>
              </a:defRPr>
            </a:lvl1pPr>
            <a:lvl2pPr lvl="1">
              <a:spcBef>
                <a:spcPts val="0"/>
              </a:spcBef>
              <a:spcAft>
                <a:spcPts val="0"/>
              </a:spcAft>
              <a:buClr>
                <a:schemeClr val="lt1"/>
              </a:buClr>
              <a:buSzPts val="10000"/>
              <a:buNone/>
              <a:defRPr sz="10000">
                <a:solidFill>
                  <a:schemeClr val="lt1"/>
                </a:solidFill>
              </a:defRPr>
            </a:lvl2pPr>
            <a:lvl3pPr lvl="2">
              <a:spcBef>
                <a:spcPts val="0"/>
              </a:spcBef>
              <a:spcAft>
                <a:spcPts val="0"/>
              </a:spcAft>
              <a:buClr>
                <a:schemeClr val="lt1"/>
              </a:buClr>
              <a:buSzPts val="10000"/>
              <a:buNone/>
              <a:defRPr sz="10000">
                <a:solidFill>
                  <a:schemeClr val="lt1"/>
                </a:solidFill>
              </a:defRPr>
            </a:lvl3pPr>
            <a:lvl4pPr lvl="3">
              <a:spcBef>
                <a:spcPts val="0"/>
              </a:spcBef>
              <a:spcAft>
                <a:spcPts val="0"/>
              </a:spcAft>
              <a:buClr>
                <a:schemeClr val="lt1"/>
              </a:buClr>
              <a:buSzPts val="10000"/>
              <a:buNone/>
              <a:defRPr sz="10000">
                <a:solidFill>
                  <a:schemeClr val="lt1"/>
                </a:solidFill>
              </a:defRPr>
            </a:lvl4pPr>
            <a:lvl5pPr lvl="4">
              <a:spcBef>
                <a:spcPts val="0"/>
              </a:spcBef>
              <a:spcAft>
                <a:spcPts val="0"/>
              </a:spcAft>
              <a:buClr>
                <a:schemeClr val="lt1"/>
              </a:buClr>
              <a:buSzPts val="10000"/>
              <a:buNone/>
              <a:defRPr sz="10000">
                <a:solidFill>
                  <a:schemeClr val="lt1"/>
                </a:solidFill>
              </a:defRPr>
            </a:lvl5pPr>
            <a:lvl6pPr lvl="5">
              <a:spcBef>
                <a:spcPts val="0"/>
              </a:spcBef>
              <a:spcAft>
                <a:spcPts val="0"/>
              </a:spcAft>
              <a:buClr>
                <a:schemeClr val="lt1"/>
              </a:buClr>
              <a:buSzPts val="10000"/>
              <a:buNone/>
              <a:defRPr sz="10000">
                <a:solidFill>
                  <a:schemeClr val="lt1"/>
                </a:solidFill>
              </a:defRPr>
            </a:lvl6pPr>
            <a:lvl7pPr lvl="6">
              <a:spcBef>
                <a:spcPts val="0"/>
              </a:spcBef>
              <a:spcAft>
                <a:spcPts val="0"/>
              </a:spcAft>
              <a:buClr>
                <a:schemeClr val="lt1"/>
              </a:buClr>
              <a:buSzPts val="10000"/>
              <a:buNone/>
              <a:defRPr sz="10000">
                <a:solidFill>
                  <a:schemeClr val="lt1"/>
                </a:solidFill>
              </a:defRPr>
            </a:lvl7pPr>
            <a:lvl8pPr lvl="7">
              <a:spcBef>
                <a:spcPts val="0"/>
              </a:spcBef>
              <a:spcAft>
                <a:spcPts val="0"/>
              </a:spcAft>
              <a:buClr>
                <a:schemeClr val="lt1"/>
              </a:buClr>
              <a:buSzPts val="10000"/>
              <a:buNone/>
              <a:defRPr sz="10000">
                <a:solidFill>
                  <a:schemeClr val="lt1"/>
                </a:solidFill>
              </a:defRPr>
            </a:lvl8pPr>
            <a:lvl9pPr lvl="8">
              <a:spcBef>
                <a:spcPts val="0"/>
              </a:spcBef>
              <a:spcAft>
                <a:spcPts val="0"/>
              </a:spcAft>
              <a:buClr>
                <a:schemeClr val="lt1"/>
              </a:buClr>
              <a:buSzPts val="10000"/>
              <a:buNone/>
              <a:defRPr sz="10000">
                <a:solidFill>
                  <a:schemeClr val="lt1"/>
                </a:solidFill>
              </a:defRPr>
            </a:lvl9pPr>
          </a:lstStyle>
          <a:p>
            <a:r>
              <a:t>xx%</a:t>
            </a:r>
          </a:p>
        </p:txBody>
      </p:sp>
      <p:sp>
        <p:nvSpPr>
          <p:cNvPr id="56" name="Google Shape;56;p11"/>
          <p:cNvSpPr txBox="1"/>
          <p:nvPr>
            <p:ph idx="1" type="body"/>
          </p:nvPr>
        </p:nvSpPr>
        <p:spPr>
          <a:xfrm>
            <a:off x="311700" y="2121425"/>
            <a:ext cx="5334900" cy="9426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Clr>
                <a:schemeClr val="accent2"/>
              </a:buClr>
              <a:buSzPts val="1300"/>
              <a:buChar char="●"/>
              <a:defRPr>
                <a:solidFill>
                  <a:schemeClr val="accent2"/>
                </a:solidFill>
              </a:defRPr>
            </a:lvl1pPr>
            <a:lvl2pPr indent="-298450" lvl="1" marL="914400">
              <a:spcBef>
                <a:spcPts val="0"/>
              </a:spcBef>
              <a:spcAft>
                <a:spcPts val="0"/>
              </a:spcAft>
              <a:buClr>
                <a:schemeClr val="accent2"/>
              </a:buClr>
              <a:buSzPts val="1100"/>
              <a:buChar char="○"/>
              <a:defRPr>
                <a:solidFill>
                  <a:schemeClr val="accent2"/>
                </a:solidFill>
              </a:defRPr>
            </a:lvl2pPr>
            <a:lvl3pPr indent="-298450" lvl="2" marL="1371600">
              <a:spcBef>
                <a:spcPts val="0"/>
              </a:spcBef>
              <a:spcAft>
                <a:spcPts val="0"/>
              </a:spcAft>
              <a:buClr>
                <a:schemeClr val="accent2"/>
              </a:buClr>
              <a:buSzPts val="1100"/>
              <a:buChar char="■"/>
              <a:defRPr>
                <a:solidFill>
                  <a:schemeClr val="accent2"/>
                </a:solidFill>
              </a:defRPr>
            </a:lvl3pPr>
            <a:lvl4pPr indent="-298450" lvl="3" marL="1828800">
              <a:spcBef>
                <a:spcPts val="0"/>
              </a:spcBef>
              <a:spcAft>
                <a:spcPts val="0"/>
              </a:spcAft>
              <a:buClr>
                <a:schemeClr val="accent2"/>
              </a:buClr>
              <a:buSzPts val="1100"/>
              <a:buChar char="●"/>
              <a:defRPr>
                <a:solidFill>
                  <a:schemeClr val="accent2"/>
                </a:solidFill>
              </a:defRPr>
            </a:lvl4pPr>
            <a:lvl5pPr indent="-298450" lvl="4" marL="2286000">
              <a:spcBef>
                <a:spcPts val="0"/>
              </a:spcBef>
              <a:spcAft>
                <a:spcPts val="0"/>
              </a:spcAft>
              <a:buClr>
                <a:schemeClr val="accent2"/>
              </a:buClr>
              <a:buSzPts val="1100"/>
              <a:buChar char="○"/>
              <a:defRPr>
                <a:solidFill>
                  <a:schemeClr val="accent2"/>
                </a:solidFill>
              </a:defRPr>
            </a:lvl5pPr>
            <a:lvl6pPr indent="-298450" lvl="5" marL="2743200">
              <a:spcBef>
                <a:spcPts val="0"/>
              </a:spcBef>
              <a:spcAft>
                <a:spcPts val="0"/>
              </a:spcAft>
              <a:buClr>
                <a:schemeClr val="accent2"/>
              </a:buClr>
              <a:buSzPts val="1100"/>
              <a:buChar char="■"/>
              <a:defRPr>
                <a:solidFill>
                  <a:schemeClr val="accent2"/>
                </a:solidFill>
              </a:defRPr>
            </a:lvl6pPr>
            <a:lvl7pPr indent="-298450" lvl="6" marL="3200400">
              <a:spcBef>
                <a:spcPts val="0"/>
              </a:spcBef>
              <a:spcAft>
                <a:spcPts val="0"/>
              </a:spcAft>
              <a:buClr>
                <a:schemeClr val="accent2"/>
              </a:buClr>
              <a:buSzPts val="1100"/>
              <a:buChar char="●"/>
              <a:defRPr>
                <a:solidFill>
                  <a:schemeClr val="accent2"/>
                </a:solidFill>
              </a:defRPr>
            </a:lvl7pPr>
            <a:lvl8pPr indent="-298450" lvl="7" marL="3657600">
              <a:spcBef>
                <a:spcPts val="0"/>
              </a:spcBef>
              <a:spcAft>
                <a:spcPts val="0"/>
              </a:spcAft>
              <a:buClr>
                <a:schemeClr val="accent2"/>
              </a:buClr>
              <a:buSzPts val="1100"/>
              <a:buChar char="○"/>
              <a:defRPr>
                <a:solidFill>
                  <a:schemeClr val="accent2"/>
                </a:solidFill>
              </a:defRPr>
            </a:lvl8pPr>
            <a:lvl9pPr indent="-298450" lvl="8" marL="4114800">
              <a:spcBef>
                <a:spcPts val="0"/>
              </a:spcBef>
              <a:spcAft>
                <a:spcPts val="0"/>
              </a:spcAft>
              <a:buClr>
                <a:schemeClr val="accent2"/>
              </a:buClr>
              <a:buSzPts val="1100"/>
              <a:buChar char="■"/>
              <a:defRPr>
                <a:solidFill>
                  <a:schemeClr val="accent2"/>
                </a:solidFill>
              </a:defRPr>
            </a:lvl9pPr>
          </a:lstStyle>
          <a:p/>
        </p:txBody>
      </p:sp>
      <p:sp>
        <p:nvSpPr>
          <p:cNvPr id="57" name="Google Shape;5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8" name="Shape 58"/>
        <p:cNvGrpSpPr/>
        <p:nvPr/>
      </p:nvGrpSpPr>
      <p:grpSpPr>
        <a:xfrm>
          <a:off x="0" y="0"/>
          <a:ext cx="0" cy="0"/>
          <a:chOff x="0" y="0"/>
          <a:chExt cx="0" cy="0"/>
        </a:xfrm>
      </p:grpSpPr>
      <p:sp>
        <p:nvSpPr>
          <p:cNvPr id="59" name="Google Shape;5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accent3"/>
        </a:solidFill>
      </p:bgPr>
    </p:bg>
    <p:spTree>
      <p:nvGrpSpPr>
        <p:cNvPr id="14" name="Shape 14"/>
        <p:cNvGrpSpPr/>
        <p:nvPr/>
      </p:nvGrpSpPr>
      <p:grpSpPr>
        <a:xfrm>
          <a:off x="0" y="0"/>
          <a:ext cx="0" cy="0"/>
          <a:chOff x="0" y="0"/>
          <a:chExt cx="0" cy="0"/>
        </a:xfrm>
      </p:grpSpPr>
      <p:sp>
        <p:nvSpPr>
          <p:cNvPr id="15" name="Google Shape;15;p3"/>
          <p:cNvSpPr/>
          <p:nvPr/>
        </p:nvSpPr>
        <p:spPr>
          <a:xfrm>
            <a:off x="0" y="48099"/>
            <a:ext cx="9144250" cy="4398100"/>
          </a:xfrm>
          <a:custGeom>
            <a:rect b="b" l="l" r="r" t="t"/>
            <a:pathLst>
              <a:path extrusionOk="0" h="175924" w="365770">
                <a:moveTo>
                  <a:pt x="0" y="0"/>
                </a:moveTo>
                <a:lnTo>
                  <a:pt x="365770" y="0"/>
                </a:lnTo>
                <a:lnTo>
                  <a:pt x="365760" y="70914"/>
                </a:lnTo>
                <a:lnTo>
                  <a:pt x="0" y="175924"/>
                </a:lnTo>
                <a:close/>
              </a:path>
            </a:pathLst>
          </a:custGeom>
          <a:solidFill>
            <a:schemeClr val="lt1"/>
          </a:solidFill>
          <a:ln>
            <a:noFill/>
          </a:ln>
        </p:spPr>
      </p:sp>
      <p:sp>
        <p:nvSpPr>
          <p:cNvPr id="16" name="Google Shape;16;p3"/>
          <p:cNvSpPr/>
          <p:nvPr/>
        </p:nvSpPr>
        <p:spPr>
          <a:xfrm>
            <a:off x="0" y="0"/>
            <a:ext cx="9144250" cy="4398100"/>
          </a:xfrm>
          <a:custGeom>
            <a:rect b="b" l="l" r="r" t="t"/>
            <a:pathLst>
              <a:path extrusionOk="0" h="175924" w="365770">
                <a:moveTo>
                  <a:pt x="0" y="0"/>
                </a:moveTo>
                <a:lnTo>
                  <a:pt x="365770" y="0"/>
                </a:lnTo>
                <a:lnTo>
                  <a:pt x="365760" y="70914"/>
                </a:lnTo>
                <a:lnTo>
                  <a:pt x="0" y="175924"/>
                </a:lnTo>
                <a:close/>
              </a:path>
            </a:pathLst>
          </a:custGeom>
          <a:solidFill>
            <a:schemeClr val="accent3"/>
          </a:solidFill>
          <a:ln>
            <a:noFill/>
          </a:ln>
        </p:spPr>
      </p:sp>
      <p:sp>
        <p:nvSpPr>
          <p:cNvPr id="17" name="Google Shape;17;p3"/>
          <p:cNvSpPr txBox="1"/>
          <p:nvPr>
            <p:ph type="title"/>
          </p:nvPr>
        </p:nvSpPr>
        <p:spPr>
          <a:xfrm>
            <a:off x="311700" y="539725"/>
            <a:ext cx="8520600" cy="1282500"/>
          </a:xfrm>
          <a:prstGeom prst="rect">
            <a:avLst/>
          </a:prstGeom>
        </p:spPr>
        <p:txBody>
          <a:bodyPr anchorCtr="0" anchor="t" bIns="91425" lIns="91425" spcFirstLastPara="1" rIns="91425" wrap="square" tIns="91425">
            <a:norm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p:nvPr/>
        </p:nvSpPr>
        <p:spPr>
          <a:xfrm>
            <a:off x="0" y="0"/>
            <a:ext cx="4314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4"/>
          <p:cNvSpPr/>
          <p:nvPr/>
        </p:nvSpPr>
        <p:spPr>
          <a:xfrm>
            <a:off x="0" y="44125"/>
            <a:ext cx="4313625" cy="4399375"/>
          </a:xfrm>
          <a:custGeom>
            <a:rect b="b" l="l" r="r" t="t"/>
            <a:pathLst>
              <a:path extrusionOk="0" h="175975" w="172545">
                <a:moveTo>
                  <a:pt x="0" y="157"/>
                </a:moveTo>
                <a:lnTo>
                  <a:pt x="172419" y="0"/>
                </a:lnTo>
                <a:lnTo>
                  <a:pt x="172545" y="126541"/>
                </a:lnTo>
                <a:lnTo>
                  <a:pt x="0" y="175975"/>
                </a:lnTo>
                <a:close/>
              </a:path>
            </a:pathLst>
          </a:custGeom>
          <a:solidFill>
            <a:schemeClr val="accent2"/>
          </a:solidFill>
          <a:ln>
            <a:noFill/>
          </a:ln>
        </p:spPr>
      </p:sp>
      <p:sp>
        <p:nvSpPr>
          <p:cNvPr id="22" name="Google Shape;22;p4"/>
          <p:cNvSpPr/>
          <p:nvPr/>
        </p:nvSpPr>
        <p:spPr>
          <a:xfrm>
            <a:off x="-125" y="0"/>
            <a:ext cx="4316900" cy="4395600"/>
          </a:xfrm>
          <a:custGeom>
            <a:rect b="b" l="l" r="r" t="t"/>
            <a:pathLst>
              <a:path extrusionOk="0" h="175824" w="172676">
                <a:moveTo>
                  <a:pt x="0" y="6"/>
                </a:moveTo>
                <a:lnTo>
                  <a:pt x="172676" y="0"/>
                </a:lnTo>
                <a:lnTo>
                  <a:pt x="172562" y="126442"/>
                </a:lnTo>
                <a:lnTo>
                  <a:pt x="0" y="175824"/>
                </a:lnTo>
                <a:close/>
              </a:path>
            </a:pathLst>
          </a:custGeom>
          <a:solidFill>
            <a:schemeClr val="dk1"/>
          </a:solidFill>
          <a:ln>
            <a:noFill/>
          </a:ln>
        </p:spPr>
      </p:sp>
      <p:sp>
        <p:nvSpPr>
          <p:cNvPr id="23" name="Google Shape;23;p4"/>
          <p:cNvSpPr txBox="1"/>
          <p:nvPr>
            <p:ph type="title"/>
          </p:nvPr>
        </p:nvSpPr>
        <p:spPr>
          <a:xfrm>
            <a:off x="311725" y="500925"/>
            <a:ext cx="3706500" cy="25089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24" name="Google Shape;24;p4"/>
          <p:cNvSpPr txBox="1"/>
          <p:nvPr>
            <p:ph idx="1" type="body"/>
          </p:nvPr>
        </p:nvSpPr>
        <p:spPr>
          <a:xfrm>
            <a:off x="4644675" y="500925"/>
            <a:ext cx="4166400" cy="40986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25" name="Google Shape;25;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6" name="Shape 26"/>
        <p:cNvGrpSpPr/>
        <p:nvPr/>
      </p:nvGrpSpPr>
      <p:grpSpPr>
        <a:xfrm>
          <a:off x="0" y="0"/>
          <a:ext cx="0" cy="0"/>
          <a:chOff x="0" y="0"/>
          <a:chExt cx="0" cy="0"/>
        </a:xfrm>
      </p:grpSpPr>
      <p:sp>
        <p:nvSpPr>
          <p:cNvPr id="27" name="Google Shape;27;p5"/>
          <p:cNvSpPr/>
          <p:nvPr/>
        </p:nvSpPr>
        <p:spPr>
          <a:xfrm>
            <a:off x="0" y="0"/>
            <a:ext cx="9144000" cy="12771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5"/>
          <p:cNvSpPr txBox="1"/>
          <p:nvPr>
            <p:ph type="title"/>
          </p:nvPr>
        </p:nvSpPr>
        <p:spPr>
          <a:xfrm>
            <a:off x="311725" y="500925"/>
            <a:ext cx="8520600" cy="6237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29" name="Google Shape;29;p5"/>
          <p:cNvSpPr txBox="1"/>
          <p:nvPr>
            <p:ph idx="1" type="body"/>
          </p:nvPr>
        </p:nvSpPr>
        <p:spPr>
          <a:xfrm>
            <a:off x="311700" y="1505700"/>
            <a:ext cx="3999900" cy="30762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0" name="Google Shape;30;p5"/>
          <p:cNvSpPr txBox="1"/>
          <p:nvPr>
            <p:ph idx="2" type="body"/>
          </p:nvPr>
        </p:nvSpPr>
        <p:spPr>
          <a:xfrm>
            <a:off x="4832400" y="1505700"/>
            <a:ext cx="3999900" cy="30762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1" name="Google Shape;31;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2" name="Shape 32"/>
        <p:cNvGrpSpPr/>
        <p:nvPr/>
      </p:nvGrpSpPr>
      <p:grpSpPr>
        <a:xfrm>
          <a:off x="0" y="0"/>
          <a:ext cx="0" cy="0"/>
          <a:chOff x="0" y="0"/>
          <a:chExt cx="0" cy="0"/>
        </a:xfrm>
      </p:grpSpPr>
      <p:sp>
        <p:nvSpPr>
          <p:cNvPr id="33" name="Google Shape;33;p6"/>
          <p:cNvSpPr/>
          <p:nvPr/>
        </p:nvSpPr>
        <p:spPr>
          <a:xfrm>
            <a:off x="0" y="0"/>
            <a:ext cx="9144000" cy="12771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6"/>
          <p:cNvSpPr txBox="1"/>
          <p:nvPr>
            <p:ph type="title"/>
          </p:nvPr>
        </p:nvSpPr>
        <p:spPr>
          <a:xfrm>
            <a:off x="311725" y="500925"/>
            <a:ext cx="8520600" cy="6237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35" name="Google Shape;35;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6" name="Shape 36"/>
        <p:cNvGrpSpPr/>
        <p:nvPr/>
      </p:nvGrpSpPr>
      <p:grpSpPr>
        <a:xfrm>
          <a:off x="0" y="0"/>
          <a:ext cx="0" cy="0"/>
          <a:chOff x="0" y="0"/>
          <a:chExt cx="0" cy="0"/>
        </a:xfrm>
      </p:grpSpPr>
      <p:sp>
        <p:nvSpPr>
          <p:cNvPr id="37" name="Google Shape;37;p7"/>
          <p:cNvSpPr/>
          <p:nvPr/>
        </p:nvSpPr>
        <p:spPr>
          <a:xfrm>
            <a:off x="0" y="0"/>
            <a:ext cx="37644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7"/>
          <p:cNvSpPr txBox="1"/>
          <p:nvPr>
            <p:ph type="title"/>
          </p:nvPr>
        </p:nvSpPr>
        <p:spPr>
          <a:xfrm>
            <a:off x="311725" y="500925"/>
            <a:ext cx="3127500" cy="18291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39" name="Google Shape;39;p7"/>
          <p:cNvSpPr txBox="1"/>
          <p:nvPr>
            <p:ph idx="1" type="body"/>
          </p:nvPr>
        </p:nvSpPr>
        <p:spPr>
          <a:xfrm>
            <a:off x="311700" y="2390650"/>
            <a:ext cx="3127500" cy="22980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Clr>
                <a:schemeClr val="accent2"/>
              </a:buClr>
              <a:buSzPts val="1300"/>
              <a:buChar char="●"/>
              <a:defRPr>
                <a:solidFill>
                  <a:schemeClr val="accent2"/>
                </a:solidFill>
              </a:defRPr>
            </a:lvl1pPr>
            <a:lvl2pPr indent="-298450" lvl="1" marL="914400">
              <a:spcBef>
                <a:spcPts val="0"/>
              </a:spcBef>
              <a:spcAft>
                <a:spcPts val="0"/>
              </a:spcAft>
              <a:buClr>
                <a:schemeClr val="accent2"/>
              </a:buClr>
              <a:buSzPts val="1100"/>
              <a:buChar char="○"/>
              <a:defRPr>
                <a:solidFill>
                  <a:schemeClr val="accent2"/>
                </a:solidFill>
              </a:defRPr>
            </a:lvl2pPr>
            <a:lvl3pPr indent="-298450" lvl="2" marL="1371600">
              <a:spcBef>
                <a:spcPts val="0"/>
              </a:spcBef>
              <a:spcAft>
                <a:spcPts val="0"/>
              </a:spcAft>
              <a:buClr>
                <a:schemeClr val="accent2"/>
              </a:buClr>
              <a:buSzPts val="1100"/>
              <a:buChar char="■"/>
              <a:defRPr>
                <a:solidFill>
                  <a:schemeClr val="accent2"/>
                </a:solidFill>
              </a:defRPr>
            </a:lvl3pPr>
            <a:lvl4pPr indent="-298450" lvl="3" marL="1828800">
              <a:spcBef>
                <a:spcPts val="0"/>
              </a:spcBef>
              <a:spcAft>
                <a:spcPts val="0"/>
              </a:spcAft>
              <a:buClr>
                <a:schemeClr val="accent2"/>
              </a:buClr>
              <a:buSzPts val="1100"/>
              <a:buChar char="●"/>
              <a:defRPr>
                <a:solidFill>
                  <a:schemeClr val="accent2"/>
                </a:solidFill>
              </a:defRPr>
            </a:lvl4pPr>
            <a:lvl5pPr indent="-298450" lvl="4" marL="2286000">
              <a:spcBef>
                <a:spcPts val="0"/>
              </a:spcBef>
              <a:spcAft>
                <a:spcPts val="0"/>
              </a:spcAft>
              <a:buClr>
                <a:schemeClr val="accent2"/>
              </a:buClr>
              <a:buSzPts val="1100"/>
              <a:buChar char="○"/>
              <a:defRPr>
                <a:solidFill>
                  <a:schemeClr val="accent2"/>
                </a:solidFill>
              </a:defRPr>
            </a:lvl5pPr>
            <a:lvl6pPr indent="-298450" lvl="5" marL="2743200">
              <a:spcBef>
                <a:spcPts val="0"/>
              </a:spcBef>
              <a:spcAft>
                <a:spcPts val="0"/>
              </a:spcAft>
              <a:buClr>
                <a:schemeClr val="accent2"/>
              </a:buClr>
              <a:buSzPts val="1100"/>
              <a:buChar char="■"/>
              <a:defRPr>
                <a:solidFill>
                  <a:schemeClr val="accent2"/>
                </a:solidFill>
              </a:defRPr>
            </a:lvl6pPr>
            <a:lvl7pPr indent="-298450" lvl="6" marL="3200400">
              <a:spcBef>
                <a:spcPts val="0"/>
              </a:spcBef>
              <a:spcAft>
                <a:spcPts val="0"/>
              </a:spcAft>
              <a:buClr>
                <a:schemeClr val="accent2"/>
              </a:buClr>
              <a:buSzPts val="1100"/>
              <a:buChar char="●"/>
              <a:defRPr>
                <a:solidFill>
                  <a:schemeClr val="accent2"/>
                </a:solidFill>
              </a:defRPr>
            </a:lvl7pPr>
            <a:lvl8pPr indent="-298450" lvl="7" marL="3657600">
              <a:spcBef>
                <a:spcPts val="0"/>
              </a:spcBef>
              <a:spcAft>
                <a:spcPts val="0"/>
              </a:spcAft>
              <a:buClr>
                <a:schemeClr val="accent2"/>
              </a:buClr>
              <a:buSzPts val="1100"/>
              <a:buChar char="○"/>
              <a:defRPr>
                <a:solidFill>
                  <a:schemeClr val="accent2"/>
                </a:solidFill>
              </a:defRPr>
            </a:lvl8pPr>
            <a:lvl9pPr indent="-298450" lvl="8" marL="4114800">
              <a:spcBef>
                <a:spcPts val="0"/>
              </a:spcBef>
              <a:spcAft>
                <a:spcPts val="0"/>
              </a:spcAft>
              <a:buClr>
                <a:schemeClr val="accent2"/>
              </a:buClr>
              <a:buSzPts val="1100"/>
              <a:buChar char="■"/>
              <a:defRPr>
                <a:solidFill>
                  <a:schemeClr val="accent2"/>
                </a:solidFill>
              </a:defRPr>
            </a:lvl9pPr>
          </a:lstStyle>
          <a:p/>
        </p:txBody>
      </p:sp>
      <p:sp>
        <p:nvSpPr>
          <p:cNvPr id="40" name="Google Shape;40;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41" name="Shape 41"/>
        <p:cNvGrpSpPr/>
        <p:nvPr/>
      </p:nvGrpSpPr>
      <p:grpSpPr>
        <a:xfrm>
          <a:off x="0" y="0"/>
          <a:ext cx="0" cy="0"/>
          <a:chOff x="0" y="0"/>
          <a:chExt cx="0" cy="0"/>
        </a:xfrm>
      </p:grpSpPr>
      <p:sp>
        <p:nvSpPr>
          <p:cNvPr id="42" name="Google Shape;42;p8"/>
          <p:cNvSpPr txBox="1"/>
          <p:nvPr>
            <p:ph type="title"/>
          </p:nvPr>
        </p:nvSpPr>
        <p:spPr>
          <a:xfrm>
            <a:off x="311675" y="798600"/>
            <a:ext cx="6247800" cy="3546300"/>
          </a:xfrm>
          <a:prstGeom prst="rect">
            <a:avLst/>
          </a:prstGeom>
        </p:spPr>
        <p:txBody>
          <a:bodyPr anchorCtr="0" anchor="ctr" bIns="91425" lIns="91425" spcFirstLastPara="1" rIns="91425" wrap="square" tIns="91425">
            <a:norm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p:txBody>
      </p:sp>
      <p:sp>
        <p:nvSpPr>
          <p:cNvPr id="43" name="Google Shape;43;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9"/>
          <p:cNvSpPr/>
          <p:nvPr/>
        </p:nvSpPr>
        <p:spPr>
          <a:xfrm>
            <a:off x="0" y="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9"/>
          <p:cNvSpPr txBox="1"/>
          <p:nvPr>
            <p:ph type="title"/>
          </p:nvPr>
        </p:nvSpPr>
        <p:spPr>
          <a:xfrm>
            <a:off x="311300" y="500925"/>
            <a:ext cx="3704400" cy="20496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47" name="Google Shape;47;p9"/>
          <p:cNvSpPr txBox="1"/>
          <p:nvPr>
            <p:ph idx="1" type="subTitle"/>
          </p:nvPr>
        </p:nvSpPr>
        <p:spPr>
          <a:xfrm>
            <a:off x="304800" y="2626725"/>
            <a:ext cx="3704400" cy="9267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accent2"/>
              </a:buClr>
              <a:buSzPts val="1600"/>
              <a:buNone/>
              <a:defRPr sz="1600">
                <a:solidFill>
                  <a:schemeClr val="accent2"/>
                </a:solidFill>
              </a:defRPr>
            </a:lvl1pPr>
            <a:lvl2pPr lvl="1">
              <a:lnSpc>
                <a:spcPct val="100000"/>
              </a:lnSpc>
              <a:spcBef>
                <a:spcPts val="0"/>
              </a:spcBef>
              <a:spcAft>
                <a:spcPts val="0"/>
              </a:spcAft>
              <a:buClr>
                <a:schemeClr val="accent2"/>
              </a:buClr>
              <a:buSzPts val="1600"/>
              <a:buNone/>
              <a:defRPr sz="1600">
                <a:solidFill>
                  <a:schemeClr val="accent2"/>
                </a:solidFill>
              </a:defRPr>
            </a:lvl2pPr>
            <a:lvl3pPr lvl="2">
              <a:lnSpc>
                <a:spcPct val="100000"/>
              </a:lnSpc>
              <a:spcBef>
                <a:spcPts val="0"/>
              </a:spcBef>
              <a:spcAft>
                <a:spcPts val="0"/>
              </a:spcAft>
              <a:buClr>
                <a:schemeClr val="accent2"/>
              </a:buClr>
              <a:buSzPts val="1600"/>
              <a:buNone/>
              <a:defRPr sz="1600">
                <a:solidFill>
                  <a:schemeClr val="accent2"/>
                </a:solidFill>
              </a:defRPr>
            </a:lvl3pPr>
            <a:lvl4pPr lvl="3">
              <a:lnSpc>
                <a:spcPct val="100000"/>
              </a:lnSpc>
              <a:spcBef>
                <a:spcPts val="0"/>
              </a:spcBef>
              <a:spcAft>
                <a:spcPts val="0"/>
              </a:spcAft>
              <a:buClr>
                <a:schemeClr val="accent2"/>
              </a:buClr>
              <a:buSzPts val="1600"/>
              <a:buNone/>
              <a:defRPr sz="1600">
                <a:solidFill>
                  <a:schemeClr val="accent2"/>
                </a:solidFill>
              </a:defRPr>
            </a:lvl4pPr>
            <a:lvl5pPr lvl="4">
              <a:lnSpc>
                <a:spcPct val="100000"/>
              </a:lnSpc>
              <a:spcBef>
                <a:spcPts val="0"/>
              </a:spcBef>
              <a:spcAft>
                <a:spcPts val="0"/>
              </a:spcAft>
              <a:buClr>
                <a:schemeClr val="accent2"/>
              </a:buClr>
              <a:buSzPts val="1600"/>
              <a:buNone/>
              <a:defRPr sz="1600">
                <a:solidFill>
                  <a:schemeClr val="accent2"/>
                </a:solidFill>
              </a:defRPr>
            </a:lvl5pPr>
            <a:lvl6pPr lvl="5">
              <a:lnSpc>
                <a:spcPct val="100000"/>
              </a:lnSpc>
              <a:spcBef>
                <a:spcPts val="0"/>
              </a:spcBef>
              <a:spcAft>
                <a:spcPts val="0"/>
              </a:spcAft>
              <a:buClr>
                <a:schemeClr val="accent2"/>
              </a:buClr>
              <a:buSzPts val="1600"/>
              <a:buNone/>
              <a:defRPr sz="1600">
                <a:solidFill>
                  <a:schemeClr val="accent2"/>
                </a:solidFill>
              </a:defRPr>
            </a:lvl6pPr>
            <a:lvl7pPr lvl="6">
              <a:lnSpc>
                <a:spcPct val="100000"/>
              </a:lnSpc>
              <a:spcBef>
                <a:spcPts val="0"/>
              </a:spcBef>
              <a:spcAft>
                <a:spcPts val="0"/>
              </a:spcAft>
              <a:buClr>
                <a:schemeClr val="accent2"/>
              </a:buClr>
              <a:buSzPts val="1600"/>
              <a:buNone/>
              <a:defRPr sz="1600">
                <a:solidFill>
                  <a:schemeClr val="accent2"/>
                </a:solidFill>
              </a:defRPr>
            </a:lvl7pPr>
            <a:lvl8pPr lvl="7">
              <a:lnSpc>
                <a:spcPct val="100000"/>
              </a:lnSpc>
              <a:spcBef>
                <a:spcPts val="0"/>
              </a:spcBef>
              <a:spcAft>
                <a:spcPts val="0"/>
              </a:spcAft>
              <a:buClr>
                <a:schemeClr val="accent2"/>
              </a:buClr>
              <a:buSzPts val="1600"/>
              <a:buNone/>
              <a:defRPr sz="1600">
                <a:solidFill>
                  <a:schemeClr val="accent2"/>
                </a:solidFill>
              </a:defRPr>
            </a:lvl8pPr>
            <a:lvl9pPr lvl="8">
              <a:lnSpc>
                <a:spcPct val="100000"/>
              </a:lnSpc>
              <a:spcBef>
                <a:spcPts val="0"/>
              </a:spcBef>
              <a:spcAft>
                <a:spcPts val="0"/>
              </a:spcAft>
              <a:buClr>
                <a:schemeClr val="accent2"/>
              </a:buClr>
              <a:buSzPts val="1600"/>
              <a:buNone/>
              <a:defRPr sz="1600">
                <a:solidFill>
                  <a:schemeClr val="accent2"/>
                </a:solidFill>
              </a:defRPr>
            </a:lvl9pPr>
          </a:lstStyle>
          <a:p/>
        </p:txBody>
      </p:sp>
      <p:sp>
        <p:nvSpPr>
          <p:cNvPr id="48" name="Google Shape;48;p9"/>
          <p:cNvSpPr txBox="1"/>
          <p:nvPr>
            <p:ph idx="2" type="body"/>
          </p:nvPr>
        </p:nvSpPr>
        <p:spPr>
          <a:xfrm>
            <a:off x="4879025" y="500925"/>
            <a:ext cx="3954000" cy="4111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49" name="Google Shape;49;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0"/>
          <p:cNvSpPr/>
          <p:nvPr/>
        </p:nvSpPr>
        <p:spPr>
          <a:xfrm>
            <a:off x="0" y="4369000"/>
            <a:ext cx="9144000" cy="7743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10"/>
          <p:cNvSpPr txBox="1"/>
          <p:nvPr>
            <p:ph idx="1" type="body"/>
          </p:nvPr>
        </p:nvSpPr>
        <p:spPr>
          <a:xfrm>
            <a:off x="311700" y="4521400"/>
            <a:ext cx="7979400" cy="4605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Clr>
                <a:schemeClr val="lt1"/>
              </a:buClr>
              <a:buSzPts val="1300"/>
              <a:buFont typeface="Merriweather"/>
              <a:buNone/>
              <a:defRPr>
                <a:solidFill>
                  <a:schemeClr val="lt1"/>
                </a:solidFill>
                <a:latin typeface="Merriweather"/>
                <a:ea typeface="Merriweather"/>
                <a:cs typeface="Merriweather"/>
                <a:sym typeface="Merriweather"/>
              </a:defRPr>
            </a:lvl1pPr>
          </a:lstStyle>
          <a:p/>
        </p:txBody>
      </p:sp>
      <p:sp>
        <p:nvSpPr>
          <p:cNvPr id="53" name="Google Shape;5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paradigm">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1pPr>
            <a:lvl2pPr lvl="1">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2pPr>
            <a:lvl3pPr lvl="2">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3pPr>
            <a:lvl4pPr lvl="3">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4pPr>
            <a:lvl5pPr lvl="4">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5pPr>
            <a:lvl6pPr lvl="5">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6pPr>
            <a:lvl7pPr lvl="6">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7pPr>
            <a:lvl8pPr lvl="7">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8pPr>
            <a:lvl9pPr lvl="8">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11150" lvl="0" marL="457200">
              <a:lnSpc>
                <a:spcPct val="115000"/>
              </a:lnSpc>
              <a:spcBef>
                <a:spcPts val="0"/>
              </a:spcBef>
              <a:spcAft>
                <a:spcPts val="0"/>
              </a:spcAft>
              <a:buClr>
                <a:schemeClr val="dk2"/>
              </a:buClr>
              <a:buSzPts val="1300"/>
              <a:buFont typeface="Roboto"/>
              <a:buChar char="●"/>
              <a:defRPr sz="1300">
                <a:solidFill>
                  <a:schemeClr val="dk2"/>
                </a:solidFill>
                <a:latin typeface="Roboto"/>
                <a:ea typeface="Roboto"/>
                <a:cs typeface="Roboto"/>
                <a:sym typeface="Roboto"/>
              </a:defRPr>
            </a:lvl1pPr>
            <a:lvl2pPr indent="-298450" lvl="1" marL="9144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2pPr>
            <a:lvl3pPr indent="-298450" lvl="2" marL="13716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3pPr>
            <a:lvl4pPr indent="-298450" lvl="3" marL="18288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4pPr>
            <a:lvl5pPr indent="-298450" lvl="4" marL="22860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5pPr>
            <a:lvl6pPr indent="-298450" lvl="5" marL="27432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6pPr>
            <a:lvl7pPr indent="-298450" lvl="6" marL="32004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7pPr>
            <a:lvl8pPr indent="-298450" lvl="7" marL="36576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8pPr>
            <a:lvl9pPr indent="-298450" lvl="8" marL="41148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latin typeface="Roboto"/>
                <a:ea typeface="Roboto"/>
                <a:cs typeface="Roboto"/>
                <a:sym typeface="Roboto"/>
              </a:defRPr>
            </a:lvl1pPr>
            <a:lvl2pPr lvl="1" algn="r">
              <a:buNone/>
              <a:defRPr sz="1000">
                <a:solidFill>
                  <a:schemeClr val="dk2"/>
                </a:solidFill>
                <a:latin typeface="Roboto"/>
                <a:ea typeface="Roboto"/>
                <a:cs typeface="Roboto"/>
                <a:sym typeface="Roboto"/>
              </a:defRPr>
            </a:lvl2pPr>
            <a:lvl3pPr lvl="2" algn="r">
              <a:buNone/>
              <a:defRPr sz="1000">
                <a:solidFill>
                  <a:schemeClr val="dk2"/>
                </a:solidFill>
                <a:latin typeface="Roboto"/>
                <a:ea typeface="Roboto"/>
                <a:cs typeface="Roboto"/>
                <a:sym typeface="Roboto"/>
              </a:defRPr>
            </a:lvl3pPr>
            <a:lvl4pPr lvl="3" algn="r">
              <a:buNone/>
              <a:defRPr sz="1000">
                <a:solidFill>
                  <a:schemeClr val="dk2"/>
                </a:solidFill>
                <a:latin typeface="Roboto"/>
                <a:ea typeface="Roboto"/>
                <a:cs typeface="Roboto"/>
                <a:sym typeface="Roboto"/>
              </a:defRPr>
            </a:lvl4pPr>
            <a:lvl5pPr lvl="4" algn="r">
              <a:buNone/>
              <a:defRPr sz="1000">
                <a:solidFill>
                  <a:schemeClr val="dk2"/>
                </a:solidFill>
                <a:latin typeface="Roboto"/>
                <a:ea typeface="Roboto"/>
                <a:cs typeface="Roboto"/>
                <a:sym typeface="Roboto"/>
              </a:defRPr>
            </a:lvl5pPr>
            <a:lvl6pPr lvl="5" algn="r">
              <a:buNone/>
              <a:defRPr sz="1000">
                <a:solidFill>
                  <a:schemeClr val="dk2"/>
                </a:solidFill>
                <a:latin typeface="Roboto"/>
                <a:ea typeface="Roboto"/>
                <a:cs typeface="Roboto"/>
                <a:sym typeface="Roboto"/>
              </a:defRPr>
            </a:lvl6pPr>
            <a:lvl7pPr lvl="6" algn="r">
              <a:buNone/>
              <a:defRPr sz="1000">
                <a:solidFill>
                  <a:schemeClr val="dk2"/>
                </a:solidFill>
                <a:latin typeface="Roboto"/>
                <a:ea typeface="Roboto"/>
                <a:cs typeface="Roboto"/>
                <a:sym typeface="Roboto"/>
              </a:defRPr>
            </a:lvl7pPr>
            <a:lvl8pPr lvl="7" algn="r">
              <a:buNone/>
              <a:defRPr sz="1000">
                <a:solidFill>
                  <a:schemeClr val="dk2"/>
                </a:solidFill>
                <a:latin typeface="Roboto"/>
                <a:ea typeface="Roboto"/>
                <a:cs typeface="Roboto"/>
                <a:sym typeface="Roboto"/>
              </a:defRPr>
            </a:lvl8pPr>
            <a:lvl9pPr lvl="8" algn="r">
              <a:buNone/>
              <a:defRPr sz="1000">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 Id="rId3" Type="http://schemas.openxmlformats.org/officeDocument/2006/relationships/image" Target="../media/image12.jp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image" Target="../media/image11.png"/><Relationship Id="rId5"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9.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 Id="rId3"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 Id="rId3" Type="http://schemas.openxmlformats.org/officeDocument/2006/relationships/image" Target="../media/image6.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 name="Shape 63"/>
        <p:cNvGrpSpPr/>
        <p:nvPr/>
      </p:nvGrpSpPr>
      <p:grpSpPr>
        <a:xfrm>
          <a:off x="0" y="0"/>
          <a:ext cx="0" cy="0"/>
          <a:chOff x="0" y="0"/>
          <a:chExt cx="0" cy="0"/>
        </a:xfrm>
      </p:grpSpPr>
      <p:sp>
        <p:nvSpPr>
          <p:cNvPr id="64" name="Google Shape;64;p13"/>
          <p:cNvSpPr txBox="1"/>
          <p:nvPr>
            <p:ph type="ctrTitle"/>
          </p:nvPr>
        </p:nvSpPr>
        <p:spPr>
          <a:xfrm>
            <a:off x="311700" y="539725"/>
            <a:ext cx="8520600" cy="1282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latin typeface="Arial"/>
                <a:ea typeface="Arial"/>
                <a:cs typeface="Arial"/>
                <a:sym typeface="Arial"/>
              </a:rPr>
              <a:t>Group 14 - Deliverable J</a:t>
            </a:r>
            <a:endParaRPr>
              <a:latin typeface="Arial"/>
              <a:ea typeface="Arial"/>
              <a:cs typeface="Arial"/>
              <a:sym typeface="Arial"/>
            </a:endParaRPr>
          </a:p>
        </p:txBody>
      </p:sp>
      <p:sp>
        <p:nvSpPr>
          <p:cNvPr id="65" name="Google Shape;65;p13"/>
          <p:cNvSpPr txBox="1"/>
          <p:nvPr>
            <p:ph idx="1" type="subTitle"/>
          </p:nvPr>
        </p:nvSpPr>
        <p:spPr>
          <a:xfrm>
            <a:off x="311700" y="1878560"/>
            <a:ext cx="4242600" cy="7383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Aj, Alex, Michael</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22"/>
          <p:cNvSpPr txBox="1"/>
          <p:nvPr>
            <p:ph type="title"/>
          </p:nvPr>
        </p:nvSpPr>
        <p:spPr>
          <a:xfrm>
            <a:off x="311725" y="500925"/>
            <a:ext cx="8520600" cy="6237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Q&amp;A</a:t>
            </a:r>
            <a:endParaRPr/>
          </a:p>
        </p:txBody>
      </p:sp>
      <p:sp>
        <p:nvSpPr>
          <p:cNvPr id="130" name="Google Shape;130;p22"/>
          <p:cNvSpPr txBox="1"/>
          <p:nvPr/>
        </p:nvSpPr>
        <p:spPr>
          <a:xfrm>
            <a:off x="311700" y="1311025"/>
            <a:ext cx="8520600" cy="3372300"/>
          </a:xfrm>
          <a:prstGeom prst="rect">
            <a:avLst/>
          </a:prstGeom>
          <a:noFill/>
          <a:ln>
            <a:noFill/>
          </a:ln>
        </p:spPr>
        <p:txBody>
          <a:bodyPr anchorCtr="0" anchor="t" bIns="91425" lIns="91425" spcFirstLastPara="1" rIns="91425" wrap="square" tIns="91425">
            <a:noAutofit/>
          </a:bodyPr>
          <a:lstStyle/>
          <a:p>
            <a:pPr indent="0" lvl="0" marL="0" rtl="0" algn="ctr">
              <a:lnSpc>
                <a:spcPct val="150000"/>
              </a:lnSpc>
              <a:spcBef>
                <a:spcPts val="0"/>
              </a:spcBef>
              <a:spcAft>
                <a:spcPts val="0"/>
              </a:spcAft>
              <a:buNone/>
            </a:pPr>
            <a:r>
              <a:rPr lang="en" sz="3000"/>
              <a:t>Thank you for listening!</a:t>
            </a:r>
            <a:endParaRPr sz="3000"/>
          </a:p>
          <a:p>
            <a:pPr indent="0" lvl="0" marL="0" rtl="0" algn="ctr">
              <a:lnSpc>
                <a:spcPct val="150000"/>
              </a:lnSpc>
              <a:spcBef>
                <a:spcPts val="0"/>
              </a:spcBef>
              <a:spcAft>
                <a:spcPts val="0"/>
              </a:spcAft>
              <a:buNone/>
            </a:pPr>
            <a:r>
              <a:t/>
            </a:r>
            <a:endParaRPr sz="3000"/>
          </a:p>
          <a:p>
            <a:pPr indent="0" lvl="0" marL="0" rtl="0" algn="ctr">
              <a:lnSpc>
                <a:spcPct val="150000"/>
              </a:lnSpc>
              <a:spcBef>
                <a:spcPts val="0"/>
              </a:spcBef>
              <a:spcAft>
                <a:spcPts val="0"/>
              </a:spcAft>
              <a:buNone/>
            </a:pPr>
            <a:r>
              <a:rPr lang="en" sz="3000"/>
              <a:t>Does anyone have any </a:t>
            </a:r>
            <a:r>
              <a:rPr lang="en" sz="3000"/>
              <a:t>questions</a:t>
            </a:r>
            <a:r>
              <a:rPr lang="en" sz="3000"/>
              <a:t> for us?</a:t>
            </a:r>
            <a:endParaRPr sz="30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23"/>
          <p:cNvSpPr txBox="1"/>
          <p:nvPr>
            <p:ph type="title"/>
          </p:nvPr>
        </p:nvSpPr>
        <p:spPr>
          <a:xfrm>
            <a:off x="311700" y="466900"/>
            <a:ext cx="8520600" cy="623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Works Cited</a:t>
            </a:r>
            <a:endParaRPr/>
          </a:p>
        </p:txBody>
      </p:sp>
      <p:sp>
        <p:nvSpPr>
          <p:cNvPr id="136" name="Google Shape;136;p23"/>
          <p:cNvSpPr txBox="1"/>
          <p:nvPr/>
        </p:nvSpPr>
        <p:spPr>
          <a:xfrm>
            <a:off x="311675" y="1423950"/>
            <a:ext cx="8520600" cy="3372300"/>
          </a:xfrm>
          <a:prstGeom prst="rect">
            <a:avLst/>
          </a:prstGeom>
          <a:noFill/>
          <a:ln>
            <a:noFill/>
          </a:ln>
        </p:spPr>
        <p:txBody>
          <a:bodyPr anchorCtr="0" anchor="t" bIns="91425" lIns="91425" spcFirstLastPara="1" rIns="91425" wrap="square" tIns="91425">
            <a:noAutofit/>
          </a:bodyPr>
          <a:lstStyle/>
          <a:p>
            <a:pPr indent="-323850" lvl="0" marL="457200" rtl="0" algn="l">
              <a:lnSpc>
                <a:spcPct val="115000"/>
              </a:lnSpc>
              <a:spcBef>
                <a:spcPts val="1200"/>
              </a:spcBef>
              <a:spcAft>
                <a:spcPts val="0"/>
              </a:spcAft>
              <a:buSzPts val="1500"/>
              <a:buChar char="●"/>
            </a:pPr>
            <a:r>
              <a:rPr lang="en" sz="1500"/>
              <a:t>Holiday &amp; Event. https://www.cleanpng.com/free/struggle.html (accessed 2024-11-11). </a:t>
            </a:r>
            <a:endParaRPr sz="1500"/>
          </a:p>
          <a:p>
            <a:pPr indent="-323850" lvl="0" marL="457200" rtl="0" algn="l">
              <a:lnSpc>
                <a:spcPct val="115000"/>
              </a:lnSpc>
              <a:spcBef>
                <a:spcPts val="0"/>
              </a:spcBef>
              <a:spcAft>
                <a:spcPts val="0"/>
              </a:spcAft>
              <a:buSzPts val="1500"/>
              <a:buChar char="●"/>
            </a:pPr>
            <a:r>
              <a:rPr lang="en" sz="1500"/>
              <a:t>Lessons Learned - Illustration - Free Transparent PNG Clipart Images Download. Clipartmax.Com. https://www.clipartmax.com/middle/m2H7K9Z5H7b1b1G6_lessons-learned-illustration/ (accessed 2024-11-11). </a:t>
            </a:r>
            <a:endParaRPr sz="1500"/>
          </a:p>
          <a:p>
            <a:pPr indent="0" lvl="0" marL="457200" rtl="0" algn="l">
              <a:lnSpc>
                <a:spcPct val="115000"/>
              </a:lnSpc>
              <a:spcBef>
                <a:spcPts val="1200"/>
              </a:spcBef>
              <a:spcAft>
                <a:spcPts val="0"/>
              </a:spcAft>
              <a:buNone/>
            </a:pPr>
            <a:r>
              <a:t/>
            </a:r>
            <a:endParaRPr sz="1500"/>
          </a:p>
          <a:p>
            <a:pPr indent="0" lvl="0" marL="0" rtl="0" algn="l">
              <a:lnSpc>
                <a:spcPct val="150000"/>
              </a:lnSpc>
              <a:spcBef>
                <a:spcPts val="1200"/>
              </a:spcBef>
              <a:spcAft>
                <a:spcPts val="0"/>
              </a:spcAft>
              <a:buNone/>
            </a:pPr>
            <a:r>
              <a:t/>
            </a:r>
            <a:endParaRPr sz="15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p14"/>
          <p:cNvSpPr txBox="1"/>
          <p:nvPr>
            <p:ph type="title"/>
          </p:nvPr>
        </p:nvSpPr>
        <p:spPr>
          <a:xfrm>
            <a:off x="311725" y="500925"/>
            <a:ext cx="8520600" cy="6237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sz="2400">
                <a:latin typeface="Arial"/>
                <a:ea typeface="Arial"/>
                <a:cs typeface="Arial"/>
                <a:sym typeface="Arial"/>
              </a:rPr>
              <a:t>Problem Statement and Summary</a:t>
            </a:r>
            <a:endParaRPr sz="2400"/>
          </a:p>
        </p:txBody>
      </p:sp>
      <p:sp>
        <p:nvSpPr>
          <p:cNvPr id="71" name="Google Shape;71;p14"/>
          <p:cNvSpPr txBox="1"/>
          <p:nvPr/>
        </p:nvSpPr>
        <p:spPr>
          <a:xfrm>
            <a:off x="311700" y="1457975"/>
            <a:ext cx="8520600" cy="33723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lang="en" sz="1500"/>
              <a:t>Design a portable, immersive experience using the RoboMaster S1 to engage participants in an ethical reflection on the dangers of autonomous weapon systems. The experience must illustrate at least three major ethical concerns, be neutral in terms of cultural and racial identity, and challenge participants to interact with and attempt to disrupt the system, ultimately leaving them with a sense of vulnerability and a deeper understanding of the dangers of AWS. </a:t>
            </a:r>
            <a:endParaRPr sz="1500"/>
          </a:p>
        </p:txBody>
      </p:sp>
      <p:pic>
        <p:nvPicPr>
          <p:cNvPr id="72" name="Google Shape;72;p14"/>
          <p:cNvPicPr preferRelativeResize="0"/>
          <p:nvPr/>
        </p:nvPicPr>
        <p:blipFill>
          <a:blip r:embed="rId3">
            <a:alphaModFix/>
          </a:blip>
          <a:stretch>
            <a:fillRect/>
          </a:stretch>
        </p:blipFill>
        <p:spPr>
          <a:xfrm>
            <a:off x="791925" y="3297650"/>
            <a:ext cx="2788125" cy="1695475"/>
          </a:xfrm>
          <a:prstGeom prst="rect">
            <a:avLst/>
          </a:prstGeom>
          <a:noFill/>
          <a:ln>
            <a:noFill/>
          </a:ln>
        </p:spPr>
      </p:pic>
      <p:pic>
        <p:nvPicPr>
          <p:cNvPr id="73" name="Google Shape;73;p14"/>
          <p:cNvPicPr preferRelativeResize="0"/>
          <p:nvPr/>
        </p:nvPicPr>
        <p:blipFill>
          <a:blip r:embed="rId4">
            <a:alphaModFix/>
          </a:blip>
          <a:stretch>
            <a:fillRect/>
          </a:stretch>
        </p:blipFill>
        <p:spPr>
          <a:xfrm>
            <a:off x="5275500" y="3351750"/>
            <a:ext cx="3015525" cy="20898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15"/>
          <p:cNvSpPr txBox="1"/>
          <p:nvPr>
            <p:ph type="title"/>
          </p:nvPr>
        </p:nvSpPr>
        <p:spPr>
          <a:xfrm>
            <a:off x="311725" y="500925"/>
            <a:ext cx="8520600" cy="6237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Solution Options and Chosen Concept</a:t>
            </a:r>
            <a:endParaRPr/>
          </a:p>
        </p:txBody>
      </p:sp>
      <p:sp>
        <p:nvSpPr>
          <p:cNvPr id="79" name="Google Shape;79;p15"/>
          <p:cNvSpPr txBox="1"/>
          <p:nvPr/>
        </p:nvSpPr>
        <p:spPr>
          <a:xfrm>
            <a:off x="311700" y="1457975"/>
            <a:ext cx="8520600" cy="3372300"/>
          </a:xfrm>
          <a:prstGeom prst="rect">
            <a:avLst/>
          </a:prstGeom>
          <a:noFill/>
          <a:ln>
            <a:noFill/>
          </a:ln>
        </p:spPr>
        <p:txBody>
          <a:bodyPr anchorCtr="0" anchor="t" bIns="91425" lIns="91425" spcFirstLastPara="1" rIns="91425" wrap="square" tIns="91425">
            <a:noAutofit/>
          </a:bodyPr>
          <a:lstStyle/>
          <a:p>
            <a:pPr indent="-323850" lvl="0" marL="457200" rtl="0" algn="l">
              <a:lnSpc>
                <a:spcPct val="150000"/>
              </a:lnSpc>
              <a:spcBef>
                <a:spcPts val="0"/>
              </a:spcBef>
              <a:spcAft>
                <a:spcPts val="0"/>
              </a:spcAft>
              <a:buSzPts val="1500"/>
              <a:buChar char="●"/>
            </a:pPr>
            <a:r>
              <a:rPr lang="en" sz="1500"/>
              <a:t>First thought was to have an actual </a:t>
            </a:r>
            <a:r>
              <a:rPr lang="en" sz="1500"/>
              <a:t>musical chairs, but realized chairs might not always be accessible, opted for quadrants defined with tape.</a:t>
            </a:r>
            <a:endParaRPr sz="1500"/>
          </a:p>
          <a:p>
            <a:pPr indent="-323850" lvl="0" marL="457200" rtl="0" algn="l">
              <a:lnSpc>
                <a:spcPct val="150000"/>
              </a:lnSpc>
              <a:spcBef>
                <a:spcPts val="0"/>
              </a:spcBef>
              <a:spcAft>
                <a:spcPts val="0"/>
              </a:spcAft>
              <a:buSzPts val="1500"/>
              <a:buChar char="●"/>
            </a:pPr>
            <a:r>
              <a:rPr lang="en" sz="1500"/>
              <a:t>One idea was for the players to be completing certain tasks while the robot was moving around, realized code would be too complex</a:t>
            </a:r>
            <a:endParaRPr sz="1500"/>
          </a:p>
          <a:p>
            <a:pPr indent="-323850" lvl="0" marL="457200" rtl="0" algn="l">
              <a:lnSpc>
                <a:spcPct val="150000"/>
              </a:lnSpc>
              <a:spcBef>
                <a:spcPts val="0"/>
              </a:spcBef>
              <a:spcAft>
                <a:spcPts val="0"/>
              </a:spcAft>
              <a:buSzPts val="1500"/>
              <a:buChar char="●"/>
            </a:pPr>
            <a:r>
              <a:rPr lang="en" sz="1500"/>
              <a:t>Originally going to have players eliminated by player card, changed to eliminates based off quadrant</a:t>
            </a:r>
            <a:endParaRPr sz="1500"/>
          </a:p>
          <a:p>
            <a:pPr indent="0" lvl="0" marL="0" rtl="0" algn="l">
              <a:lnSpc>
                <a:spcPct val="150000"/>
              </a:lnSpc>
              <a:spcBef>
                <a:spcPts val="0"/>
              </a:spcBef>
              <a:spcAft>
                <a:spcPts val="0"/>
              </a:spcAft>
              <a:buNone/>
            </a:pPr>
            <a:r>
              <a:t/>
            </a:r>
            <a:endParaRPr sz="1500"/>
          </a:p>
        </p:txBody>
      </p:sp>
      <p:pic>
        <p:nvPicPr>
          <p:cNvPr id="80" name="Google Shape;80;p15"/>
          <p:cNvPicPr preferRelativeResize="0"/>
          <p:nvPr/>
        </p:nvPicPr>
        <p:blipFill>
          <a:blip r:embed="rId3">
            <a:alphaModFix/>
          </a:blip>
          <a:stretch>
            <a:fillRect/>
          </a:stretch>
        </p:blipFill>
        <p:spPr>
          <a:xfrm>
            <a:off x="3538175" y="3397175"/>
            <a:ext cx="1654926" cy="1654926"/>
          </a:xfrm>
          <a:prstGeom prst="rect">
            <a:avLst/>
          </a:prstGeom>
          <a:noFill/>
          <a:ln>
            <a:noFill/>
          </a:ln>
        </p:spPr>
      </p:pic>
      <p:pic>
        <p:nvPicPr>
          <p:cNvPr id="81" name="Google Shape;81;p15"/>
          <p:cNvPicPr preferRelativeResize="0"/>
          <p:nvPr/>
        </p:nvPicPr>
        <p:blipFill>
          <a:blip r:embed="rId4">
            <a:alphaModFix/>
          </a:blip>
          <a:stretch>
            <a:fillRect/>
          </a:stretch>
        </p:blipFill>
        <p:spPr>
          <a:xfrm>
            <a:off x="311700" y="3950450"/>
            <a:ext cx="2400426" cy="1193050"/>
          </a:xfrm>
          <a:prstGeom prst="rect">
            <a:avLst/>
          </a:prstGeom>
          <a:noFill/>
          <a:ln>
            <a:noFill/>
          </a:ln>
        </p:spPr>
      </p:pic>
      <p:pic>
        <p:nvPicPr>
          <p:cNvPr id="82" name="Google Shape;82;p15"/>
          <p:cNvPicPr preferRelativeResize="0"/>
          <p:nvPr/>
        </p:nvPicPr>
        <p:blipFill>
          <a:blip r:embed="rId5">
            <a:alphaModFix/>
          </a:blip>
          <a:stretch>
            <a:fillRect/>
          </a:stretch>
        </p:blipFill>
        <p:spPr>
          <a:xfrm>
            <a:off x="6822650" y="3397175"/>
            <a:ext cx="1654924" cy="165492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pic>
        <p:nvPicPr>
          <p:cNvPr id="87" name="Google Shape;87;p16"/>
          <p:cNvPicPr preferRelativeResize="0"/>
          <p:nvPr/>
        </p:nvPicPr>
        <p:blipFill>
          <a:blip r:embed="rId3">
            <a:alphaModFix/>
          </a:blip>
          <a:stretch>
            <a:fillRect/>
          </a:stretch>
        </p:blipFill>
        <p:spPr>
          <a:xfrm>
            <a:off x="306950" y="0"/>
            <a:ext cx="8402424" cy="2612975"/>
          </a:xfrm>
          <a:prstGeom prst="rect">
            <a:avLst/>
          </a:prstGeom>
          <a:noFill/>
          <a:ln>
            <a:noFill/>
          </a:ln>
        </p:spPr>
      </p:pic>
      <p:pic>
        <p:nvPicPr>
          <p:cNvPr id="88" name="Google Shape;88;p16"/>
          <p:cNvPicPr preferRelativeResize="0"/>
          <p:nvPr/>
        </p:nvPicPr>
        <p:blipFill>
          <a:blip r:embed="rId4">
            <a:alphaModFix/>
          </a:blip>
          <a:stretch>
            <a:fillRect/>
          </a:stretch>
        </p:blipFill>
        <p:spPr>
          <a:xfrm>
            <a:off x="579100" y="2612975"/>
            <a:ext cx="7764575" cy="2530526"/>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7"/>
          <p:cNvSpPr txBox="1"/>
          <p:nvPr>
            <p:ph type="title"/>
          </p:nvPr>
        </p:nvSpPr>
        <p:spPr>
          <a:xfrm>
            <a:off x="311725" y="500925"/>
            <a:ext cx="8520600" cy="6237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sz="2400">
                <a:latin typeface="Arial"/>
                <a:ea typeface="Arial"/>
                <a:cs typeface="Arial"/>
                <a:sym typeface="Arial"/>
              </a:rPr>
              <a:t>Design Process</a:t>
            </a:r>
            <a:endParaRPr sz="2400"/>
          </a:p>
        </p:txBody>
      </p:sp>
      <p:sp>
        <p:nvSpPr>
          <p:cNvPr id="94" name="Google Shape;94;p17"/>
          <p:cNvSpPr txBox="1"/>
          <p:nvPr/>
        </p:nvSpPr>
        <p:spPr>
          <a:xfrm>
            <a:off x="311725" y="1483525"/>
            <a:ext cx="8520600" cy="3372300"/>
          </a:xfrm>
          <a:prstGeom prst="rect">
            <a:avLst/>
          </a:prstGeom>
          <a:noFill/>
          <a:ln>
            <a:noFill/>
          </a:ln>
        </p:spPr>
        <p:txBody>
          <a:bodyPr anchorCtr="0" anchor="t" bIns="91425" lIns="91425" spcFirstLastPara="1" rIns="91425" wrap="square" tIns="91425">
            <a:noAutofit/>
          </a:bodyPr>
          <a:lstStyle/>
          <a:p>
            <a:pPr indent="-323850" lvl="0" marL="457200" rtl="0" algn="l">
              <a:lnSpc>
                <a:spcPct val="150000"/>
              </a:lnSpc>
              <a:spcBef>
                <a:spcPts val="0"/>
              </a:spcBef>
              <a:spcAft>
                <a:spcPts val="0"/>
              </a:spcAft>
              <a:buSzPts val="1500"/>
              <a:buChar char="●"/>
            </a:pPr>
            <a:r>
              <a:rPr lang="en" sz="1500"/>
              <a:t>We started by pooling together all of the necessary parameters as discussed in our first client meeting. </a:t>
            </a:r>
            <a:endParaRPr sz="1500"/>
          </a:p>
          <a:p>
            <a:pPr indent="-323850" lvl="0" marL="457200" rtl="0" algn="l">
              <a:lnSpc>
                <a:spcPct val="150000"/>
              </a:lnSpc>
              <a:spcBef>
                <a:spcPts val="0"/>
              </a:spcBef>
              <a:spcAft>
                <a:spcPts val="0"/>
              </a:spcAft>
              <a:buSzPts val="1500"/>
              <a:buChar char="●"/>
            </a:pPr>
            <a:r>
              <a:rPr lang="en" sz="1500"/>
              <a:t>While keeping things like the time limit and compactibility in mind, we created our </a:t>
            </a:r>
            <a:r>
              <a:rPr lang="en" sz="1500"/>
              <a:t>separate</a:t>
            </a:r>
            <a:r>
              <a:rPr lang="en" sz="1500"/>
              <a:t> systems that the robot will be utilizing in our game.</a:t>
            </a:r>
            <a:endParaRPr sz="1500"/>
          </a:p>
          <a:p>
            <a:pPr indent="-323850" lvl="0" marL="457200" rtl="0" algn="l">
              <a:lnSpc>
                <a:spcPct val="150000"/>
              </a:lnSpc>
              <a:spcBef>
                <a:spcPts val="0"/>
              </a:spcBef>
              <a:spcAft>
                <a:spcPts val="0"/>
              </a:spcAft>
              <a:buSzPts val="1500"/>
              <a:buChar char="●"/>
            </a:pPr>
            <a:r>
              <a:rPr lang="en" sz="1500"/>
              <a:t>In our second client meeting, we found that the laser </a:t>
            </a:r>
            <a:endParaRPr sz="1500"/>
          </a:p>
          <a:p>
            <a:pPr indent="0" lvl="0" marL="457200" rtl="0" algn="l">
              <a:lnSpc>
                <a:spcPct val="150000"/>
              </a:lnSpc>
              <a:spcBef>
                <a:spcPts val="0"/>
              </a:spcBef>
              <a:spcAft>
                <a:spcPts val="0"/>
              </a:spcAft>
              <a:buNone/>
            </a:pPr>
            <a:r>
              <a:rPr lang="en" sz="1500"/>
              <a:t>system on the robot would be very effective.</a:t>
            </a:r>
            <a:endParaRPr sz="1500"/>
          </a:p>
          <a:p>
            <a:pPr indent="-323850" lvl="0" marL="457200" rtl="0" algn="l">
              <a:lnSpc>
                <a:spcPct val="150000"/>
              </a:lnSpc>
              <a:spcBef>
                <a:spcPts val="0"/>
              </a:spcBef>
              <a:spcAft>
                <a:spcPts val="0"/>
              </a:spcAft>
              <a:buSzPts val="1500"/>
              <a:buChar char="●"/>
            </a:pPr>
            <a:r>
              <a:rPr lang="en" sz="1500"/>
              <a:t>We grabbed that concept and ran with it and developed </a:t>
            </a:r>
            <a:endParaRPr sz="1500"/>
          </a:p>
          <a:p>
            <a:pPr indent="0" lvl="0" marL="457200" rtl="0" algn="l">
              <a:lnSpc>
                <a:spcPct val="150000"/>
              </a:lnSpc>
              <a:spcBef>
                <a:spcPts val="0"/>
              </a:spcBef>
              <a:spcAft>
                <a:spcPts val="0"/>
              </a:spcAft>
              <a:buNone/>
            </a:pPr>
            <a:r>
              <a:rPr lang="en" sz="1500"/>
              <a:t>three prototypes based around the laser concept.</a:t>
            </a:r>
            <a:endParaRPr sz="1500"/>
          </a:p>
        </p:txBody>
      </p:sp>
      <p:pic>
        <p:nvPicPr>
          <p:cNvPr id="95" name="Google Shape;95;p17"/>
          <p:cNvPicPr preferRelativeResize="0"/>
          <p:nvPr/>
        </p:nvPicPr>
        <p:blipFill>
          <a:blip r:embed="rId3">
            <a:alphaModFix/>
          </a:blip>
          <a:stretch>
            <a:fillRect/>
          </a:stretch>
        </p:blipFill>
        <p:spPr>
          <a:xfrm>
            <a:off x="6395497" y="2692197"/>
            <a:ext cx="2508800" cy="23889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18"/>
          <p:cNvSpPr txBox="1"/>
          <p:nvPr>
            <p:ph type="title"/>
          </p:nvPr>
        </p:nvSpPr>
        <p:spPr>
          <a:xfrm>
            <a:off x="311725" y="500925"/>
            <a:ext cx="8520600" cy="6237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sz="2400">
                <a:latin typeface="Arial"/>
                <a:ea typeface="Arial"/>
                <a:cs typeface="Arial"/>
                <a:sym typeface="Arial"/>
              </a:rPr>
              <a:t>Issues We Have Faced</a:t>
            </a:r>
            <a:endParaRPr sz="2400"/>
          </a:p>
        </p:txBody>
      </p:sp>
      <p:sp>
        <p:nvSpPr>
          <p:cNvPr id="101" name="Google Shape;101;p18"/>
          <p:cNvSpPr txBox="1"/>
          <p:nvPr/>
        </p:nvSpPr>
        <p:spPr>
          <a:xfrm>
            <a:off x="311725" y="1483525"/>
            <a:ext cx="8520600" cy="3372300"/>
          </a:xfrm>
          <a:prstGeom prst="rect">
            <a:avLst/>
          </a:prstGeom>
          <a:noFill/>
          <a:ln>
            <a:noFill/>
          </a:ln>
        </p:spPr>
        <p:txBody>
          <a:bodyPr anchorCtr="0" anchor="t" bIns="91425" lIns="91425" spcFirstLastPara="1" rIns="91425" wrap="square" tIns="91425">
            <a:noAutofit/>
          </a:bodyPr>
          <a:lstStyle/>
          <a:p>
            <a:pPr indent="-323850" lvl="0" marL="457200" rtl="0" algn="l">
              <a:lnSpc>
                <a:spcPct val="200000"/>
              </a:lnSpc>
              <a:spcBef>
                <a:spcPts val="0"/>
              </a:spcBef>
              <a:spcAft>
                <a:spcPts val="0"/>
              </a:spcAft>
              <a:buSzPts val="1500"/>
              <a:buChar char="●"/>
            </a:pPr>
            <a:r>
              <a:rPr lang="en" sz="1500"/>
              <a:t>Lack of </a:t>
            </a:r>
            <a:r>
              <a:rPr lang="en" sz="1500"/>
              <a:t>customization</a:t>
            </a:r>
            <a:r>
              <a:rPr lang="en" sz="1500"/>
              <a:t> due to scratch block coding</a:t>
            </a:r>
            <a:endParaRPr sz="1500"/>
          </a:p>
          <a:p>
            <a:pPr indent="-323850" lvl="0" marL="457200" rtl="0" algn="l">
              <a:lnSpc>
                <a:spcPct val="200000"/>
              </a:lnSpc>
              <a:spcBef>
                <a:spcPts val="0"/>
              </a:spcBef>
              <a:spcAft>
                <a:spcPts val="0"/>
              </a:spcAft>
              <a:buSzPts val="1500"/>
              <a:buChar char="●"/>
            </a:pPr>
            <a:r>
              <a:rPr lang="en" sz="1500"/>
              <a:t>Extra workload due to 3 group members</a:t>
            </a:r>
            <a:endParaRPr sz="1500"/>
          </a:p>
          <a:p>
            <a:pPr indent="-323850" lvl="0" marL="457200" rtl="0" algn="l">
              <a:lnSpc>
                <a:spcPct val="200000"/>
              </a:lnSpc>
              <a:spcBef>
                <a:spcPts val="0"/>
              </a:spcBef>
              <a:spcAft>
                <a:spcPts val="0"/>
              </a:spcAft>
              <a:buSzPts val="1500"/>
              <a:buChar char="●"/>
            </a:pPr>
            <a:r>
              <a:rPr lang="en" sz="1500"/>
              <a:t>Coding errors </a:t>
            </a:r>
            <a:endParaRPr sz="1500"/>
          </a:p>
          <a:p>
            <a:pPr indent="-323850" lvl="0" marL="457200" rtl="0" algn="l">
              <a:lnSpc>
                <a:spcPct val="200000"/>
              </a:lnSpc>
              <a:spcBef>
                <a:spcPts val="0"/>
              </a:spcBef>
              <a:spcAft>
                <a:spcPts val="0"/>
              </a:spcAft>
              <a:buSzPts val="1500"/>
              <a:buChar char="●"/>
            </a:pPr>
            <a:r>
              <a:rPr lang="en" sz="1500"/>
              <a:t>Symbol recognition</a:t>
            </a:r>
            <a:endParaRPr sz="1500"/>
          </a:p>
        </p:txBody>
      </p:sp>
      <p:pic>
        <p:nvPicPr>
          <p:cNvPr id="102" name="Google Shape;102;p18"/>
          <p:cNvPicPr preferRelativeResize="0"/>
          <p:nvPr/>
        </p:nvPicPr>
        <p:blipFill>
          <a:blip r:embed="rId3">
            <a:alphaModFix/>
          </a:blip>
          <a:stretch>
            <a:fillRect/>
          </a:stretch>
        </p:blipFill>
        <p:spPr>
          <a:xfrm>
            <a:off x="5398300" y="1017025"/>
            <a:ext cx="3469161" cy="41264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19"/>
          <p:cNvSpPr txBox="1"/>
          <p:nvPr>
            <p:ph type="title"/>
          </p:nvPr>
        </p:nvSpPr>
        <p:spPr>
          <a:xfrm>
            <a:off x="311725" y="500925"/>
            <a:ext cx="8520600" cy="6237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Lessons Learned</a:t>
            </a:r>
            <a:endParaRPr/>
          </a:p>
        </p:txBody>
      </p:sp>
      <p:sp>
        <p:nvSpPr>
          <p:cNvPr id="108" name="Google Shape;108;p19"/>
          <p:cNvSpPr txBox="1"/>
          <p:nvPr/>
        </p:nvSpPr>
        <p:spPr>
          <a:xfrm>
            <a:off x="192475" y="1449450"/>
            <a:ext cx="8520600" cy="3372300"/>
          </a:xfrm>
          <a:prstGeom prst="rect">
            <a:avLst/>
          </a:prstGeom>
          <a:noFill/>
          <a:ln>
            <a:noFill/>
          </a:ln>
        </p:spPr>
        <p:txBody>
          <a:bodyPr anchorCtr="0" anchor="t" bIns="91425" lIns="91425" spcFirstLastPara="1" rIns="91425" wrap="square" tIns="91425">
            <a:noAutofit/>
          </a:bodyPr>
          <a:lstStyle/>
          <a:p>
            <a:pPr indent="-323850" lvl="0" marL="457200" rtl="0" algn="l">
              <a:lnSpc>
                <a:spcPct val="200000"/>
              </a:lnSpc>
              <a:spcBef>
                <a:spcPts val="0"/>
              </a:spcBef>
              <a:spcAft>
                <a:spcPts val="0"/>
              </a:spcAft>
              <a:buSzPts val="1500"/>
              <a:buChar char="●"/>
            </a:pPr>
            <a:r>
              <a:rPr lang="en" sz="1500"/>
              <a:t>Coding the Robomaster is much harder than expected, in the future we’d finish making our concepts earlier to leave more time to work out issues in the code</a:t>
            </a:r>
            <a:endParaRPr sz="1500"/>
          </a:p>
          <a:p>
            <a:pPr indent="-323850" lvl="0" marL="457200" rtl="0" algn="l">
              <a:lnSpc>
                <a:spcPct val="200000"/>
              </a:lnSpc>
              <a:spcBef>
                <a:spcPts val="0"/>
              </a:spcBef>
              <a:spcAft>
                <a:spcPts val="0"/>
              </a:spcAft>
              <a:buSzPts val="1500"/>
              <a:buChar char="●"/>
            </a:pPr>
            <a:r>
              <a:rPr lang="en" sz="1500"/>
              <a:t>Start deliverables earlier in the week, leaving time to fully process our ideas</a:t>
            </a:r>
            <a:endParaRPr sz="1500"/>
          </a:p>
          <a:p>
            <a:pPr indent="-323850" lvl="0" marL="457200" rtl="0" algn="l">
              <a:lnSpc>
                <a:spcPct val="200000"/>
              </a:lnSpc>
              <a:spcBef>
                <a:spcPts val="0"/>
              </a:spcBef>
              <a:spcAft>
                <a:spcPts val="0"/>
              </a:spcAft>
              <a:buSzPts val="1500"/>
              <a:buChar char="●"/>
            </a:pPr>
            <a:r>
              <a:rPr lang="en" sz="1500"/>
              <a:t>Simulation does not translate to real world 100%</a:t>
            </a:r>
            <a:endParaRPr sz="1500"/>
          </a:p>
        </p:txBody>
      </p:sp>
      <p:pic>
        <p:nvPicPr>
          <p:cNvPr id="109" name="Google Shape;109;p19"/>
          <p:cNvPicPr preferRelativeResize="0"/>
          <p:nvPr/>
        </p:nvPicPr>
        <p:blipFill>
          <a:blip r:embed="rId3">
            <a:alphaModFix/>
          </a:blip>
          <a:stretch>
            <a:fillRect/>
          </a:stretch>
        </p:blipFill>
        <p:spPr>
          <a:xfrm>
            <a:off x="5723200" y="2930500"/>
            <a:ext cx="2274325" cy="20208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20"/>
          <p:cNvSpPr txBox="1"/>
          <p:nvPr>
            <p:ph type="title"/>
          </p:nvPr>
        </p:nvSpPr>
        <p:spPr>
          <a:xfrm>
            <a:off x="311725" y="500925"/>
            <a:ext cx="8520600" cy="6237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Future Work</a:t>
            </a:r>
            <a:endParaRPr/>
          </a:p>
        </p:txBody>
      </p:sp>
      <p:sp>
        <p:nvSpPr>
          <p:cNvPr id="115" name="Google Shape;115;p20"/>
          <p:cNvSpPr txBox="1"/>
          <p:nvPr/>
        </p:nvSpPr>
        <p:spPr>
          <a:xfrm>
            <a:off x="260675" y="1457975"/>
            <a:ext cx="8520600" cy="3372300"/>
          </a:xfrm>
          <a:prstGeom prst="rect">
            <a:avLst/>
          </a:prstGeom>
          <a:noFill/>
          <a:ln>
            <a:noFill/>
          </a:ln>
        </p:spPr>
        <p:txBody>
          <a:bodyPr anchorCtr="0" anchor="t" bIns="91425" lIns="91425" spcFirstLastPara="1" rIns="91425" wrap="square" tIns="91425">
            <a:noAutofit/>
          </a:bodyPr>
          <a:lstStyle/>
          <a:p>
            <a:pPr indent="-323850" lvl="0" marL="457200" rtl="0" algn="l">
              <a:lnSpc>
                <a:spcPct val="200000"/>
              </a:lnSpc>
              <a:spcBef>
                <a:spcPts val="0"/>
              </a:spcBef>
              <a:spcAft>
                <a:spcPts val="0"/>
              </a:spcAft>
              <a:buSzPts val="1500"/>
              <a:buChar char="●"/>
            </a:pPr>
            <a:r>
              <a:rPr lang="en" sz="1500"/>
              <a:t>Refining and optimizing code for alertness and </a:t>
            </a:r>
            <a:r>
              <a:rPr lang="en" sz="1500"/>
              <a:t>response</a:t>
            </a:r>
            <a:r>
              <a:rPr lang="en" sz="1500"/>
              <a:t> time</a:t>
            </a:r>
            <a:endParaRPr sz="1500"/>
          </a:p>
          <a:p>
            <a:pPr indent="-323850" lvl="0" marL="457200" rtl="0" algn="l">
              <a:lnSpc>
                <a:spcPct val="200000"/>
              </a:lnSpc>
              <a:spcBef>
                <a:spcPts val="0"/>
              </a:spcBef>
              <a:spcAft>
                <a:spcPts val="0"/>
              </a:spcAft>
              <a:buSzPts val="1500"/>
              <a:buChar char="●"/>
            </a:pPr>
            <a:r>
              <a:rPr lang="en" sz="1500"/>
              <a:t>Tutorial and Training manual</a:t>
            </a:r>
            <a:endParaRPr sz="1500"/>
          </a:p>
          <a:p>
            <a:pPr indent="-323850" lvl="0" marL="457200" rtl="0" algn="l">
              <a:lnSpc>
                <a:spcPct val="200000"/>
              </a:lnSpc>
              <a:spcBef>
                <a:spcPts val="0"/>
              </a:spcBef>
              <a:spcAft>
                <a:spcPts val="0"/>
              </a:spcAft>
              <a:buSzPts val="1500"/>
              <a:buChar char="●"/>
            </a:pPr>
            <a:r>
              <a:rPr lang="en" sz="1500"/>
              <a:t>Adding character background and story</a:t>
            </a:r>
            <a:endParaRPr sz="1500"/>
          </a:p>
          <a:p>
            <a:pPr indent="-323850" lvl="0" marL="457200" rtl="0" algn="l">
              <a:lnSpc>
                <a:spcPct val="200000"/>
              </a:lnSpc>
              <a:spcBef>
                <a:spcPts val="0"/>
              </a:spcBef>
              <a:spcAft>
                <a:spcPts val="0"/>
              </a:spcAft>
              <a:buSzPts val="1500"/>
              <a:buChar char="●"/>
            </a:pPr>
            <a:r>
              <a:rPr lang="en" sz="1500"/>
              <a:t>Extensive testing</a:t>
            </a:r>
            <a:endParaRPr sz="1500"/>
          </a:p>
        </p:txBody>
      </p:sp>
      <p:pic>
        <p:nvPicPr>
          <p:cNvPr id="116" name="Google Shape;116;p20"/>
          <p:cNvPicPr preferRelativeResize="0"/>
          <p:nvPr/>
        </p:nvPicPr>
        <p:blipFill>
          <a:blip r:embed="rId3">
            <a:alphaModFix/>
          </a:blip>
          <a:stretch>
            <a:fillRect/>
          </a:stretch>
        </p:blipFill>
        <p:spPr>
          <a:xfrm>
            <a:off x="5680850" y="1873375"/>
            <a:ext cx="2956900" cy="2956900"/>
          </a:xfrm>
          <a:prstGeom prst="rect">
            <a:avLst/>
          </a:prstGeom>
          <a:noFill/>
          <a:ln>
            <a:noFill/>
          </a:ln>
        </p:spPr>
      </p:pic>
      <p:sp>
        <p:nvSpPr>
          <p:cNvPr id="117" name="Google Shape;117;p20"/>
          <p:cNvSpPr txBox="1"/>
          <p:nvPr/>
        </p:nvSpPr>
        <p:spPr>
          <a:xfrm>
            <a:off x="6447700" y="3110925"/>
            <a:ext cx="1423200" cy="481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2300">
                <a:latin typeface="Roboto"/>
                <a:ea typeface="Roboto"/>
                <a:cs typeface="Roboto"/>
                <a:sym typeface="Roboto"/>
              </a:rPr>
              <a:t>Testing</a:t>
            </a:r>
            <a:endParaRPr b="1" sz="2300">
              <a:latin typeface="Roboto"/>
              <a:ea typeface="Roboto"/>
              <a:cs typeface="Roboto"/>
              <a:sym typeface="Roboto"/>
            </a:endParaRPr>
          </a:p>
        </p:txBody>
      </p:sp>
      <p:pic>
        <p:nvPicPr>
          <p:cNvPr id="118" name="Google Shape;118;p20"/>
          <p:cNvPicPr preferRelativeResize="0"/>
          <p:nvPr/>
        </p:nvPicPr>
        <p:blipFill>
          <a:blip r:embed="rId4">
            <a:alphaModFix/>
          </a:blip>
          <a:stretch>
            <a:fillRect/>
          </a:stretch>
        </p:blipFill>
        <p:spPr>
          <a:xfrm>
            <a:off x="2924024" y="2933050"/>
            <a:ext cx="2160675" cy="21306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21"/>
          <p:cNvSpPr txBox="1"/>
          <p:nvPr>
            <p:ph type="title"/>
          </p:nvPr>
        </p:nvSpPr>
        <p:spPr>
          <a:xfrm>
            <a:off x="311725" y="500925"/>
            <a:ext cx="8520600" cy="6237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Conclusion</a:t>
            </a:r>
            <a:endParaRPr/>
          </a:p>
        </p:txBody>
      </p:sp>
      <p:sp>
        <p:nvSpPr>
          <p:cNvPr id="124" name="Google Shape;124;p21"/>
          <p:cNvSpPr txBox="1"/>
          <p:nvPr/>
        </p:nvSpPr>
        <p:spPr>
          <a:xfrm>
            <a:off x="311700" y="1457975"/>
            <a:ext cx="8520600" cy="33723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lang="en" sz="1500"/>
              <a:t>Our projects main objective was to design and code a game using the robomaster S1 that demonstrated </a:t>
            </a:r>
            <a:r>
              <a:rPr lang="en" sz="1500"/>
              <a:t>at least</a:t>
            </a:r>
            <a:r>
              <a:rPr lang="en" sz="1500"/>
              <a:t> 3 out of 9 of the ethical concerns regarding </a:t>
            </a:r>
            <a:r>
              <a:rPr lang="en" sz="1500"/>
              <a:t>Autonomous</a:t>
            </a:r>
            <a:r>
              <a:rPr lang="en" sz="1500"/>
              <a:t> Weapon Systems. We have </a:t>
            </a:r>
            <a:r>
              <a:rPr lang="en" sz="1500"/>
              <a:t>successfully</a:t>
            </a:r>
            <a:r>
              <a:rPr lang="en" sz="1500"/>
              <a:t> chosen the concept of using quadrants. Overall our biggest hurdle was our code translating into the physical robomaster and not losing our demonstration of ethical concerns. </a:t>
            </a:r>
            <a:endParaRPr sz="1500"/>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Paradigm">
  <a:themeElements>
    <a:clrScheme name="Paradigm">
      <a:dk1>
        <a:srgbClr val="31394D"/>
      </a:dk1>
      <a:lt1>
        <a:srgbClr val="FFFFFF"/>
      </a:lt1>
      <a:dk2>
        <a:srgbClr val="666666"/>
      </a:dk2>
      <a:lt2>
        <a:srgbClr val="626B73"/>
      </a:lt2>
      <a:accent1>
        <a:srgbClr val="002F4A"/>
      </a:accent1>
      <a:accent2>
        <a:srgbClr val="D9C4B1"/>
      </a:accent2>
      <a:accent3>
        <a:srgbClr val="EDE3DA"/>
      </a:accent3>
      <a:accent4>
        <a:srgbClr val="B85741"/>
      </a:accent4>
      <a:accent5>
        <a:srgbClr val="009384"/>
      </a:accent5>
      <a:accent6>
        <a:srgbClr val="D0F6FF"/>
      </a:accent6>
      <a:hlink>
        <a:srgbClr val="009384"/>
      </a:hlink>
      <a:folHlink>
        <a:srgbClr val="00938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