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8" r:id="rId5"/>
    <p:sldMasterId id="214748369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y="5143500" cx="9144000"/>
  <p:notesSz cx="6858000" cy="9144000"/>
  <p:embeddedFontLst>
    <p:embeddedFont>
      <p:font typeface="Lexend SemiBold"/>
      <p:regular r:id="rId24"/>
      <p:bold r:id="rId25"/>
    </p:embeddedFont>
    <p:embeddedFont>
      <p:font typeface="Lexend"/>
      <p:regular r:id="rId26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2AF55CD-C67D-4179-9A72-94AF0FB6FEB7}">
  <a:tblStyle styleId="{F2AF55CD-C67D-4179-9A72-94AF0FB6FE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font" Target="fonts/LexendSemiBold-regular.fntdata"/><Relationship Id="rId23" Type="http://schemas.openxmlformats.org/officeDocument/2006/relationships/slide" Target="slides/slide1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Lexend-regular.fntdata"/><Relationship Id="rId25" Type="http://schemas.openxmlformats.org/officeDocument/2006/relationships/font" Target="fonts/LexendSemiBold-bold.fntdata"/><Relationship Id="rId27" Type="http://schemas.openxmlformats.org/officeDocument/2006/relationships/font" Target="fonts/Lexend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318b465a54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318b465a5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190f24bde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190f24bde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318b465a542_0_5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318b465a542_0_5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318b465a542_0_5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318b465a542_0_5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18b465a542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18b465a542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318b465a542_0_5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318b465a542_0_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18b465a542_0_5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18b465a542_0_5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19116180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19116180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18b465a542_0_4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318b465a542_0_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18b465a542_0_4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318b465a542_0_4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8b465a542_0_4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8b465a542_0_4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318b465a542_0_5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318b465a542_0_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318b465a542_0_5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318b465a542_0_5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18b465a542_0_5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318b465a542_0_5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18b465a542_0_5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18b465a542_0_5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3190f24bd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3190f24bd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643200" y="659425"/>
            <a:ext cx="3146400" cy="1091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6" name="Google Shape;56;p14"/>
          <p:cNvSpPr txBox="1"/>
          <p:nvPr>
            <p:ph type="title"/>
          </p:nvPr>
        </p:nvSpPr>
        <p:spPr>
          <a:xfrm>
            <a:off x="671825" y="727744"/>
            <a:ext cx="3117600" cy="120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7" name="Google Shape;57;p14"/>
          <p:cNvSpPr/>
          <p:nvPr/>
        </p:nvSpPr>
        <p:spPr>
          <a:xfrm>
            <a:off x="2216400" y="1750725"/>
            <a:ext cx="4711200" cy="21879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" name="Google Shape;58;p14"/>
          <p:cNvSpPr/>
          <p:nvPr/>
        </p:nvSpPr>
        <p:spPr>
          <a:xfrm>
            <a:off x="1686400" y="1750825"/>
            <a:ext cx="528900" cy="5289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" name="Google Shape;59;p14"/>
          <p:cNvSpPr/>
          <p:nvPr/>
        </p:nvSpPr>
        <p:spPr>
          <a:xfrm>
            <a:off x="6927600" y="2843900"/>
            <a:ext cx="528900" cy="1091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" name="Google Shape;60;p14"/>
          <p:cNvSpPr txBox="1"/>
          <p:nvPr>
            <p:ph idx="2" type="title"/>
          </p:nvPr>
        </p:nvSpPr>
        <p:spPr>
          <a:xfrm>
            <a:off x="2258050" y="1800075"/>
            <a:ext cx="4623900" cy="221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61" name="Google Shape;61;p14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ITLE_3_1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/>
          <p:nvPr/>
        </p:nvSpPr>
        <p:spPr>
          <a:xfrm>
            <a:off x="304800" y="3161075"/>
            <a:ext cx="2851500" cy="16791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5" name="Google Shape;65;p15"/>
          <p:cNvSpPr/>
          <p:nvPr/>
        </p:nvSpPr>
        <p:spPr>
          <a:xfrm>
            <a:off x="5999150" y="3161050"/>
            <a:ext cx="2840100" cy="16791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" name="Google Shape;66;p15"/>
          <p:cNvSpPr/>
          <p:nvPr/>
        </p:nvSpPr>
        <p:spPr>
          <a:xfrm>
            <a:off x="3156175" y="3161150"/>
            <a:ext cx="2851500" cy="16791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7" name="Google Shape;67;p15"/>
          <p:cNvSpPr txBox="1"/>
          <p:nvPr>
            <p:ph idx="1" type="subTitle"/>
          </p:nvPr>
        </p:nvSpPr>
        <p:spPr>
          <a:xfrm>
            <a:off x="314208" y="3134376"/>
            <a:ext cx="2816100" cy="5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/>
          <p:nvPr>
            <p:ph idx="2" type="pic"/>
          </p:nvPr>
        </p:nvSpPr>
        <p:spPr>
          <a:xfrm>
            <a:off x="307625" y="1316450"/>
            <a:ext cx="2851500" cy="1844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p15"/>
          <p:cNvSpPr txBox="1"/>
          <p:nvPr>
            <p:ph idx="3" type="body"/>
          </p:nvPr>
        </p:nvSpPr>
        <p:spPr>
          <a:xfrm>
            <a:off x="316485" y="3761317"/>
            <a:ext cx="2688600" cy="10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70" name="Google Shape;70;p15"/>
          <p:cNvSpPr/>
          <p:nvPr>
            <p:ph idx="4" type="pic"/>
          </p:nvPr>
        </p:nvSpPr>
        <p:spPr>
          <a:xfrm>
            <a:off x="3159125" y="1316450"/>
            <a:ext cx="2851500" cy="1844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15"/>
          <p:cNvSpPr/>
          <p:nvPr>
            <p:ph idx="5" type="pic"/>
          </p:nvPr>
        </p:nvSpPr>
        <p:spPr>
          <a:xfrm>
            <a:off x="6010625" y="1316450"/>
            <a:ext cx="2828700" cy="1844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15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" name="Google Shape;74;p15"/>
          <p:cNvSpPr/>
          <p:nvPr/>
        </p:nvSpPr>
        <p:spPr>
          <a:xfrm>
            <a:off x="304800" y="305325"/>
            <a:ext cx="2851500" cy="10092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5" name="Google Shape;75;p15"/>
          <p:cNvSpPr/>
          <p:nvPr/>
        </p:nvSpPr>
        <p:spPr>
          <a:xfrm>
            <a:off x="3159125" y="811350"/>
            <a:ext cx="1159500" cy="5025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6" name="Google Shape;76;p15"/>
          <p:cNvSpPr txBox="1"/>
          <p:nvPr>
            <p:ph type="title"/>
          </p:nvPr>
        </p:nvSpPr>
        <p:spPr>
          <a:xfrm>
            <a:off x="328518" y="361238"/>
            <a:ext cx="2720700" cy="113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6" type="subTitle"/>
          </p:nvPr>
        </p:nvSpPr>
        <p:spPr>
          <a:xfrm>
            <a:off x="3156683" y="3134376"/>
            <a:ext cx="2816100" cy="5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5"/>
          <p:cNvSpPr txBox="1"/>
          <p:nvPr>
            <p:ph idx="7" type="body"/>
          </p:nvPr>
        </p:nvSpPr>
        <p:spPr>
          <a:xfrm>
            <a:off x="3158960" y="3761317"/>
            <a:ext cx="2688600" cy="10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79" name="Google Shape;79;p15"/>
          <p:cNvSpPr txBox="1"/>
          <p:nvPr>
            <p:ph idx="8" type="subTitle"/>
          </p:nvPr>
        </p:nvSpPr>
        <p:spPr>
          <a:xfrm>
            <a:off x="6007809" y="3134376"/>
            <a:ext cx="2816100" cy="5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5"/>
          <p:cNvSpPr txBox="1"/>
          <p:nvPr>
            <p:ph idx="9" type="body"/>
          </p:nvPr>
        </p:nvSpPr>
        <p:spPr>
          <a:xfrm>
            <a:off x="6010085" y="3761317"/>
            <a:ext cx="2688600" cy="10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tions 1 Overview">
  <p:cSld name="TITLE_3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/>
          <p:nvPr/>
        </p:nvSpPr>
        <p:spPr>
          <a:xfrm>
            <a:off x="1172300" y="660200"/>
            <a:ext cx="4711200" cy="16398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3" name="Google Shape;83;p16"/>
          <p:cNvSpPr/>
          <p:nvPr/>
        </p:nvSpPr>
        <p:spPr>
          <a:xfrm>
            <a:off x="5883500" y="1756696"/>
            <a:ext cx="12249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4" name="Google Shape;84;p16"/>
          <p:cNvSpPr txBox="1"/>
          <p:nvPr>
            <p:ph type="title"/>
          </p:nvPr>
        </p:nvSpPr>
        <p:spPr>
          <a:xfrm>
            <a:off x="1195425" y="734045"/>
            <a:ext cx="4648800" cy="173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5" name="Google Shape;85;p16"/>
          <p:cNvSpPr/>
          <p:nvPr>
            <p:ph idx="2" type="pic"/>
          </p:nvPr>
        </p:nvSpPr>
        <p:spPr>
          <a:xfrm>
            <a:off x="3260500" y="2309850"/>
            <a:ext cx="1569000" cy="1625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6"/>
          <p:cNvSpPr/>
          <p:nvPr>
            <p:ph idx="3" type="pic"/>
          </p:nvPr>
        </p:nvSpPr>
        <p:spPr>
          <a:xfrm>
            <a:off x="4849525" y="2309850"/>
            <a:ext cx="3128100" cy="2174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" name="Google Shape;87;p16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8" name="Google Shape;88;p16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CUSTOM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/>
          <p:nvPr/>
        </p:nvSpPr>
        <p:spPr>
          <a:xfrm>
            <a:off x="3523325" y="2195625"/>
            <a:ext cx="4990200" cy="23856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" name="Google Shape;91;p17"/>
          <p:cNvSpPr/>
          <p:nvPr/>
        </p:nvSpPr>
        <p:spPr>
          <a:xfrm>
            <a:off x="1420210" y="2202200"/>
            <a:ext cx="2101800" cy="5433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378750" y="562250"/>
            <a:ext cx="3146100" cy="16398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3" name="Google Shape;93;p17"/>
          <p:cNvSpPr txBox="1"/>
          <p:nvPr>
            <p:ph type="title"/>
          </p:nvPr>
        </p:nvSpPr>
        <p:spPr>
          <a:xfrm>
            <a:off x="378750" y="562250"/>
            <a:ext cx="3146100" cy="163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17"/>
          <p:cNvSpPr/>
          <p:nvPr/>
        </p:nvSpPr>
        <p:spPr>
          <a:xfrm>
            <a:off x="3523323" y="1654202"/>
            <a:ext cx="5289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3623075" y="2300000"/>
            <a:ext cx="4790700" cy="218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96" name="Google Shape;96;p17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7" name="Google Shape;97;p17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tions 2 Overview">
  <p:cSld name="TITLE_3_1_1_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/>
          <p:nvPr>
            <p:ph idx="2" type="pic"/>
          </p:nvPr>
        </p:nvSpPr>
        <p:spPr>
          <a:xfrm>
            <a:off x="3793600" y="2297107"/>
            <a:ext cx="1569000" cy="1625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18"/>
          <p:cNvSpPr/>
          <p:nvPr>
            <p:ph idx="3" type="pic"/>
          </p:nvPr>
        </p:nvSpPr>
        <p:spPr>
          <a:xfrm>
            <a:off x="663400" y="2297107"/>
            <a:ext cx="3128100" cy="2174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p18"/>
          <p:cNvSpPr/>
          <p:nvPr/>
        </p:nvSpPr>
        <p:spPr>
          <a:xfrm>
            <a:off x="1689800" y="660200"/>
            <a:ext cx="4711200" cy="16398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1160900" y="1757477"/>
            <a:ext cx="5289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3" name="Google Shape;103;p18"/>
          <p:cNvSpPr txBox="1"/>
          <p:nvPr>
            <p:ph type="title"/>
          </p:nvPr>
        </p:nvSpPr>
        <p:spPr>
          <a:xfrm>
            <a:off x="1721834" y="727054"/>
            <a:ext cx="4648800" cy="173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18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5" name="Google Shape;105;p18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tions Overview (5)">
  <p:cSld name="TITLE_3_1_1_1_1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/>
          <p:nvPr/>
        </p:nvSpPr>
        <p:spPr>
          <a:xfrm>
            <a:off x="298300" y="1431975"/>
            <a:ext cx="1713600" cy="18903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8" name="Google Shape;108;p19"/>
          <p:cNvSpPr/>
          <p:nvPr/>
        </p:nvSpPr>
        <p:spPr>
          <a:xfrm>
            <a:off x="5431665" y="1431975"/>
            <a:ext cx="1713600" cy="18903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9" name="Google Shape;109;p19"/>
          <p:cNvSpPr/>
          <p:nvPr/>
        </p:nvSpPr>
        <p:spPr>
          <a:xfrm>
            <a:off x="7137667" y="1431975"/>
            <a:ext cx="1713600" cy="18903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0" name="Google Shape;110;p19"/>
          <p:cNvSpPr/>
          <p:nvPr/>
        </p:nvSpPr>
        <p:spPr>
          <a:xfrm>
            <a:off x="2011981" y="1431975"/>
            <a:ext cx="1713600" cy="1890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1" name="Google Shape;111;p19"/>
          <p:cNvSpPr/>
          <p:nvPr/>
        </p:nvSpPr>
        <p:spPr>
          <a:xfrm>
            <a:off x="3717983" y="1431975"/>
            <a:ext cx="1713600" cy="18903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310891" y="1431975"/>
            <a:ext cx="1688400" cy="189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13" name="Google Shape;113;p19"/>
          <p:cNvSpPr txBox="1"/>
          <p:nvPr>
            <p:ph idx="2" type="body"/>
          </p:nvPr>
        </p:nvSpPr>
        <p:spPr>
          <a:xfrm>
            <a:off x="5444268" y="1431975"/>
            <a:ext cx="1688400" cy="189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14" name="Google Shape;114;p19"/>
          <p:cNvSpPr txBox="1"/>
          <p:nvPr>
            <p:ph idx="3" type="body"/>
          </p:nvPr>
        </p:nvSpPr>
        <p:spPr>
          <a:xfrm>
            <a:off x="7105524" y="1431975"/>
            <a:ext cx="1688400" cy="189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15" name="Google Shape;115;p19"/>
          <p:cNvSpPr txBox="1"/>
          <p:nvPr>
            <p:ph idx="4" type="body"/>
          </p:nvPr>
        </p:nvSpPr>
        <p:spPr>
          <a:xfrm>
            <a:off x="2037027" y="1431975"/>
            <a:ext cx="1688400" cy="189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16" name="Google Shape;116;p19"/>
          <p:cNvSpPr txBox="1"/>
          <p:nvPr>
            <p:ph idx="5" type="body"/>
          </p:nvPr>
        </p:nvSpPr>
        <p:spPr>
          <a:xfrm>
            <a:off x="3727958" y="1431975"/>
            <a:ext cx="1688400" cy="189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17" name="Google Shape;117;p19"/>
          <p:cNvSpPr/>
          <p:nvPr>
            <p:ph idx="6" type="pic"/>
          </p:nvPr>
        </p:nvSpPr>
        <p:spPr>
          <a:xfrm>
            <a:off x="7137800" y="3322275"/>
            <a:ext cx="1713600" cy="151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19"/>
          <p:cNvSpPr/>
          <p:nvPr>
            <p:ph idx="7" type="pic"/>
          </p:nvPr>
        </p:nvSpPr>
        <p:spPr>
          <a:xfrm>
            <a:off x="5427747" y="3322276"/>
            <a:ext cx="1708200" cy="151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p19"/>
          <p:cNvSpPr/>
          <p:nvPr>
            <p:ph idx="8" type="pic"/>
          </p:nvPr>
        </p:nvSpPr>
        <p:spPr>
          <a:xfrm>
            <a:off x="3723042" y="3322276"/>
            <a:ext cx="1708200" cy="151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p19"/>
          <p:cNvSpPr/>
          <p:nvPr>
            <p:ph idx="9" type="pic"/>
          </p:nvPr>
        </p:nvSpPr>
        <p:spPr>
          <a:xfrm>
            <a:off x="2011891" y="3322275"/>
            <a:ext cx="1728000" cy="151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19"/>
          <p:cNvSpPr/>
          <p:nvPr>
            <p:ph idx="13" type="pic"/>
          </p:nvPr>
        </p:nvSpPr>
        <p:spPr>
          <a:xfrm>
            <a:off x="298300" y="3322275"/>
            <a:ext cx="1716000" cy="151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19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19"/>
          <p:cNvSpPr/>
          <p:nvPr/>
        </p:nvSpPr>
        <p:spPr>
          <a:xfrm>
            <a:off x="298300" y="301050"/>
            <a:ext cx="4020300" cy="6066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5" name="Google Shape;125;p19"/>
          <p:cNvSpPr txBox="1"/>
          <p:nvPr>
            <p:ph type="title"/>
          </p:nvPr>
        </p:nvSpPr>
        <p:spPr>
          <a:xfrm>
            <a:off x="279178" y="338025"/>
            <a:ext cx="40395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esentation Goal">
  <p:cSld name="TITLE_3_1_1_1_1_1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/>
          <p:nvPr/>
        </p:nvSpPr>
        <p:spPr>
          <a:xfrm>
            <a:off x="298312" y="301050"/>
            <a:ext cx="5646900" cy="5310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8" name="Google Shape;128;p20"/>
          <p:cNvSpPr txBox="1"/>
          <p:nvPr>
            <p:ph type="title"/>
          </p:nvPr>
        </p:nvSpPr>
        <p:spPr>
          <a:xfrm>
            <a:off x="279185" y="31227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9" name="Google Shape;129;p20"/>
          <p:cNvSpPr/>
          <p:nvPr/>
        </p:nvSpPr>
        <p:spPr>
          <a:xfrm>
            <a:off x="4463246" y="3362570"/>
            <a:ext cx="1190400" cy="9768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0" name="Google Shape;130;p20"/>
          <p:cNvSpPr/>
          <p:nvPr/>
        </p:nvSpPr>
        <p:spPr>
          <a:xfrm>
            <a:off x="5653655" y="3362561"/>
            <a:ext cx="487500" cy="4785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1" name="Google Shape;131;p20"/>
          <p:cNvSpPr/>
          <p:nvPr/>
        </p:nvSpPr>
        <p:spPr>
          <a:xfrm>
            <a:off x="4463250" y="1056975"/>
            <a:ext cx="4371300" cy="23055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2" name="Google Shape;132;p20"/>
          <p:cNvSpPr txBox="1"/>
          <p:nvPr>
            <p:ph idx="1" type="subTitle"/>
          </p:nvPr>
        </p:nvSpPr>
        <p:spPr>
          <a:xfrm>
            <a:off x="4481951" y="1068225"/>
            <a:ext cx="43386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0"/>
          <p:cNvSpPr/>
          <p:nvPr>
            <p:ph idx="2" type="pic"/>
          </p:nvPr>
        </p:nvSpPr>
        <p:spPr>
          <a:xfrm>
            <a:off x="298300" y="1055350"/>
            <a:ext cx="4165800" cy="37833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20"/>
          <p:cNvSpPr txBox="1"/>
          <p:nvPr>
            <p:ph idx="3" type="body"/>
          </p:nvPr>
        </p:nvSpPr>
        <p:spPr>
          <a:xfrm>
            <a:off x="4484120" y="1667497"/>
            <a:ext cx="4338600" cy="16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35" name="Google Shape;135;p20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6" name="Google Shape;136;p20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" name="Google Shape;137;p20"/>
          <p:cNvSpPr/>
          <p:nvPr/>
        </p:nvSpPr>
        <p:spPr>
          <a:xfrm>
            <a:off x="298300" y="301050"/>
            <a:ext cx="5670900" cy="6066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8" name="Google Shape;138;p20"/>
          <p:cNvSpPr txBox="1"/>
          <p:nvPr>
            <p:ph idx="4"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tion Detailed Outline + Key Features">
  <p:cSld name="TITLE_3_1_1_1_1_1_1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/>
          <p:nvPr>
            <p:ph idx="1" type="subTitle"/>
          </p:nvPr>
        </p:nvSpPr>
        <p:spPr>
          <a:xfrm>
            <a:off x="6076827" y="986538"/>
            <a:ext cx="25152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1"/>
          <p:cNvSpPr txBox="1"/>
          <p:nvPr>
            <p:ph idx="2" type="subTitle"/>
          </p:nvPr>
        </p:nvSpPr>
        <p:spPr>
          <a:xfrm>
            <a:off x="194675" y="999467"/>
            <a:ext cx="9723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1"/>
          <p:cNvSpPr txBox="1"/>
          <p:nvPr>
            <p:ph idx="3" type="subTitle"/>
          </p:nvPr>
        </p:nvSpPr>
        <p:spPr>
          <a:xfrm>
            <a:off x="1178298" y="999467"/>
            <a:ext cx="9723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1"/>
          <p:cNvSpPr txBox="1"/>
          <p:nvPr>
            <p:ph idx="4" type="subTitle"/>
          </p:nvPr>
        </p:nvSpPr>
        <p:spPr>
          <a:xfrm>
            <a:off x="2161921" y="999467"/>
            <a:ext cx="9723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5" type="subTitle"/>
          </p:nvPr>
        </p:nvSpPr>
        <p:spPr>
          <a:xfrm>
            <a:off x="3139107" y="999467"/>
            <a:ext cx="9723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1"/>
          <p:cNvSpPr txBox="1"/>
          <p:nvPr>
            <p:ph idx="6" type="subTitle"/>
          </p:nvPr>
        </p:nvSpPr>
        <p:spPr>
          <a:xfrm>
            <a:off x="4108806" y="999467"/>
            <a:ext cx="9723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21"/>
          <p:cNvSpPr txBox="1"/>
          <p:nvPr>
            <p:ph idx="7" type="subTitle"/>
          </p:nvPr>
        </p:nvSpPr>
        <p:spPr>
          <a:xfrm>
            <a:off x="5092429" y="999467"/>
            <a:ext cx="972300" cy="3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1"/>
          <p:cNvSpPr/>
          <p:nvPr/>
        </p:nvSpPr>
        <p:spPr>
          <a:xfrm>
            <a:off x="298300" y="1301925"/>
            <a:ext cx="982800" cy="3530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8" name="Google Shape;148;p21"/>
          <p:cNvSpPr/>
          <p:nvPr/>
        </p:nvSpPr>
        <p:spPr>
          <a:xfrm>
            <a:off x="5197656" y="1301925"/>
            <a:ext cx="982800" cy="3530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9" name="Google Shape;149;p21"/>
          <p:cNvSpPr txBox="1"/>
          <p:nvPr>
            <p:ph idx="8" type="body"/>
          </p:nvPr>
        </p:nvSpPr>
        <p:spPr>
          <a:xfrm>
            <a:off x="302687" y="1309508"/>
            <a:ext cx="965100" cy="35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50" name="Google Shape;150;p21"/>
          <p:cNvSpPr txBox="1"/>
          <p:nvPr>
            <p:ph idx="9" type="body"/>
          </p:nvPr>
        </p:nvSpPr>
        <p:spPr>
          <a:xfrm>
            <a:off x="5210863" y="1309508"/>
            <a:ext cx="965100" cy="35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51" name="Google Shape;151;p21"/>
          <p:cNvSpPr/>
          <p:nvPr/>
        </p:nvSpPr>
        <p:spPr>
          <a:xfrm>
            <a:off x="3239217" y="1301925"/>
            <a:ext cx="982800" cy="3530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2" name="Google Shape;152;p21"/>
          <p:cNvSpPr txBox="1"/>
          <p:nvPr>
            <p:ph idx="13" type="body"/>
          </p:nvPr>
        </p:nvSpPr>
        <p:spPr>
          <a:xfrm>
            <a:off x="3251210" y="1309508"/>
            <a:ext cx="965100" cy="35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53" name="Google Shape;153;p21"/>
          <p:cNvSpPr/>
          <p:nvPr/>
        </p:nvSpPr>
        <p:spPr>
          <a:xfrm>
            <a:off x="4215083" y="1301925"/>
            <a:ext cx="982800" cy="3530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4" name="Google Shape;154;p21"/>
          <p:cNvSpPr txBox="1"/>
          <p:nvPr>
            <p:ph idx="14" type="body"/>
          </p:nvPr>
        </p:nvSpPr>
        <p:spPr>
          <a:xfrm>
            <a:off x="4233736" y="1309508"/>
            <a:ext cx="965100" cy="35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55" name="Google Shape;155;p21"/>
          <p:cNvSpPr/>
          <p:nvPr/>
        </p:nvSpPr>
        <p:spPr>
          <a:xfrm>
            <a:off x="1280779" y="1301925"/>
            <a:ext cx="982800" cy="35304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6" name="Google Shape;156;p21"/>
          <p:cNvSpPr txBox="1"/>
          <p:nvPr>
            <p:ph idx="15" type="body"/>
          </p:nvPr>
        </p:nvSpPr>
        <p:spPr>
          <a:xfrm>
            <a:off x="1286147" y="1309508"/>
            <a:ext cx="965100" cy="35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57" name="Google Shape;157;p21"/>
          <p:cNvSpPr/>
          <p:nvPr/>
        </p:nvSpPr>
        <p:spPr>
          <a:xfrm>
            <a:off x="2256692" y="1301925"/>
            <a:ext cx="982800" cy="353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8" name="Google Shape;158;p21"/>
          <p:cNvSpPr txBox="1"/>
          <p:nvPr>
            <p:ph idx="16" type="body"/>
          </p:nvPr>
        </p:nvSpPr>
        <p:spPr>
          <a:xfrm>
            <a:off x="2268684" y="1309508"/>
            <a:ext cx="965100" cy="353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59" name="Google Shape;159;p21"/>
          <p:cNvSpPr/>
          <p:nvPr/>
        </p:nvSpPr>
        <p:spPr>
          <a:xfrm>
            <a:off x="6182130" y="1301927"/>
            <a:ext cx="2656500" cy="13767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0" name="Google Shape;160;p21"/>
          <p:cNvSpPr/>
          <p:nvPr/>
        </p:nvSpPr>
        <p:spPr>
          <a:xfrm>
            <a:off x="6182130" y="2680069"/>
            <a:ext cx="2656500" cy="13767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1" name="Google Shape;161;p21"/>
          <p:cNvSpPr txBox="1"/>
          <p:nvPr>
            <p:ph idx="17" type="subTitle"/>
          </p:nvPr>
        </p:nvSpPr>
        <p:spPr>
          <a:xfrm>
            <a:off x="6164355" y="1264050"/>
            <a:ext cx="2472600" cy="5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21"/>
          <p:cNvSpPr txBox="1"/>
          <p:nvPr>
            <p:ph idx="18" type="body"/>
          </p:nvPr>
        </p:nvSpPr>
        <p:spPr>
          <a:xfrm>
            <a:off x="6160825" y="1743763"/>
            <a:ext cx="2686800" cy="112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63" name="Google Shape;163;p21"/>
          <p:cNvSpPr txBox="1"/>
          <p:nvPr>
            <p:ph idx="19" type="subTitle"/>
          </p:nvPr>
        </p:nvSpPr>
        <p:spPr>
          <a:xfrm>
            <a:off x="6164657" y="2640406"/>
            <a:ext cx="2686800" cy="54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1"/>
          <p:cNvSpPr txBox="1"/>
          <p:nvPr>
            <p:ph idx="20" type="body"/>
          </p:nvPr>
        </p:nvSpPr>
        <p:spPr>
          <a:xfrm>
            <a:off x="6160825" y="2978547"/>
            <a:ext cx="2686800" cy="112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65" name="Google Shape;165;p21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6" name="Google Shape;166;p21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1"/>
          <p:cNvSpPr/>
          <p:nvPr/>
        </p:nvSpPr>
        <p:spPr>
          <a:xfrm>
            <a:off x="298300" y="301050"/>
            <a:ext cx="56709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8" name="Google Shape;168;p21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vel Details">
  <p:cSld name="TITLE_3_1_1_1_1_1_1_1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"/>
          <p:cNvSpPr/>
          <p:nvPr/>
        </p:nvSpPr>
        <p:spPr>
          <a:xfrm>
            <a:off x="298300" y="301050"/>
            <a:ext cx="35340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1" name="Google Shape;171;p22"/>
          <p:cNvSpPr txBox="1"/>
          <p:nvPr>
            <p:ph type="title"/>
          </p:nvPr>
        </p:nvSpPr>
        <p:spPr>
          <a:xfrm>
            <a:off x="279178" y="338025"/>
            <a:ext cx="35379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2" name="Google Shape;172;p22"/>
          <p:cNvSpPr/>
          <p:nvPr>
            <p:ph idx="2" type="pic"/>
          </p:nvPr>
        </p:nvSpPr>
        <p:spPr>
          <a:xfrm>
            <a:off x="3836145" y="1334531"/>
            <a:ext cx="1488300" cy="15579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22"/>
          <p:cNvSpPr/>
          <p:nvPr>
            <p:ph idx="3" type="pic"/>
          </p:nvPr>
        </p:nvSpPr>
        <p:spPr>
          <a:xfrm>
            <a:off x="3836145" y="2892484"/>
            <a:ext cx="1488300" cy="15579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22"/>
          <p:cNvSpPr/>
          <p:nvPr/>
        </p:nvSpPr>
        <p:spPr>
          <a:xfrm>
            <a:off x="5324404" y="2374069"/>
            <a:ext cx="2480100" cy="20862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5" name="Google Shape;175;p22"/>
          <p:cNvSpPr txBox="1"/>
          <p:nvPr>
            <p:ph idx="1" type="body"/>
          </p:nvPr>
        </p:nvSpPr>
        <p:spPr>
          <a:xfrm>
            <a:off x="5321031" y="2388890"/>
            <a:ext cx="2480100" cy="206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76" name="Google Shape;176;p22"/>
          <p:cNvSpPr/>
          <p:nvPr/>
        </p:nvSpPr>
        <p:spPr>
          <a:xfrm>
            <a:off x="5324434" y="790425"/>
            <a:ext cx="3021000" cy="15846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7" name="Google Shape;177;p22"/>
          <p:cNvSpPr/>
          <p:nvPr/>
        </p:nvSpPr>
        <p:spPr>
          <a:xfrm>
            <a:off x="842990" y="908254"/>
            <a:ext cx="2989200" cy="25896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8" name="Google Shape;178;p22"/>
          <p:cNvSpPr txBox="1"/>
          <p:nvPr>
            <p:ph idx="4" type="body"/>
          </p:nvPr>
        </p:nvSpPr>
        <p:spPr>
          <a:xfrm>
            <a:off x="866096" y="1255168"/>
            <a:ext cx="2951100" cy="222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79" name="Google Shape;179;p22"/>
          <p:cNvSpPr txBox="1"/>
          <p:nvPr>
            <p:ph idx="5" type="body"/>
          </p:nvPr>
        </p:nvSpPr>
        <p:spPr>
          <a:xfrm>
            <a:off x="5321025" y="801853"/>
            <a:ext cx="3016500" cy="158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80" name="Google Shape;180;p22"/>
          <p:cNvSpPr txBox="1"/>
          <p:nvPr>
            <p:ph idx="6" type="subTitle"/>
          </p:nvPr>
        </p:nvSpPr>
        <p:spPr>
          <a:xfrm>
            <a:off x="854800" y="922100"/>
            <a:ext cx="2951100" cy="55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22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2" name="Google Shape;182;p22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ITLE_3_1_1_1_1_1_1_1_1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3"/>
          <p:cNvSpPr/>
          <p:nvPr/>
        </p:nvSpPr>
        <p:spPr>
          <a:xfrm>
            <a:off x="3263350" y="1223800"/>
            <a:ext cx="2617200" cy="27255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5" name="Google Shape;185;p23"/>
          <p:cNvSpPr txBox="1"/>
          <p:nvPr>
            <p:ph idx="1" type="subTitle"/>
          </p:nvPr>
        </p:nvSpPr>
        <p:spPr>
          <a:xfrm>
            <a:off x="3263400" y="1216529"/>
            <a:ext cx="26172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23"/>
          <p:cNvSpPr/>
          <p:nvPr/>
        </p:nvSpPr>
        <p:spPr>
          <a:xfrm>
            <a:off x="643300" y="1223800"/>
            <a:ext cx="2617200" cy="27255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7" name="Google Shape;187;p23"/>
          <p:cNvSpPr txBox="1"/>
          <p:nvPr>
            <p:ph idx="2" type="body"/>
          </p:nvPr>
        </p:nvSpPr>
        <p:spPr>
          <a:xfrm>
            <a:off x="650150" y="1553646"/>
            <a:ext cx="26172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88" name="Google Shape;188;p23"/>
          <p:cNvSpPr/>
          <p:nvPr/>
        </p:nvSpPr>
        <p:spPr>
          <a:xfrm>
            <a:off x="5883400" y="1223800"/>
            <a:ext cx="2617200" cy="2725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9" name="Google Shape;189;p23"/>
          <p:cNvSpPr txBox="1"/>
          <p:nvPr>
            <p:ph idx="3" type="subTitle"/>
          </p:nvPr>
        </p:nvSpPr>
        <p:spPr>
          <a:xfrm>
            <a:off x="5883500" y="1216529"/>
            <a:ext cx="26172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23"/>
          <p:cNvSpPr txBox="1"/>
          <p:nvPr>
            <p:ph idx="4" type="body"/>
          </p:nvPr>
        </p:nvSpPr>
        <p:spPr>
          <a:xfrm>
            <a:off x="546686" y="3949300"/>
            <a:ext cx="2404800" cy="39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91" name="Google Shape;191;p23"/>
          <p:cNvSpPr txBox="1"/>
          <p:nvPr>
            <p:ph idx="5" type="subTitle"/>
          </p:nvPr>
        </p:nvSpPr>
        <p:spPr>
          <a:xfrm>
            <a:off x="646300" y="1216529"/>
            <a:ext cx="26172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23"/>
          <p:cNvSpPr txBox="1"/>
          <p:nvPr>
            <p:ph idx="6" type="body"/>
          </p:nvPr>
        </p:nvSpPr>
        <p:spPr>
          <a:xfrm>
            <a:off x="3264850" y="1553646"/>
            <a:ext cx="26172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93" name="Google Shape;193;p23"/>
          <p:cNvSpPr txBox="1"/>
          <p:nvPr>
            <p:ph idx="7" type="body"/>
          </p:nvPr>
        </p:nvSpPr>
        <p:spPr>
          <a:xfrm>
            <a:off x="5883400" y="1553646"/>
            <a:ext cx="26172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94" name="Google Shape;194;p23"/>
          <p:cNvSpPr txBox="1"/>
          <p:nvPr>
            <p:ph idx="8" type="body"/>
          </p:nvPr>
        </p:nvSpPr>
        <p:spPr>
          <a:xfrm>
            <a:off x="650150" y="2160175"/>
            <a:ext cx="1287900" cy="17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95" name="Google Shape;195;p23"/>
          <p:cNvSpPr txBox="1"/>
          <p:nvPr>
            <p:ph idx="9" type="body"/>
          </p:nvPr>
        </p:nvSpPr>
        <p:spPr>
          <a:xfrm>
            <a:off x="1880475" y="2160175"/>
            <a:ext cx="1287900" cy="17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96" name="Google Shape;196;p23"/>
          <p:cNvSpPr txBox="1"/>
          <p:nvPr>
            <p:ph idx="13" type="body"/>
          </p:nvPr>
        </p:nvSpPr>
        <p:spPr>
          <a:xfrm>
            <a:off x="3266775" y="2160175"/>
            <a:ext cx="1287900" cy="17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97" name="Google Shape;197;p23"/>
          <p:cNvSpPr txBox="1"/>
          <p:nvPr>
            <p:ph idx="14" type="body"/>
          </p:nvPr>
        </p:nvSpPr>
        <p:spPr>
          <a:xfrm>
            <a:off x="4497100" y="2160175"/>
            <a:ext cx="1287900" cy="17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98" name="Google Shape;198;p23"/>
          <p:cNvSpPr txBox="1"/>
          <p:nvPr>
            <p:ph idx="15" type="body"/>
          </p:nvPr>
        </p:nvSpPr>
        <p:spPr>
          <a:xfrm>
            <a:off x="5883400" y="2160175"/>
            <a:ext cx="1287900" cy="17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199" name="Google Shape;199;p23"/>
          <p:cNvSpPr txBox="1"/>
          <p:nvPr>
            <p:ph idx="16" type="body"/>
          </p:nvPr>
        </p:nvSpPr>
        <p:spPr>
          <a:xfrm>
            <a:off x="7113725" y="2160175"/>
            <a:ext cx="1287900" cy="17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200" name="Google Shape;200;p23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1" name="Google Shape;201;p23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2" name="Google Shape;202;p23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3" name="Google Shape;203;p23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tions Pros and Cons">
  <p:cSld name="TITLE_3_1_1_1_1_1_1_1_1_1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4"/>
          <p:cNvSpPr/>
          <p:nvPr/>
        </p:nvSpPr>
        <p:spPr>
          <a:xfrm>
            <a:off x="298286" y="2469752"/>
            <a:ext cx="2849400" cy="23673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6" name="Google Shape;206;p24"/>
          <p:cNvSpPr/>
          <p:nvPr/>
        </p:nvSpPr>
        <p:spPr>
          <a:xfrm>
            <a:off x="3148000" y="2469752"/>
            <a:ext cx="2849400" cy="2367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7" name="Google Shape;207;p24"/>
          <p:cNvSpPr/>
          <p:nvPr/>
        </p:nvSpPr>
        <p:spPr>
          <a:xfrm>
            <a:off x="5984943" y="2469752"/>
            <a:ext cx="2849400" cy="23673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8" name="Google Shape;208;p24"/>
          <p:cNvSpPr/>
          <p:nvPr>
            <p:ph idx="2" type="pic"/>
          </p:nvPr>
        </p:nvSpPr>
        <p:spPr>
          <a:xfrm>
            <a:off x="299192" y="1071125"/>
            <a:ext cx="2861400" cy="14016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p24"/>
          <p:cNvSpPr/>
          <p:nvPr>
            <p:ph idx="3" type="pic"/>
          </p:nvPr>
        </p:nvSpPr>
        <p:spPr>
          <a:xfrm>
            <a:off x="3147675" y="1071125"/>
            <a:ext cx="2837100" cy="14016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24"/>
          <p:cNvSpPr/>
          <p:nvPr>
            <p:ph idx="4" type="pic"/>
          </p:nvPr>
        </p:nvSpPr>
        <p:spPr>
          <a:xfrm>
            <a:off x="5984750" y="1071125"/>
            <a:ext cx="2849400" cy="14016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p24"/>
          <p:cNvSpPr txBox="1"/>
          <p:nvPr>
            <p:ph idx="1" type="subTitle"/>
          </p:nvPr>
        </p:nvSpPr>
        <p:spPr>
          <a:xfrm>
            <a:off x="313140" y="2454080"/>
            <a:ext cx="2815500" cy="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2" name="Google Shape;212;p24"/>
          <p:cNvSpPr txBox="1"/>
          <p:nvPr>
            <p:ph idx="5" type="body"/>
          </p:nvPr>
        </p:nvSpPr>
        <p:spPr>
          <a:xfrm>
            <a:off x="3157834" y="2811042"/>
            <a:ext cx="2815500" cy="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13" name="Google Shape;213;p24"/>
          <p:cNvSpPr txBox="1"/>
          <p:nvPr>
            <p:ph idx="6" type="body"/>
          </p:nvPr>
        </p:nvSpPr>
        <p:spPr>
          <a:xfrm>
            <a:off x="6001839" y="2811042"/>
            <a:ext cx="2815500" cy="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14" name="Google Shape;214;p24"/>
          <p:cNvSpPr txBox="1"/>
          <p:nvPr>
            <p:ph idx="7" type="body"/>
          </p:nvPr>
        </p:nvSpPr>
        <p:spPr>
          <a:xfrm>
            <a:off x="317282" y="2811042"/>
            <a:ext cx="2815500" cy="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15" name="Google Shape;215;p24"/>
          <p:cNvSpPr txBox="1"/>
          <p:nvPr>
            <p:ph idx="8" type="subTitle"/>
          </p:nvPr>
        </p:nvSpPr>
        <p:spPr>
          <a:xfrm>
            <a:off x="3153692" y="2454080"/>
            <a:ext cx="2815500" cy="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24"/>
          <p:cNvSpPr txBox="1"/>
          <p:nvPr>
            <p:ph idx="9" type="subTitle"/>
          </p:nvPr>
        </p:nvSpPr>
        <p:spPr>
          <a:xfrm>
            <a:off x="5997697" y="2454080"/>
            <a:ext cx="2815500" cy="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24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18" name="Google Shape;218;p24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9" name="Google Shape;219;p24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0" name="Google Shape;220;p24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dditional Points">
  <p:cSld name="TITLE_3_1_1_1_1_1_1_1_1_1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5"/>
          <p:cNvSpPr/>
          <p:nvPr/>
        </p:nvSpPr>
        <p:spPr>
          <a:xfrm>
            <a:off x="298300" y="1216800"/>
            <a:ext cx="3491400" cy="32604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3" name="Google Shape;223;p25"/>
          <p:cNvSpPr txBox="1"/>
          <p:nvPr>
            <p:ph idx="1" type="subTitle"/>
          </p:nvPr>
        </p:nvSpPr>
        <p:spPr>
          <a:xfrm>
            <a:off x="323945" y="1242931"/>
            <a:ext cx="33144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25"/>
          <p:cNvSpPr/>
          <p:nvPr>
            <p:ph idx="2" type="pic"/>
          </p:nvPr>
        </p:nvSpPr>
        <p:spPr>
          <a:xfrm>
            <a:off x="3789350" y="1216800"/>
            <a:ext cx="5062200" cy="3622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25"/>
          <p:cNvSpPr txBox="1"/>
          <p:nvPr>
            <p:ph idx="3" type="body"/>
          </p:nvPr>
        </p:nvSpPr>
        <p:spPr>
          <a:xfrm>
            <a:off x="336530" y="1554822"/>
            <a:ext cx="3314400" cy="72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26" name="Google Shape;226;p25"/>
          <p:cNvSpPr txBox="1"/>
          <p:nvPr>
            <p:ph idx="4" type="subTitle"/>
          </p:nvPr>
        </p:nvSpPr>
        <p:spPr>
          <a:xfrm>
            <a:off x="336530" y="2289922"/>
            <a:ext cx="33015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25"/>
          <p:cNvSpPr txBox="1"/>
          <p:nvPr>
            <p:ph idx="5" type="body"/>
          </p:nvPr>
        </p:nvSpPr>
        <p:spPr>
          <a:xfrm>
            <a:off x="349106" y="2601813"/>
            <a:ext cx="3301500" cy="72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28" name="Google Shape;228;p25"/>
          <p:cNvSpPr txBox="1"/>
          <p:nvPr>
            <p:ph idx="6" type="subTitle"/>
          </p:nvPr>
        </p:nvSpPr>
        <p:spPr>
          <a:xfrm>
            <a:off x="323945" y="3346542"/>
            <a:ext cx="33144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25"/>
          <p:cNvSpPr txBox="1"/>
          <p:nvPr>
            <p:ph idx="7" type="body"/>
          </p:nvPr>
        </p:nvSpPr>
        <p:spPr>
          <a:xfrm>
            <a:off x="336569" y="3658433"/>
            <a:ext cx="3314400" cy="72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30" name="Google Shape;230;p25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1" name="Google Shape;231;p25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2" name="Google Shape;232;p25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3" name="Google Shape;233;p25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_3_1_1_1_1_1_1_1_1_1_1_2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6"/>
          <p:cNvSpPr/>
          <p:nvPr/>
        </p:nvSpPr>
        <p:spPr>
          <a:xfrm>
            <a:off x="298300" y="1213300"/>
            <a:ext cx="5646900" cy="3260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6" name="Google Shape;236;p26"/>
          <p:cNvSpPr txBox="1"/>
          <p:nvPr>
            <p:ph idx="1" type="body"/>
          </p:nvPr>
        </p:nvSpPr>
        <p:spPr>
          <a:xfrm>
            <a:off x="298300" y="1370375"/>
            <a:ext cx="5646900" cy="29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37" name="Google Shape;237;p26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8" name="Google Shape;238;p26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9" name="Google Shape;239;p26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0" name="Google Shape;240;p26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TITLE_3_1_1_1_1_1_1_1_1_1_1_2_2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7"/>
          <p:cNvSpPr/>
          <p:nvPr/>
        </p:nvSpPr>
        <p:spPr>
          <a:xfrm>
            <a:off x="298300" y="1213300"/>
            <a:ext cx="56469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3" name="Google Shape;243;p27"/>
          <p:cNvSpPr txBox="1"/>
          <p:nvPr>
            <p:ph idx="1" type="body"/>
          </p:nvPr>
        </p:nvSpPr>
        <p:spPr>
          <a:xfrm>
            <a:off x="298300" y="1370375"/>
            <a:ext cx="5646900" cy="29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44" name="Google Shape;244;p27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5" name="Google Shape;245;p27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6" name="Google Shape;246;p27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7" name="Google Shape;247;p27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_3_1_1_1_1_1_1_1_1_1_1_2_1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8"/>
          <p:cNvSpPr/>
          <p:nvPr/>
        </p:nvSpPr>
        <p:spPr>
          <a:xfrm>
            <a:off x="298300" y="1213300"/>
            <a:ext cx="40788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0" name="Google Shape;250;p28"/>
          <p:cNvSpPr txBox="1"/>
          <p:nvPr>
            <p:ph idx="1" type="body"/>
          </p:nvPr>
        </p:nvSpPr>
        <p:spPr>
          <a:xfrm>
            <a:off x="298300" y="1370375"/>
            <a:ext cx="4036200" cy="29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51" name="Google Shape;251;p28"/>
          <p:cNvSpPr/>
          <p:nvPr/>
        </p:nvSpPr>
        <p:spPr>
          <a:xfrm>
            <a:off x="4377100" y="1213300"/>
            <a:ext cx="4078800" cy="3260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2" name="Google Shape;252;p28"/>
          <p:cNvSpPr txBox="1"/>
          <p:nvPr>
            <p:ph idx="2" type="body"/>
          </p:nvPr>
        </p:nvSpPr>
        <p:spPr>
          <a:xfrm>
            <a:off x="4377100" y="1370375"/>
            <a:ext cx="4036200" cy="29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53" name="Google Shape;253;p28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4" name="Google Shape;254;p28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5" name="Google Shape;255;p28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6" name="Google Shape;256;p28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lth and Safety">
  <p:cSld name="TITLE_3_1_1_1_1_1_1_1_1_1_1_1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9"/>
          <p:cNvSpPr/>
          <p:nvPr>
            <p:ph idx="2" type="pic"/>
          </p:nvPr>
        </p:nvSpPr>
        <p:spPr>
          <a:xfrm>
            <a:off x="3789500" y="1216033"/>
            <a:ext cx="2512800" cy="2711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29"/>
          <p:cNvSpPr/>
          <p:nvPr/>
        </p:nvSpPr>
        <p:spPr>
          <a:xfrm>
            <a:off x="6300850" y="1795700"/>
            <a:ext cx="991200" cy="504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60" name="Google Shape;260;p29"/>
          <p:cNvSpPr/>
          <p:nvPr>
            <p:ph idx="3" type="pic"/>
          </p:nvPr>
        </p:nvSpPr>
        <p:spPr>
          <a:xfrm>
            <a:off x="6302375" y="2298975"/>
            <a:ext cx="2476800" cy="25398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p29"/>
          <p:cNvSpPr/>
          <p:nvPr/>
        </p:nvSpPr>
        <p:spPr>
          <a:xfrm>
            <a:off x="298300" y="1216800"/>
            <a:ext cx="34914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62" name="Google Shape;262;p29"/>
          <p:cNvSpPr txBox="1"/>
          <p:nvPr>
            <p:ph idx="1" type="subTitle"/>
          </p:nvPr>
        </p:nvSpPr>
        <p:spPr>
          <a:xfrm>
            <a:off x="323945" y="1242931"/>
            <a:ext cx="33144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29"/>
          <p:cNvSpPr txBox="1"/>
          <p:nvPr>
            <p:ph idx="4" type="body"/>
          </p:nvPr>
        </p:nvSpPr>
        <p:spPr>
          <a:xfrm>
            <a:off x="336530" y="1554822"/>
            <a:ext cx="3314400" cy="72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4" name="Google Shape;264;p29"/>
          <p:cNvSpPr txBox="1"/>
          <p:nvPr>
            <p:ph idx="5" type="subTitle"/>
          </p:nvPr>
        </p:nvSpPr>
        <p:spPr>
          <a:xfrm>
            <a:off x="336530" y="2289922"/>
            <a:ext cx="33015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5" name="Google Shape;265;p29"/>
          <p:cNvSpPr txBox="1"/>
          <p:nvPr>
            <p:ph idx="6" type="body"/>
          </p:nvPr>
        </p:nvSpPr>
        <p:spPr>
          <a:xfrm>
            <a:off x="349106" y="2601813"/>
            <a:ext cx="3301500" cy="72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6" name="Google Shape;266;p29"/>
          <p:cNvSpPr txBox="1"/>
          <p:nvPr>
            <p:ph idx="7" type="subTitle"/>
          </p:nvPr>
        </p:nvSpPr>
        <p:spPr>
          <a:xfrm>
            <a:off x="323945" y="3346542"/>
            <a:ext cx="33144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29"/>
          <p:cNvSpPr txBox="1"/>
          <p:nvPr>
            <p:ph idx="8" type="body"/>
          </p:nvPr>
        </p:nvSpPr>
        <p:spPr>
          <a:xfrm>
            <a:off x="336569" y="3658433"/>
            <a:ext cx="3314400" cy="72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68" name="Google Shape;268;p29"/>
          <p:cNvSpPr/>
          <p:nvPr/>
        </p:nvSpPr>
        <p:spPr>
          <a:xfrm>
            <a:off x="3789500" y="3927425"/>
            <a:ext cx="2512800" cy="5496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69" name="Google Shape;269;p29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0" name="Google Shape;270;p29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1" name="Google Shape;271;p29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2" name="Google Shape;272;p29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commendations">
  <p:cSld name="TITLE_3_1_1_1_1_1_1_1_1_1_1_1_1"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0"/>
          <p:cNvSpPr/>
          <p:nvPr/>
        </p:nvSpPr>
        <p:spPr>
          <a:xfrm>
            <a:off x="1694350" y="1223800"/>
            <a:ext cx="5755200" cy="35343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5" name="Google Shape;275;p30"/>
          <p:cNvSpPr txBox="1"/>
          <p:nvPr>
            <p:ph idx="1" type="body"/>
          </p:nvPr>
        </p:nvSpPr>
        <p:spPr>
          <a:xfrm>
            <a:off x="1705750" y="1223400"/>
            <a:ext cx="5755200" cy="35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276" name="Google Shape;276;p30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7" name="Google Shape;277;p30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8" name="Google Shape;278;p30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9" name="Google Shape;279;p30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cision Making Timelines">
  <p:cSld name="TITLE_3_1_1_1_1_1_1_1_1_1_1_1_1_1"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1"/>
          <p:cNvSpPr txBox="1"/>
          <p:nvPr>
            <p:ph idx="1" type="subTitle"/>
          </p:nvPr>
        </p:nvSpPr>
        <p:spPr>
          <a:xfrm>
            <a:off x="974626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2" name="Google Shape;282;p31"/>
          <p:cNvSpPr txBox="1"/>
          <p:nvPr>
            <p:ph idx="2" type="subTitle"/>
          </p:nvPr>
        </p:nvSpPr>
        <p:spPr>
          <a:xfrm>
            <a:off x="1947538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3" name="Google Shape;283;p31"/>
          <p:cNvSpPr txBox="1"/>
          <p:nvPr>
            <p:ph idx="3" type="subTitle"/>
          </p:nvPr>
        </p:nvSpPr>
        <p:spPr>
          <a:xfrm>
            <a:off x="2920451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4" name="Google Shape;284;p31"/>
          <p:cNvSpPr txBox="1"/>
          <p:nvPr>
            <p:ph idx="4" type="subTitle"/>
          </p:nvPr>
        </p:nvSpPr>
        <p:spPr>
          <a:xfrm>
            <a:off x="3893363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5" name="Google Shape;285;p31"/>
          <p:cNvSpPr txBox="1"/>
          <p:nvPr>
            <p:ph idx="5" type="subTitle"/>
          </p:nvPr>
        </p:nvSpPr>
        <p:spPr>
          <a:xfrm>
            <a:off x="4866276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6" name="Google Shape;286;p31"/>
          <p:cNvSpPr txBox="1"/>
          <p:nvPr>
            <p:ph idx="6" type="subTitle"/>
          </p:nvPr>
        </p:nvSpPr>
        <p:spPr>
          <a:xfrm>
            <a:off x="5839189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7" name="Google Shape;287;p31"/>
          <p:cNvSpPr txBox="1"/>
          <p:nvPr>
            <p:ph idx="7" type="subTitle"/>
          </p:nvPr>
        </p:nvSpPr>
        <p:spPr>
          <a:xfrm>
            <a:off x="6812101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8" name="Google Shape;288;p31"/>
          <p:cNvSpPr txBox="1"/>
          <p:nvPr>
            <p:ph idx="8" type="subTitle"/>
          </p:nvPr>
        </p:nvSpPr>
        <p:spPr>
          <a:xfrm>
            <a:off x="7785014" y="1502023"/>
            <a:ext cx="978600" cy="34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89" name="Google Shape;289;p31"/>
          <p:cNvCxnSpPr/>
          <p:nvPr/>
        </p:nvCxnSpPr>
        <p:spPr>
          <a:xfrm>
            <a:off x="326031" y="3827919"/>
            <a:ext cx="83091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0" name="Google Shape;290;p31"/>
          <p:cNvCxnSpPr/>
          <p:nvPr/>
        </p:nvCxnSpPr>
        <p:spPr>
          <a:xfrm>
            <a:off x="1060840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1" name="Google Shape;291;p31"/>
          <p:cNvCxnSpPr/>
          <p:nvPr/>
        </p:nvCxnSpPr>
        <p:spPr>
          <a:xfrm>
            <a:off x="2039296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2" name="Google Shape;292;p31"/>
          <p:cNvCxnSpPr/>
          <p:nvPr/>
        </p:nvCxnSpPr>
        <p:spPr>
          <a:xfrm>
            <a:off x="3011282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3" name="Google Shape;293;p31"/>
          <p:cNvCxnSpPr/>
          <p:nvPr/>
        </p:nvCxnSpPr>
        <p:spPr>
          <a:xfrm>
            <a:off x="3989739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4" name="Google Shape;294;p31"/>
          <p:cNvCxnSpPr/>
          <p:nvPr/>
        </p:nvCxnSpPr>
        <p:spPr>
          <a:xfrm>
            <a:off x="4968195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5" name="Google Shape;295;p31"/>
          <p:cNvCxnSpPr/>
          <p:nvPr/>
        </p:nvCxnSpPr>
        <p:spPr>
          <a:xfrm>
            <a:off x="5939111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6" name="Google Shape;296;p31"/>
          <p:cNvCxnSpPr/>
          <p:nvPr/>
        </p:nvCxnSpPr>
        <p:spPr>
          <a:xfrm>
            <a:off x="6911098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7" name="Google Shape;297;p31"/>
          <p:cNvCxnSpPr/>
          <p:nvPr/>
        </p:nvCxnSpPr>
        <p:spPr>
          <a:xfrm>
            <a:off x="7888483" y="1799599"/>
            <a:ext cx="0" cy="2037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8" name="Google Shape;298;p31"/>
          <p:cNvCxnSpPr/>
          <p:nvPr/>
        </p:nvCxnSpPr>
        <p:spPr>
          <a:xfrm>
            <a:off x="1554373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9" name="Google Shape;299;p31"/>
          <p:cNvCxnSpPr/>
          <p:nvPr/>
        </p:nvCxnSpPr>
        <p:spPr>
          <a:xfrm>
            <a:off x="2532830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0" name="Google Shape;300;p31"/>
          <p:cNvCxnSpPr/>
          <p:nvPr/>
        </p:nvCxnSpPr>
        <p:spPr>
          <a:xfrm>
            <a:off x="3504816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1" name="Google Shape;301;p31"/>
          <p:cNvCxnSpPr/>
          <p:nvPr/>
        </p:nvCxnSpPr>
        <p:spPr>
          <a:xfrm>
            <a:off x="4483273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2" name="Google Shape;302;p31"/>
          <p:cNvCxnSpPr/>
          <p:nvPr/>
        </p:nvCxnSpPr>
        <p:spPr>
          <a:xfrm>
            <a:off x="5461729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3" name="Google Shape;303;p31"/>
          <p:cNvCxnSpPr/>
          <p:nvPr/>
        </p:nvCxnSpPr>
        <p:spPr>
          <a:xfrm>
            <a:off x="6432645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4" name="Google Shape;304;p31"/>
          <p:cNvCxnSpPr/>
          <p:nvPr/>
        </p:nvCxnSpPr>
        <p:spPr>
          <a:xfrm>
            <a:off x="7404631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5" name="Google Shape;305;p31"/>
          <p:cNvCxnSpPr/>
          <p:nvPr/>
        </p:nvCxnSpPr>
        <p:spPr>
          <a:xfrm>
            <a:off x="8382017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6" name="Google Shape;306;p31"/>
          <p:cNvCxnSpPr/>
          <p:nvPr/>
        </p:nvCxnSpPr>
        <p:spPr>
          <a:xfrm>
            <a:off x="567306" y="3331452"/>
            <a:ext cx="0" cy="505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7" name="Google Shape;307;p31"/>
          <p:cNvSpPr txBox="1"/>
          <p:nvPr>
            <p:ph idx="9" type="body"/>
          </p:nvPr>
        </p:nvSpPr>
        <p:spPr>
          <a:xfrm>
            <a:off x="219725" y="4031189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08" name="Google Shape;308;p31"/>
          <p:cNvSpPr txBox="1"/>
          <p:nvPr>
            <p:ph idx="13" type="body"/>
          </p:nvPr>
        </p:nvSpPr>
        <p:spPr>
          <a:xfrm>
            <a:off x="1676863" y="4031189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09" name="Google Shape;309;p31"/>
          <p:cNvSpPr txBox="1"/>
          <p:nvPr>
            <p:ph idx="14" type="body"/>
          </p:nvPr>
        </p:nvSpPr>
        <p:spPr>
          <a:xfrm>
            <a:off x="3156254" y="4379255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10" name="Google Shape;310;p31"/>
          <p:cNvSpPr txBox="1"/>
          <p:nvPr>
            <p:ph idx="15" type="body"/>
          </p:nvPr>
        </p:nvSpPr>
        <p:spPr>
          <a:xfrm>
            <a:off x="3879515" y="4031189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11" name="Google Shape;311;p31"/>
          <p:cNvSpPr txBox="1"/>
          <p:nvPr>
            <p:ph idx="16" type="body"/>
          </p:nvPr>
        </p:nvSpPr>
        <p:spPr>
          <a:xfrm>
            <a:off x="5835342" y="4031189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12" name="Google Shape;312;p31"/>
          <p:cNvSpPr txBox="1"/>
          <p:nvPr>
            <p:ph idx="17" type="body"/>
          </p:nvPr>
        </p:nvSpPr>
        <p:spPr>
          <a:xfrm>
            <a:off x="7300272" y="4031189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13" name="Google Shape;313;p31"/>
          <p:cNvSpPr txBox="1"/>
          <p:nvPr>
            <p:ph idx="18" type="body"/>
          </p:nvPr>
        </p:nvSpPr>
        <p:spPr>
          <a:xfrm>
            <a:off x="5213426" y="4379255"/>
            <a:ext cx="1489800" cy="31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79400" lvl="0" marL="4572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indent="-279400" lvl="1" marL="9144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2pPr>
            <a:lvl3pPr indent="-279400" lvl="2" marL="13716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3pPr>
            <a:lvl4pPr indent="-279400" lvl="3" marL="18288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4pPr>
            <a:lvl5pPr indent="-279400" lvl="4" marL="22860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5pPr>
            <a:lvl6pPr indent="-279400" lvl="5" marL="27432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indent="-279400" lvl="6" marL="3200400"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indent="-279400" lvl="7" marL="3657600"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indent="-279400" lvl="8" marL="4114800"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/>
        </p:txBody>
      </p:sp>
      <p:sp>
        <p:nvSpPr>
          <p:cNvPr id="314" name="Google Shape;314;p31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5" name="Google Shape;315;p31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6" name="Google Shape;316;p31"/>
          <p:cNvSpPr/>
          <p:nvPr/>
        </p:nvSpPr>
        <p:spPr>
          <a:xfrm>
            <a:off x="301794" y="301050"/>
            <a:ext cx="6609300" cy="6066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7" name="Google Shape;317;p31"/>
          <p:cNvSpPr txBox="1"/>
          <p:nvPr>
            <p:ph type="title"/>
          </p:nvPr>
        </p:nvSpPr>
        <p:spPr>
          <a:xfrm>
            <a:off x="279173" y="338025"/>
            <a:ext cx="658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&amp;A/Outro Slide">
  <p:cSld name="TITLE_3_1_1_1_1_1_1_1_1_1_1_1_1_1_1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2"/>
          <p:cNvSpPr/>
          <p:nvPr/>
        </p:nvSpPr>
        <p:spPr>
          <a:xfrm>
            <a:off x="4316871" y="2841579"/>
            <a:ext cx="1052100" cy="10869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0" name="Google Shape;320;p32"/>
          <p:cNvSpPr/>
          <p:nvPr/>
        </p:nvSpPr>
        <p:spPr>
          <a:xfrm>
            <a:off x="2213760" y="2848150"/>
            <a:ext cx="2101800" cy="5433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1" name="Google Shape;321;p32"/>
          <p:cNvSpPr/>
          <p:nvPr/>
        </p:nvSpPr>
        <p:spPr>
          <a:xfrm>
            <a:off x="1172300" y="1208200"/>
            <a:ext cx="3146100" cy="16398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2" name="Google Shape;322;p32"/>
          <p:cNvSpPr txBox="1"/>
          <p:nvPr>
            <p:ph type="title"/>
          </p:nvPr>
        </p:nvSpPr>
        <p:spPr>
          <a:xfrm>
            <a:off x="1172300" y="1208200"/>
            <a:ext cx="3146100" cy="163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3" name="Google Shape;323;p32"/>
          <p:cNvSpPr/>
          <p:nvPr/>
        </p:nvSpPr>
        <p:spPr>
          <a:xfrm>
            <a:off x="4316873" y="2300152"/>
            <a:ext cx="5289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4" name="Google Shape;324;p32"/>
          <p:cNvSpPr txBox="1"/>
          <p:nvPr>
            <p:ph idx="2" type="title"/>
          </p:nvPr>
        </p:nvSpPr>
        <p:spPr>
          <a:xfrm>
            <a:off x="4316875" y="2841575"/>
            <a:ext cx="1052100" cy="108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5" name="Google Shape;325;p32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6" name="Google Shape;326;p32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CUSTOM_20"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_2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4"/>
          <p:cNvSpPr/>
          <p:nvPr/>
        </p:nvSpPr>
        <p:spPr>
          <a:xfrm>
            <a:off x="1822200" y="1536600"/>
            <a:ext cx="4986900" cy="10812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0" name="Google Shape;330;p34"/>
          <p:cNvSpPr txBox="1"/>
          <p:nvPr>
            <p:ph type="title"/>
          </p:nvPr>
        </p:nvSpPr>
        <p:spPr>
          <a:xfrm>
            <a:off x="1822300" y="1548425"/>
            <a:ext cx="4986900" cy="71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1" name="Google Shape;331;p34"/>
          <p:cNvSpPr/>
          <p:nvPr/>
        </p:nvSpPr>
        <p:spPr>
          <a:xfrm>
            <a:off x="4655406" y="2617800"/>
            <a:ext cx="2159400" cy="9891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2" name="Google Shape;332;p34"/>
          <p:cNvSpPr txBox="1"/>
          <p:nvPr>
            <p:ph idx="1" type="subTitle"/>
          </p:nvPr>
        </p:nvSpPr>
        <p:spPr>
          <a:xfrm>
            <a:off x="4649825" y="2625603"/>
            <a:ext cx="2159400" cy="48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3" name="Google Shape;333;p34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4" name="Google Shape;334;p34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CUSTOM_3"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5"/>
          <p:cNvSpPr/>
          <p:nvPr/>
        </p:nvSpPr>
        <p:spPr>
          <a:xfrm>
            <a:off x="1172300" y="1667975"/>
            <a:ext cx="5841600" cy="16398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7" name="Google Shape;337;p35"/>
          <p:cNvSpPr/>
          <p:nvPr/>
        </p:nvSpPr>
        <p:spPr>
          <a:xfrm>
            <a:off x="7013875" y="2761675"/>
            <a:ext cx="5940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8" name="Google Shape;338;p35"/>
          <p:cNvSpPr txBox="1"/>
          <p:nvPr>
            <p:ph type="title"/>
          </p:nvPr>
        </p:nvSpPr>
        <p:spPr>
          <a:xfrm>
            <a:off x="1195425" y="1741825"/>
            <a:ext cx="5616600" cy="173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9" name="Google Shape;339;p35"/>
          <p:cNvSpPr/>
          <p:nvPr/>
        </p:nvSpPr>
        <p:spPr>
          <a:xfrm>
            <a:off x="643300" y="1667975"/>
            <a:ext cx="528900" cy="5289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0" name="Google Shape;340;p35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1" name="Google Shape;341;p35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CUSTOM_4_1"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6"/>
          <p:cNvSpPr/>
          <p:nvPr/>
        </p:nvSpPr>
        <p:spPr>
          <a:xfrm>
            <a:off x="298300" y="1213300"/>
            <a:ext cx="3455100" cy="3260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4" name="Google Shape;344;p36"/>
          <p:cNvSpPr txBox="1"/>
          <p:nvPr>
            <p:ph idx="1" type="body"/>
          </p:nvPr>
        </p:nvSpPr>
        <p:spPr>
          <a:xfrm>
            <a:off x="377800" y="1370375"/>
            <a:ext cx="3296100" cy="29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45" name="Google Shape;345;p36"/>
          <p:cNvSpPr/>
          <p:nvPr/>
        </p:nvSpPr>
        <p:spPr>
          <a:xfrm>
            <a:off x="3753400" y="1213300"/>
            <a:ext cx="3455100" cy="3260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6" name="Google Shape;346;p36"/>
          <p:cNvSpPr txBox="1"/>
          <p:nvPr>
            <p:ph idx="2" type="body"/>
          </p:nvPr>
        </p:nvSpPr>
        <p:spPr>
          <a:xfrm>
            <a:off x="3832900" y="1370375"/>
            <a:ext cx="3296100" cy="29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47" name="Google Shape;347;p36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8" name="Google Shape;348;p36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9" name="Google Shape;349;p36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0" name="Google Shape;350;p36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CUSTOM_4_1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7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3" name="Google Shape;353;p37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4" name="Google Shape;354;p37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5" name="Google Shape;355;p37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CUSTOM_5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8"/>
          <p:cNvSpPr/>
          <p:nvPr/>
        </p:nvSpPr>
        <p:spPr>
          <a:xfrm>
            <a:off x="298862" y="1213300"/>
            <a:ext cx="42042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8" name="Google Shape;358;p38"/>
          <p:cNvSpPr txBox="1"/>
          <p:nvPr>
            <p:ph idx="1" type="body"/>
          </p:nvPr>
        </p:nvSpPr>
        <p:spPr>
          <a:xfrm>
            <a:off x="370550" y="1290925"/>
            <a:ext cx="4060800" cy="307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59" name="Google Shape;359;p38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0" name="Google Shape;360;p38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1" name="Google Shape;361;p38"/>
          <p:cNvSpPr/>
          <p:nvPr/>
        </p:nvSpPr>
        <p:spPr>
          <a:xfrm>
            <a:off x="298300" y="301050"/>
            <a:ext cx="42363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2" name="Google Shape;362;p38"/>
          <p:cNvSpPr txBox="1"/>
          <p:nvPr>
            <p:ph type="title"/>
          </p:nvPr>
        </p:nvSpPr>
        <p:spPr>
          <a:xfrm>
            <a:off x="279177" y="338025"/>
            <a:ext cx="42042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6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9"/>
          <p:cNvSpPr/>
          <p:nvPr/>
        </p:nvSpPr>
        <p:spPr>
          <a:xfrm>
            <a:off x="1172300" y="1667975"/>
            <a:ext cx="5841600" cy="16398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5" name="Google Shape;365;p39"/>
          <p:cNvSpPr/>
          <p:nvPr/>
        </p:nvSpPr>
        <p:spPr>
          <a:xfrm>
            <a:off x="7013875" y="2761675"/>
            <a:ext cx="5940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6" name="Google Shape;366;p39"/>
          <p:cNvSpPr txBox="1"/>
          <p:nvPr>
            <p:ph type="title"/>
          </p:nvPr>
        </p:nvSpPr>
        <p:spPr>
          <a:xfrm>
            <a:off x="1195425" y="1741825"/>
            <a:ext cx="5616600" cy="173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7" name="Google Shape;367;p39"/>
          <p:cNvSpPr/>
          <p:nvPr/>
        </p:nvSpPr>
        <p:spPr>
          <a:xfrm>
            <a:off x="643300" y="1667975"/>
            <a:ext cx="528900" cy="5289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8" name="Google Shape;368;p39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9" name="Google Shape;369;p39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CUSTOM_7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0"/>
          <p:cNvSpPr/>
          <p:nvPr/>
        </p:nvSpPr>
        <p:spPr>
          <a:xfrm>
            <a:off x="1172300" y="2775600"/>
            <a:ext cx="2953200" cy="8907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2" name="Google Shape;372;p40"/>
          <p:cNvSpPr/>
          <p:nvPr/>
        </p:nvSpPr>
        <p:spPr>
          <a:xfrm>
            <a:off x="1172300" y="1477197"/>
            <a:ext cx="5841600" cy="1298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3" name="Google Shape;373;p40"/>
          <p:cNvSpPr/>
          <p:nvPr/>
        </p:nvSpPr>
        <p:spPr>
          <a:xfrm>
            <a:off x="4125500" y="2775588"/>
            <a:ext cx="594000" cy="5433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4" name="Google Shape;374;p40"/>
          <p:cNvSpPr txBox="1"/>
          <p:nvPr>
            <p:ph type="title"/>
          </p:nvPr>
        </p:nvSpPr>
        <p:spPr>
          <a:xfrm>
            <a:off x="1227050" y="1551048"/>
            <a:ext cx="5732100" cy="117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5" name="Google Shape;375;p40"/>
          <p:cNvSpPr txBox="1"/>
          <p:nvPr>
            <p:ph idx="1" type="subTitle"/>
          </p:nvPr>
        </p:nvSpPr>
        <p:spPr>
          <a:xfrm>
            <a:off x="1240100" y="2837775"/>
            <a:ext cx="2832300" cy="74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6" name="Google Shape;376;p40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7" name="Google Shape;377;p40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8" name="Google Shape;378;p40"/>
          <p:cNvSpPr txBox="1"/>
          <p:nvPr>
            <p:ph idx="2" type="body"/>
          </p:nvPr>
        </p:nvSpPr>
        <p:spPr>
          <a:xfrm>
            <a:off x="1187325" y="3840875"/>
            <a:ext cx="6892800" cy="10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USTOM_8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1"/>
          <p:cNvSpPr txBox="1"/>
          <p:nvPr>
            <p:ph idx="1" type="body"/>
          </p:nvPr>
        </p:nvSpPr>
        <p:spPr>
          <a:xfrm>
            <a:off x="333900" y="1202400"/>
            <a:ext cx="4060800" cy="27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381" name="Google Shape;381;p41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82" name="Google Shape;382;p41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CUSTOM_9"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2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85" name="Google Shape;385;p42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6" name="Google Shape;386;p42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87" name="Google Shape;387;p42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8" name="Google Shape;388;p42"/>
          <p:cNvSpPr txBox="1"/>
          <p:nvPr>
            <p:ph idx="1" type="body"/>
          </p:nvPr>
        </p:nvSpPr>
        <p:spPr>
          <a:xfrm>
            <a:off x="333900" y="1202400"/>
            <a:ext cx="4060800" cy="27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CUSTOM_10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3"/>
          <p:cNvSpPr txBox="1"/>
          <p:nvPr>
            <p:ph idx="1" type="subTitle"/>
          </p:nvPr>
        </p:nvSpPr>
        <p:spPr>
          <a:xfrm>
            <a:off x="317500" y="1251400"/>
            <a:ext cx="40110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1" name="Google Shape;391;p43"/>
          <p:cNvSpPr txBox="1"/>
          <p:nvPr>
            <p:ph idx="2" type="subTitle"/>
          </p:nvPr>
        </p:nvSpPr>
        <p:spPr>
          <a:xfrm>
            <a:off x="4421675" y="1251400"/>
            <a:ext cx="40110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2" name="Google Shape;392;p43"/>
          <p:cNvSpPr txBox="1"/>
          <p:nvPr>
            <p:ph idx="3" type="subTitle"/>
          </p:nvPr>
        </p:nvSpPr>
        <p:spPr>
          <a:xfrm>
            <a:off x="317500" y="2300000"/>
            <a:ext cx="40110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3" name="Google Shape;393;p43"/>
          <p:cNvSpPr txBox="1"/>
          <p:nvPr>
            <p:ph idx="4" type="subTitle"/>
          </p:nvPr>
        </p:nvSpPr>
        <p:spPr>
          <a:xfrm>
            <a:off x="4421675" y="2300000"/>
            <a:ext cx="40110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4" name="Google Shape;394;p43"/>
          <p:cNvSpPr txBox="1"/>
          <p:nvPr>
            <p:ph idx="5" type="subTitle"/>
          </p:nvPr>
        </p:nvSpPr>
        <p:spPr>
          <a:xfrm>
            <a:off x="317500" y="3348600"/>
            <a:ext cx="40110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" name="Google Shape;395;p43"/>
          <p:cNvSpPr txBox="1"/>
          <p:nvPr>
            <p:ph idx="6" type="subTitle"/>
          </p:nvPr>
        </p:nvSpPr>
        <p:spPr>
          <a:xfrm>
            <a:off x="4421675" y="3348600"/>
            <a:ext cx="40110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6" name="Google Shape;396;p43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7" name="Google Shape;397;p43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8" name="Google Shape;398;p43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9" name="Google Shape;399;p43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CUSTOM_11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4"/>
          <p:cNvSpPr/>
          <p:nvPr/>
        </p:nvSpPr>
        <p:spPr>
          <a:xfrm>
            <a:off x="292600" y="1214724"/>
            <a:ext cx="4239000" cy="25014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2" name="Google Shape;402;p44"/>
          <p:cNvSpPr/>
          <p:nvPr>
            <p:ph idx="2" type="pic"/>
          </p:nvPr>
        </p:nvSpPr>
        <p:spPr>
          <a:xfrm>
            <a:off x="4531775" y="1221524"/>
            <a:ext cx="4302600" cy="3635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p44"/>
          <p:cNvSpPr txBox="1"/>
          <p:nvPr>
            <p:ph idx="1" type="body"/>
          </p:nvPr>
        </p:nvSpPr>
        <p:spPr>
          <a:xfrm>
            <a:off x="340319" y="1261074"/>
            <a:ext cx="4061400" cy="240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04" name="Google Shape;404;p44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5" name="Google Shape;405;p44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6" name="Google Shape;406;p44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7" name="Google Shape;407;p44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CUSTOM_12"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5"/>
          <p:cNvSpPr/>
          <p:nvPr/>
        </p:nvSpPr>
        <p:spPr>
          <a:xfrm>
            <a:off x="290556" y="1213300"/>
            <a:ext cx="40176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0" name="Google Shape;410;p45"/>
          <p:cNvSpPr txBox="1"/>
          <p:nvPr>
            <p:ph idx="1" type="body"/>
          </p:nvPr>
        </p:nvSpPr>
        <p:spPr>
          <a:xfrm>
            <a:off x="416145" y="2078725"/>
            <a:ext cx="37665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11" name="Google Shape;411;p45"/>
          <p:cNvSpPr/>
          <p:nvPr/>
        </p:nvSpPr>
        <p:spPr>
          <a:xfrm>
            <a:off x="4308218" y="1213300"/>
            <a:ext cx="4017600" cy="32604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2" name="Google Shape;412;p45"/>
          <p:cNvSpPr txBox="1"/>
          <p:nvPr>
            <p:ph idx="2" type="body"/>
          </p:nvPr>
        </p:nvSpPr>
        <p:spPr>
          <a:xfrm>
            <a:off x="4433807" y="2078725"/>
            <a:ext cx="37665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13" name="Google Shape;413;p45"/>
          <p:cNvSpPr txBox="1"/>
          <p:nvPr>
            <p:ph idx="3" type="subTitle"/>
          </p:nvPr>
        </p:nvSpPr>
        <p:spPr>
          <a:xfrm>
            <a:off x="416145" y="1328375"/>
            <a:ext cx="37665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4" name="Google Shape;414;p45"/>
          <p:cNvSpPr txBox="1"/>
          <p:nvPr>
            <p:ph idx="4" type="subTitle"/>
          </p:nvPr>
        </p:nvSpPr>
        <p:spPr>
          <a:xfrm>
            <a:off x="4433807" y="1328375"/>
            <a:ext cx="37665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5" name="Google Shape;415;p45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6" name="Google Shape;416;p45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7" name="Google Shape;417;p45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8" name="Google Shape;418;p45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CUSTOM_13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6"/>
          <p:cNvSpPr/>
          <p:nvPr/>
        </p:nvSpPr>
        <p:spPr>
          <a:xfrm>
            <a:off x="290556" y="1213300"/>
            <a:ext cx="28455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1" name="Google Shape;421;p46"/>
          <p:cNvSpPr txBox="1"/>
          <p:nvPr>
            <p:ph idx="1" type="body"/>
          </p:nvPr>
        </p:nvSpPr>
        <p:spPr>
          <a:xfrm>
            <a:off x="379498" y="2078725"/>
            <a:ext cx="26673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22" name="Google Shape;422;p46"/>
          <p:cNvSpPr/>
          <p:nvPr/>
        </p:nvSpPr>
        <p:spPr>
          <a:xfrm>
            <a:off x="3135874" y="1213300"/>
            <a:ext cx="2845500" cy="32604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3" name="Google Shape;423;p46"/>
          <p:cNvSpPr txBox="1"/>
          <p:nvPr>
            <p:ph idx="2" type="body"/>
          </p:nvPr>
        </p:nvSpPr>
        <p:spPr>
          <a:xfrm>
            <a:off x="3224816" y="2078725"/>
            <a:ext cx="26673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24" name="Google Shape;424;p46"/>
          <p:cNvSpPr txBox="1"/>
          <p:nvPr>
            <p:ph idx="3" type="subTitle"/>
          </p:nvPr>
        </p:nvSpPr>
        <p:spPr>
          <a:xfrm>
            <a:off x="379498" y="1328375"/>
            <a:ext cx="26673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5" name="Google Shape;425;p46"/>
          <p:cNvSpPr txBox="1"/>
          <p:nvPr>
            <p:ph idx="4" type="subTitle"/>
          </p:nvPr>
        </p:nvSpPr>
        <p:spPr>
          <a:xfrm>
            <a:off x="3224816" y="1328375"/>
            <a:ext cx="26673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6" name="Google Shape;426;p46"/>
          <p:cNvSpPr/>
          <p:nvPr/>
        </p:nvSpPr>
        <p:spPr>
          <a:xfrm>
            <a:off x="5981304" y="1213300"/>
            <a:ext cx="2845500" cy="3260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7" name="Google Shape;427;p46"/>
          <p:cNvSpPr txBox="1"/>
          <p:nvPr>
            <p:ph idx="5" type="body"/>
          </p:nvPr>
        </p:nvSpPr>
        <p:spPr>
          <a:xfrm>
            <a:off x="6070247" y="2078725"/>
            <a:ext cx="26673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28" name="Google Shape;428;p46"/>
          <p:cNvSpPr txBox="1"/>
          <p:nvPr>
            <p:ph idx="6" type="subTitle"/>
          </p:nvPr>
        </p:nvSpPr>
        <p:spPr>
          <a:xfrm>
            <a:off x="6070247" y="1328375"/>
            <a:ext cx="26673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9" name="Google Shape;429;p46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0" name="Google Shape;430;p46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1" name="Google Shape;431;p46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2" name="Google Shape;432;p46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CUSTOM_14"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7"/>
          <p:cNvSpPr/>
          <p:nvPr/>
        </p:nvSpPr>
        <p:spPr>
          <a:xfrm>
            <a:off x="292600" y="1213300"/>
            <a:ext cx="2132700" cy="32604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5" name="Google Shape;435;p47"/>
          <p:cNvSpPr txBox="1"/>
          <p:nvPr>
            <p:ph idx="1" type="body"/>
          </p:nvPr>
        </p:nvSpPr>
        <p:spPr>
          <a:xfrm>
            <a:off x="388220" y="2064025"/>
            <a:ext cx="19338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36" name="Google Shape;436;p47"/>
          <p:cNvSpPr/>
          <p:nvPr/>
        </p:nvSpPr>
        <p:spPr>
          <a:xfrm>
            <a:off x="2425130" y="1213300"/>
            <a:ext cx="2132700" cy="32604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7" name="Google Shape;437;p47"/>
          <p:cNvSpPr txBox="1"/>
          <p:nvPr>
            <p:ph idx="2" type="body"/>
          </p:nvPr>
        </p:nvSpPr>
        <p:spPr>
          <a:xfrm>
            <a:off x="2524606" y="2073825"/>
            <a:ext cx="19338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38" name="Google Shape;438;p47"/>
          <p:cNvSpPr txBox="1"/>
          <p:nvPr>
            <p:ph idx="3" type="subTitle"/>
          </p:nvPr>
        </p:nvSpPr>
        <p:spPr>
          <a:xfrm>
            <a:off x="395987" y="1313675"/>
            <a:ext cx="19338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9" name="Google Shape;439;p47"/>
          <p:cNvSpPr txBox="1"/>
          <p:nvPr>
            <p:ph idx="4" type="subTitle"/>
          </p:nvPr>
        </p:nvSpPr>
        <p:spPr>
          <a:xfrm>
            <a:off x="2524607" y="1323475"/>
            <a:ext cx="19338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0" name="Google Shape;440;p47"/>
          <p:cNvSpPr/>
          <p:nvPr/>
        </p:nvSpPr>
        <p:spPr>
          <a:xfrm>
            <a:off x="4557594" y="1213300"/>
            <a:ext cx="2132700" cy="32604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1" name="Google Shape;441;p47"/>
          <p:cNvSpPr txBox="1"/>
          <p:nvPr>
            <p:ph idx="5" type="body"/>
          </p:nvPr>
        </p:nvSpPr>
        <p:spPr>
          <a:xfrm>
            <a:off x="4657139" y="2073825"/>
            <a:ext cx="19338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42" name="Google Shape;442;p47"/>
          <p:cNvSpPr/>
          <p:nvPr/>
        </p:nvSpPr>
        <p:spPr>
          <a:xfrm>
            <a:off x="6690125" y="1213300"/>
            <a:ext cx="2132700" cy="32604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3" name="Google Shape;443;p47"/>
          <p:cNvSpPr txBox="1"/>
          <p:nvPr>
            <p:ph idx="6" type="body"/>
          </p:nvPr>
        </p:nvSpPr>
        <p:spPr>
          <a:xfrm>
            <a:off x="6789589" y="2073825"/>
            <a:ext cx="1933800" cy="229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44" name="Google Shape;444;p47"/>
          <p:cNvSpPr txBox="1"/>
          <p:nvPr>
            <p:ph idx="7" type="subTitle"/>
          </p:nvPr>
        </p:nvSpPr>
        <p:spPr>
          <a:xfrm>
            <a:off x="4657140" y="1323475"/>
            <a:ext cx="19338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47"/>
          <p:cNvSpPr txBox="1"/>
          <p:nvPr>
            <p:ph idx="8" type="subTitle"/>
          </p:nvPr>
        </p:nvSpPr>
        <p:spPr>
          <a:xfrm>
            <a:off x="6789588" y="1323475"/>
            <a:ext cx="1933800" cy="6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6" name="Google Shape;446;p47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7" name="Google Shape;447;p47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8" name="Google Shape;448;p47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9" name="Google Shape;449;p47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CUSTOM_15"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48"/>
          <p:cNvSpPr/>
          <p:nvPr>
            <p:ph idx="2" type="pic"/>
          </p:nvPr>
        </p:nvSpPr>
        <p:spPr>
          <a:xfrm>
            <a:off x="332000" y="1102925"/>
            <a:ext cx="6915000" cy="3725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p48"/>
          <p:cNvSpPr/>
          <p:nvPr/>
        </p:nvSpPr>
        <p:spPr>
          <a:xfrm>
            <a:off x="7236337" y="1102925"/>
            <a:ext cx="1097400" cy="4605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53" name="Google Shape;453;p48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54" name="Google Shape;454;p48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5" name="Google Shape;455;p48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56" name="Google Shape;456;p48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CUSTOM_16"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9"/>
          <p:cNvSpPr/>
          <p:nvPr/>
        </p:nvSpPr>
        <p:spPr>
          <a:xfrm>
            <a:off x="299641" y="301944"/>
            <a:ext cx="2757300" cy="10122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59" name="Google Shape;459;p49"/>
          <p:cNvSpPr/>
          <p:nvPr/>
        </p:nvSpPr>
        <p:spPr>
          <a:xfrm>
            <a:off x="298987" y="3164944"/>
            <a:ext cx="2763300" cy="16836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60" name="Google Shape;460;p49"/>
          <p:cNvSpPr txBox="1"/>
          <p:nvPr>
            <p:ph type="title"/>
          </p:nvPr>
        </p:nvSpPr>
        <p:spPr>
          <a:xfrm>
            <a:off x="276860" y="334005"/>
            <a:ext cx="2729700" cy="11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1" name="Google Shape;461;p49"/>
          <p:cNvSpPr txBox="1"/>
          <p:nvPr>
            <p:ph idx="1" type="subTitle"/>
          </p:nvPr>
        </p:nvSpPr>
        <p:spPr>
          <a:xfrm>
            <a:off x="335627" y="3143713"/>
            <a:ext cx="2723100" cy="5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2" name="Google Shape;462;p49"/>
          <p:cNvSpPr/>
          <p:nvPr/>
        </p:nvSpPr>
        <p:spPr>
          <a:xfrm>
            <a:off x="3055339" y="3164944"/>
            <a:ext cx="2757300" cy="16836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63" name="Google Shape;463;p49"/>
          <p:cNvSpPr/>
          <p:nvPr>
            <p:ph idx="2" type="pic"/>
          </p:nvPr>
        </p:nvSpPr>
        <p:spPr>
          <a:xfrm>
            <a:off x="305510" y="1313560"/>
            <a:ext cx="2746200" cy="184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4" name="Google Shape;464;p49"/>
          <p:cNvSpPr txBox="1"/>
          <p:nvPr>
            <p:ph idx="3" type="subTitle"/>
          </p:nvPr>
        </p:nvSpPr>
        <p:spPr>
          <a:xfrm>
            <a:off x="3085572" y="3143713"/>
            <a:ext cx="2723100" cy="5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5" name="Google Shape;465;p49"/>
          <p:cNvSpPr txBox="1"/>
          <p:nvPr>
            <p:ph idx="4" type="body"/>
          </p:nvPr>
        </p:nvSpPr>
        <p:spPr>
          <a:xfrm>
            <a:off x="329783" y="3743746"/>
            <a:ext cx="2697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66" name="Google Shape;466;p49"/>
          <p:cNvSpPr txBox="1"/>
          <p:nvPr>
            <p:ph idx="5" type="body"/>
          </p:nvPr>
        </p:nvSpPr>
        <p:spPr>
          <a:xfrm>
            <a:off x="3088466" y="3743746"/>
            <a:ext cx="2697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67" name="Google Shape;467;p49"/>
          <p:cNvSpPr/>
          <p:nvPr/>
        </p:nvSpPr>
        <p:spPr>
          <a:xfrm>
            <a:off x="3062463" y="809593"/>
            <a:ext cx="1136400" cy="5037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68" name="Google Shape;468;p49"/>
          <p:cNvSpPr/>
          <p:nvPr>
            <p:ph idx="6" type="pic"/>
          </p:nvPr>
        </p:nvSpPr>
        <p:spPr>
          <a:xfrm>
            <a:off x="3063994" y="1313560"/>
            <a:ext cx="2746200" cy="184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9" name="Google Shape;469;p49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0" name="Google Shape;470;p49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CUSTOM_17"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0"/>
          <p:cNvSpPr/>
          <p:nvPr/>
        </p:nvSpPr>
        <p:spPr>
          <a:xfrm>
            <a:off x="298192" y="301228"/>
            <a:ext cx="2757300" cy="10122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3" name="Google Shape;473;p50"/>
          <p:cNvSpPr/>
          <p:nvPr/>
        </p:nvSpPr>
        <p:spPr>
          <a:xfrm>
            <a:off x="297538" y="3164228"/>
            <a:ext cx="2763300" cy="1683600"/>
          </a:xfrm>
          <a:prstGeom prst="rect">
            <a:avLst/>
          </a:prstGeom>
          <a:solidFill>
            <a:schemeClr val="accent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4" name="Google Shape;474;p50"/>
          <p:cNvSpPr txBox="1"/>
          <p:nvPr>
            <p:ph idx="1" type="subTitle"/>
          </p:nvPr>
        </p:nvSpPr>
        <p:spPr>
          <a:xfrm>
            <a:off x="334178" y="3142997"/>
            <a:ext cx="2723100" cy="5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5" name="Google Shape;475;p50"/>
          <p:cNvSpPr/>
          <p:nvPr/>
        </p:nvSpPr>
        <p:spPr>
          <a:xfrm>
            <a:off x="3053889" y="3164228"/>
            <a:ext cx="2757300" cy="16836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6" name="Google Shape;476;p50"/>
          <p:cNvSpPr txBox="1"/>
          <p:nvPr>
            <p:ph type="title"/>
          </p:nvPr>
        </p:nvSpPr>
        <p:spPr>
          <a:xfrm>
            <a:off x="276860" y="334005"/>
            <a:ext cx="2729700" cy="11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7" name="Google Shape;477;p50"/>
          <p:cNvSpPr/>
          <p:nvPr>
            <p:ph idx="2" type="pic"/>
          </p:nvPr>
        </p:nvSpPr>
        <p:spPr>
          <a:xfrm>
            <a:off x="304061" y="1312844"/>
            <a:ext cx="2746200" cy="184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8" name="Google Shape;478;p50"/>
          <p:cNvSpPr txBox="1"/>
          <p:nvPr>
            <p:ph idx="3" type="subTitle"/>
          </p:nvPr>
        </p:nvSpPr>
        <p:spPr>
          <a:xfrm>
            <a:off x="3084123" y="3142997"/>
            <a:ext cx="2723100" cy="5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50"/>
          <p:cNvSpPr txBox="1"/>
          <p:nvPr>
            <p:ph idx="4" type="body"/>
          </p:nvPr>
        </p:nvSpPr>
        <p:spPr>
          <a:xfrm>
            <a:off x="328334" y="3743030"/>
            <a:ext cx="2697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80" name="Google Shape;480;p50"/>
          <p:cNvSpPr txBox="1"/>
          <p:nvPr>
            <p:ph idx="5" type="body"/>
          </p:nvPr>
        </p:nvSpPr>
        <p:spPr>
          <a:xfrm>
            <a:off x="3087016" y="3743030"/>
            <a:ext cx="2697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81" name="Google Shape;481;p50"/>
          <p:cNvSpPr/>
          <p:nvPr/>
        </p:nvSpPr>
        <p:spPr>
          <a:xfrm>
            <a:off x="3061014" y="808877"/>
            <a:ext cx="1136400" cy="5037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2" name="Google Shape;482;p50"/>
          <p:cNvSpPr/>
          <p:nvPr>
            <p:ph idx="6" type="pic"/>
          </p:nvPr>
        </p:nvSpPr>
        <p:spPr>
          <a:xfrm>
            <a:off x="3062545" y="1312844"/>
            <a:ext cx="2746200" cy="184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3" name="Google Shape;483;p50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4" name="Google Shape;484;p50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5" name="Google Shape;485;p50"/>
          <p:cNvSpPr/>
          <p:nvPr/>
        </p:nvSpPr>
        <p:spPr>
          <a:xfrm>
            <a:off x="5811189" y="3164228"/>
            <a:ext cx="2757300" cy="1683600"/>
          </a:xfrm>
          <a:prstGeom prst="rect">
            <a:avLst/>
          </a:prstGeom>
          <a:solidFill>
            <a:schemeClr val="accen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6" name="Google Shape;486;p50"/>
          <p:cNvSpPr txBox="1"/>
          <p:nvPr>
            <p:ph idx="7" type="subTitle"/>
          </p:nvPr>
        </p:nvSpPr>
        <p:spPr>
          <a:xfrm>
            <a:off x="5841423" y="3142997"/>
            <a:ext cx="2723100" cy="5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7" name="Google Shape;487;p50"/>
          <p:cNvSpPr txBox="1"/>
          <p:nvPr>
            <p:ph idx="8" type="body"/>
          </p:nvPr>
        </p:nvSpPr>
        <p:spPr>
          <a:xfrm>
            <a:off x="5844316" y="3743030"/>
            <a:ext cx="2697000" cy="109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88" name="Google Shape;488;p50"/>
          <p:cNvSpPr/>
          <p:nvPr>
            <p:ph idx="9" type="pic"/>
          </p:nvPr>
        </p:nvSpPr>
        <p:spPr>
          <a:xfrm>
            <a:off x="5819845" y="1312844"/>
            <a:ext cx="2746200" cy="1841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CUSTOM_18"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1"/>
          <p:cNvSpPr/>
          <p:nvPr>
            <p:ph idx="2" type="pic"/>
          </p:nvPr>
        </p:nvSpPr>
        <p:spPr>
          <a:xfrm>
            <a:off x="317500" y="1104900"/>
            <a:ext cx="8521800" cy="37338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1" name="Google Shape;491;p51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2" name="Google Shape;492;p51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CUSTOM_19"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52"/>
          <p:cNvSpPr/>
          <p:nvPr>
            <p:ph idx="2" type="pic"/>
          </p:nvPr>
        </p:nvSpPr>
        <p:spPr>
          <a:xfrm>
            <a:off x="340412" y="3044150"/>
            <a:ext cx="2087400" cy="1769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5" name="Google Shape;495;p52"/>
          <p:cNvSpPr/>
          <p:nvPr>
            <p:ph idx="3" type="pic"/>
          </p:nvPr>
        </p:nvSpPr>
        <p:spPr>
          <a:xfrm>
            <a:off x="5649300" y="3044303"/>
            <a:ext cx="1190100" cy="1769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6" name="Google Shape;496;p52"/>
          <p:cNvSpPr/>
          <p:nvPr>
            <p:ph idx="4" type="pic"/>
          </p:nvPr>
        </p:nvSpPr>
        <p:spPr>
          <a:xfrm>
            <a:off x="340400" y="1690778"/>
            <a:ext cx="1416300" cy="1338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7" name="Google Shape;497;p52"/>
          <p:cNvSpPr/>
          <p:nvPr>
            <p:ph idx="5" type="pic"/>
          </p:nvPr>
        </p:nvSpPr>
        <p:spPr>
          <a:xfrm>
            <a:off x="2443047" y="3044052"/>
            <a:ext cx="1190100" cy="13227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8" name="Google Shape;498;p52"/>
          <p:cNvSpPr/>
          <p:nvPr>
            <p:ph idx="6" type="pic"/>
          </p:nvPr>
        </p:nvSpPr>
        <p:spPr>
          <a:xfrm>
            <a:off x="3648504" y="3044048"/>
            <a:ext cx="1991100" cy="1769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p52"/>
          <p:cNvSpPr/>
          <p:nvPr>
            <p:ph idx="7" type="pic"/>
          </p:nvPr>
        </p:nvSpPr>
        <p:spPr>
          <a:xfrm>
            <a:off x="1767376" y="1263050"/>
            <a:ext cx="1881300" cy="1769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0" name="Google Shape;500;p52"/>
          <p:cNvSpPr/>
          <p:nvPr>
            <p:ph idx="8" type="pic"/>
          </p:nvPr>
        </p:nvSpPr>
        <p:spPr>
          <a:xfrm>
            <a:off x="3648523" y="1263050"/>
            <a:ext cx="1592400" cy="1769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1" name="Google Shape;501;p52"/>
          <p:cNvSpPr/>
          <p:nvPr>
            <p:ph idx="9" type="pic"/>
          </p:nvPr>
        </p:nvSpPr>
        <p:spPr>
          <a:xfrm>
            <a:off x="5240654" y="1263050"/>
            <a:ext cx="1598700" cy="1769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2" name="Google Shape;502;p52"/>
          <p:cNvSpPr/>
          <p:nvPr>
            <p:ph idx="13" type="pic"/>
          </p:nvPr>
        </p:nvSpPr>
        <p:spPr>
          <a:xfrm>
            <a:off x="6860149" y="1263050"/>
            <a:ext cx="1962600" cy="3550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3" name="Google Shape;503;p52"/>
          <p:cNvSpPr/>
          <p:nvPr/>
        </p:nvSpPr>
        <p:spPr>
          <a:xfrm>
            <a:off x="8345421" y="287925"/>
            <a:ext cx="489000" cy="502500"/>
          </a:xfrm>
          <a:prstGeom prst="rect">
            <a:avLst/>
          </a:prstGeom>
          <a:solidFill>
            <a:schemeClr val="dk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4" name="Google Shape;504;p52"/>
          <p:cNvSpPr txBox="1"/>
          <p:nvPr>
            <p:ph idx="12" type="sldNum"/>
          </p:nvPr>
        </p:nvSpPr>
        <p:spPr>
          <a:xfrm>
            <a:off x="8333701" y="298859"/>
            <a:ext cx="489000" cy="50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dk1"/>
                </a:solidFill>
              </a:defRPr>
            </a:lvl1pPr>
            <a:lvl2pPr lvl="1">
              <a:buNone/>
              <a:defRPr>
                <a:solidFill>
                  <a:schemeClr val="dk1"/>
                </a:solidFill>
              </a:defRPr>
            </a:lvl2pPr>
            <a:lvl3pPr lvl="2">
              <a:buNone/>
              <a:defRPr>
                <a:solidFill>
                  <a:schemeClr val="dk1"/>
                </a:solidFill>
              </a:defRPr>
            </a:lvl3pPr>
            <a:lvl4pPr lvl="3">
              <a:buNone/>
              <a:defRPr>
                <a:solidFill>
                  <a:schemeClr val="dk1"/>
                </a:solidFill>
              </a:defRPr>
            </a:lvl4pPr>
            <a:lvl5pPr lvl="4">
              <a:buNone/>
              <a:defRPr>
                <a:solidFill>
                  <a:schemeClr val="dk1"/>
                </a:solidFill>
              </a:defRPr>
            </a:lvl5pPr>
            <a:lvl6pPr lvl="5">
              <a:buNone/>
              <a:defRPr>
                <a:solidFill>
                  <a:schemeClr val="dk1"/>
                </a:solidFill>
              </a:defRPr>
            </a:lvl6pPr>
            <a:lvl7pPr lvl="6">
              <a:buNone/>
              <a:defRPr>
                <a:solidFill>
                  <a:schemeClr val="dk1"/>
                </a:solidFill>
              </a:defRPr>
            </a:lvl7pPr>
            <a:lvl8pPr lvl="7">
              <a:buNone/>
              <a:defRPr>
                <a:solidFill>
                  <a:schemeClr val="dk1"/>
                </a:solidFill>
              </a:defRPr>
            </a:lvl8pPr>
            <a:lvl9pPr lvl="8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5" name="Google Shape;505;p52"/>
          <p:cNvSpPr/>
          <p:nvPr/>
        </p:nvSpPr>
        <p:spPr>
          <a:xfrm>
            <a:off x="298300" y="301050"/>
            <a:ext cx="5585100" cy="606600"/>
          </a:xfrm>
          <a:prstGeom prst="rect">
            <a:avLst/>
          </a:prstGeom>
          <a:solidFill>
            <a:schemeClr val="accen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6" name="Google Shape;506;p52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40" Type="http://schemas.openxmlformats.org/officeDocument/2006/relationships/theme" Target="../theme/theme1.xml"/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29" Type="http://schemas.openxmlformats.org/officeDocument/2006/relationships/slideLayout" Target="../slideLayouts/slideLayout40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2.xml"/><Relationship Id="rId3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21.xml"/><Relationship Id="rId32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24.xml"/><Relationship Id="rId35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23.xml"/><Relationship Id="rId34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26.xml"/><Relationship Id="rId37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25.xml"/><Relationship Id="rId36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28.xml"/><Relationship Id="rId39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27.xml"/><Relationship Id="rId38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Lexend"/>
              <a:buNone/>
              <a:defRPr sz="3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8500700" y="114300"/>
            <a:ext cx="528900" cy="54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lvl="1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lvl="2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lvl="3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lvl="4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  <a:lvl6pPr lvl="5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6pPr>
            <a:lvl7pPr lvl="6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7pPr>
            <a:lvl8pPr lvl="7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8pPr>
            <a:lvl9pPr lvl="8" algn="ctr">
              <a:buNone/>
              <a:defRPr>
                <a:solidFill>
                  <a:schemeClr val="dk2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2614575" y="2355900"/>
            <a:ext cx="5340900" cy="20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○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■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○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■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○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■"/>
              <a:defRPr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72">
          <p15:clr>
            <a:srgbClr val="E46962"/>
          </p15:clr>
        </p15:guide>
        <p15:guide id="2" pos="738">
          <p15:clr>
            <a:srgbClr val="E46962"/>
          </p15:clr>
        </p15:guide>
        <p15:guide id="3" pos="405">
          <p15:clr>
            <a:srgbClr val="E46962"/>
          </p15:clr>
        </p15:guide>
        <p15:guide id="4" pos="1396">
          <p15:clr>
            <a:srgbClr val="E46962"/>
          </p15:clr>
        </p15:guide>
        <p15:guide id="5" pos="1067">
          <p15:clr>
            <a:srgbClr val="E46962"/>
          </p15:clr>
        </p15:guide>
        <p15:guide id="6" pos="1725">
          <p15:clr>
            <a:srgbClr val="E46962"/>
          </p15:clr>
        </p15:guide>
        <p15:guide id="7" pos="2054">
          <p15:clr>
            <a:srgbClr val="E46962"/>
          </p15:clr>
        </p15:guide>
        <p15:guide id="8" pos="2387">
          <p15:clr>
            <a:srgbClr val="E46962"/>
          </p15:clr>
        </p15:guide>
        <p15:guide id="9" pos="2720">
          <p15:clr>
            <a:srgbClr val="E46962"/>
          </p15:clr>
        </p15:guide>
        <p15:guide id="10" pos="3049">
          <p15:clr>
            <a:srgbClr val="E46962"/>
          </p15:clr>
        </p15:guide>
        <p15:guide id="11" pos="3378">
          <p15:clr>
            <a:srgbClr val="E46962"/>
          </p15:clr>
        </p15:guide>
        <p15:guide id="12" pos="3706">
          <p15:clr>
            <a:srgbClr val="E46962"/>
          </p15:clr>
        </p15:guide>
        <p15:guide id="13" pos="4035">
          <p15:clr>
            <a:srgbClr val="E46962"/>
          </p15:clr>
        </p15:guide>
        <p15:guide id="14" pos="4364">
          <p15:clr>
            <a:srgbClr val="E46962"/>
          </p15:clr>
        </p15:guide>
        <p15:guide id="15" pos="4693">
          <p15:clr>
            <a:srgbClr val="E46962"/>
          </p15:clr>
        </p15:guide>
        <p15:guide id="16" pos="5025">
          <p15:clr>
            <a:srgbClr val="E46962"/>
          </p15:clr>
        </p15:guide>
        <p15:guide id="17" pos="5355">
          <p15:clr>
            <a:srgbClr val="E46962"/>
          </p15:clr>
        </p15:guide>
        <p15:guide id="18" pos="5688">
          <p15:clr>
            <a:srgbClr val="E46962"/>
          </p15:clr>
        </p15:guide>
        <p15:guide id="19" orient="horz" pos="72">
          <p15:clr>
            <a:srgbClr val="E46962"/>
          </p15:clr>
        </p15:guide>
        <p15:guide id="20" orient="horz" pos="417">
          <p15:clr>
            <a:srgbClr val="E46962"/>
          </p15:clr>
        </p15:guide>
        <p15:guide id="21" orient="horz" pos="415">
          <p15:clr>
            <a:srgbClr val="E46962"/>
          </p15:clr>
        </p15:guide>
        <p15:guide id="22" orient="horz" pos="761">
          <p15:clr>
            <a:srgbClr val="E46962"/>
          </p15:clr>
        </p15:guide>
        <p15:guide id="23" orient="horz" pos="1101">
          <p15:clr>
            <a:srgbClr val="E46962"/>
          </p15:clr>
        </p15:guide>
        <p15:guide id="24" orient="horz" pos="1449">
          <p15:clr>
            <a:srgbClr val="E46962"/>
          </p15:clr>
        </p15:guide>
        <p15:guide id="25" orient="horz" pos="1791">
          <p15:clr>
            <a:srgbClr val="E46962"/>
          </p15:clr>
        </p15:guide>
        <p15:guide id="26" orient="horz" pos="2134">
          <p15:clr>
            <a:srgbClr val="E46962"/>
          </p15:clr>
        </p15:guide>
        <p15:guide id="27" orient="horz" pos="2479">
          <p15:clr>
            <a:srgbClr val="E46962"/>
          </p15:clr>
        </p15:guide>
        <p15:guide id="28" orient="horz" pos="2825">
          <p15:clr>
            <a:srgbClr val="E46962"/>
          </p15:clr>
        </p15:guide>
        <p15:guide id="29" orient="horz" pos="3166">
          <p15:clr>
            <a:srgbClr val="E46962"/>
          </p15:clr>
        </p15:guide>
        <p15:guide id="30" pos="184">
          <p15:clr>
            <a:srgbClr val="E46962"/>
          </p15:clr>
        </p15:guide>
        <p15:guide id="31" orient="horz" pos="184">
          <p15:clr>
            <a:srgbClr val="E46962"/>
          </p15:clr>
        </p15:guide>
        <p15:guide id="32" pos="5576">
          <p15:clr>
            <a:srgbClr val="E46962"/>
          </p15:clr>
        </p15:guide>
        <p15:guide id="33" orient="horz" pos="1620">
          <p15:clr>
            <a:srgbClr val="E46962"/>
          </p15:clr>
        </p15:guide>
        <p15:guide id="34" orient="horz" pos="1716">
          <p15:clr>
            <a:srgbClr val="E46962"/>
          </p15:clr>
        </p15:guide>
        <p15:guide id="35" orient="horz" pos="3059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3"/>
          <p:cNvSpPr txBox="1"/>
          <p:nvPr>
            <p:ph idx="4294967295" type="title"/>
          </p:nvPr>
        </p:nvSpPr>
        <p:spPr>
          <a:xfrm>
            <a:off x="2260050" y="454450"/>
            <a:ext cx="4623900" cy="150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Easy-Up!</a:t>
            </a:r>
            <a:endParaRPr sz="5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bathroom assistance device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12" name="Google Shape;512;p53"/>
          <p:cNvSpPr txBox="1"/>
          <p:nvPr>
            <p:ph idx="4294967295" type="subTitle"/>
          </p:nvPr>
        </p:nvSpPr>
        <p:spPr>
          <a:xfrm>
            <a:off x="2492250" y="3181550"/>
            <a:ext cx="4159500" cy="150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Sahil Shukla, 300301375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Ben de Gans, 300368382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 Danny Abdel Bary, 300362981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Mathew Oliveira, 300316742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2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III Benchmarking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577" name="Google Shape;577;p62"/>
          <p:cNvGraphicFramePr/>
          <p:nvPr/>
        </p:nvGraphicFramePr>
        <p:xfrm>
          <a:off x="1600175" y="1188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{F2AF55CD-C67D-4179-9A72-94AF0FB6FEB7}</a:tableStyleId>
              </a:tblPr>
              <a:tblGrid>
                <a:gridCol w="1188725"/>
                <a:gridCol w="1188725"/>
                <a:gridCol w="1188725"/>
                <a:gridCol w="1188725"/>
                <a:gridCol w="1188725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Value (target)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Value (marginal)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Actual Value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C$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88.16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Usability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Seconds to use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Portability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cm^3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Durability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Years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(on avg.)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78" name="Google Shape;578;p62"/>
          <p:cNvSpPr txBox="1"/>
          <p:nvPr/>
        </p:nvSpPr>
        <p:spPr>
          <a:xfrm>
            <a:off x="1483950" y="3424775"/>
            <a:ext cx="6176100" cy="4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majority of the adjustments made for this prototype were functional so the 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target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specifications changed very little.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63"/>
          <p:cNvSpPr txBox="1"/>
          <p:nvPr>
            <p:ph type="title"/>
          </p:nvPr>
        </p:nvSpPr>
        <p:spPr>
          <a:xfrm>
            <a:off x="1775650" y="2220900"/>
            <a:ext cx="4629900" cy="70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Demonstration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64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Economics Report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9" name="Google Shape;589;p64"/>
          <p:cNvSpPr txBox="1"/>
          <p:nvPr/>
        </p:nvSpPr>
        <p:spPr>
          <a:xfrm>
            <a:off x="279175" y="1180500"/>
            <a:ext cx="7609200" cy="27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Small user base.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Materials per unit: $88.16, bulk price: ~$50.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Potential selling price: 4*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 cost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= $200.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Depreciation rate of 20%.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Expected to own 40-50% of the market due to lack of other market solutions.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65"/>
          <p:cNvSpPr txBox="1"/>
          <p:nvPr>
            <p:ph type="title"/>
          </p:nvPr>
        </p:nvSpPr>
        <p:spPr>
          <a:xfrm>
            <a:off x="369110" y="3664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060">
                <a:latin typeface="Times New Roman"/>
                <a:ea typeface="Times New Roman"/>
                <a:cs typeface="Times New Roman"/>
                <a:sym typeface="Times New Roman"/>
              </a:rPr>
              <a:t>Difficult Decisions Made/Trials And Tribulations</a:t>
            </a:r>
            <a:endParaRPr sz="206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5" name="Google Shape;595;p65"/>
          <p:cNvSpPr txBox="1"/>
          <p:nvPr/>
        </p:nvSpPr>
        <p:spPr>
          <a:xfrm>
            <a:off x="279175" y="1180500"/>
            <a:ext cx="7609200" cy="278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Parsing 2nd-order product requirements.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Transitioning concepts once it was realized that the prototype was going to be unsatisfactory to our needs.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Choosing which specifications we wanted to focus on.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Stitching together the product.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66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Lessons Learned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01" name="Google Shape;601;p66"/>
          <p:cNvSpPr txBox="1"/>
          <p:nvPr/>
        </p:nvSpPr>
        <p:spPr>
          <a:xfrm>
            <a:off x="285900" y="1133675"/>
            <a:ext cx="8572200" cy="37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to give/take constructive criticism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value of following a strict schedule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Buying materials from industrial suppliers is not ideal for small scale operations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Avoid buying products in bulk unless completely necessary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Don't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be afraid of “Simple” solutions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Try to use as much of your skillset as possible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67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Future Work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07" name="Google Shape;607;p67"/>
          <p:cNvSpPr txBox="1"/>
          <p:nvPr/>
        </p:nvSpPr>
        <p:spPr>
          <a:xfrm>
            <a:off x="279175" y="1226725"/>
            <a:ext cx="8572200" cy="161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Prototyping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-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adjustments need to be made to ensure the product properly fits the client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-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slight alterations can be made to further increase the consistency of the product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Project Work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-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design day proposal must be finalized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-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manual and instructions 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video must be created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68"/>
          <p:cNvSpPr txBox="1"/>
          <p:nvPr/>
        </p:nvSpPr>
        <p:spPr>
          <a:xfrm>
            <a:off x="3705150" y="1976300"/>
            <a:ext cx="1733700" cy="6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End</a:t>
            </a:r>
            <a:endParaRPr sz="3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4"/>
          <p:cNvSpPr txBox="1"/>
          <p:nvPr>
            <p:ph type="title"/>
          </p:nvPr>
        </p:nvSpPr>
        <p:spPr>
          <a:xfrm>
            <a:off x="279175" y="338025"/>
            <a:ext cx="5562300" cy="56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760">
                <a:latin typeface="Times New Roman"/>
                <a:ea typeface="Times New Roman"/>
                <a:cs typeface="Times New Roman"/>
                <a:sym typeface="Times New Roman"/>
              </a:rPr>
              <a:t>Customer Request/Problem Statement</a:t>
            </a:r>
            <a:endParaRPr sz="276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18" name="Google Shape;518;p54"/>
          <p:cNvSpPr txBox="1"/>
          <p:nvPr/>
        </p:nvSpPr>
        <p:spPr>
          <a:xfrm>
            <a:off x="292625" y="1468900"/>
            <a:ext cx="8558700" cy="11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</a:t>
            </a: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This client has </a:t>
            </a:r>
            <a:r>
              <a:rPr b="1"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limited flexibility</a:t>
            </a: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b="1"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hand strength</a:t>
            </a: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which makes it difficult to independently go to the washroom. The main difficulty is pulling her pants </a:t>
            </a:r>
            <a:r>
              <a:rPr b="1"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down</a:t>
            </a: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and </a:t>
            </a:r>
            <a:r>
              <a:rPr b="1"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back up</a:t>
            </a: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She cannot reach around to the back to help pull the clothing over her bum.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”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19" name="Google Shape;519;p54"/>
          <p:cNvSpPr txBox="1"/>
          <p:nvPr/>
        </p:nvSpPr>
        <p:spPr>
          <a:xfrm>
            <a:off x="292625" y="2724150"/>
            <a:ext cx="8558700" cy="4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Problem Statement: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0" name="Google Shape;520;p54"/>
          <p:cNvSpPr txBox="1"/>
          <p:nvPr/>
        </p:nvSpPr>
        <p:spPr>
          <a:xfrm>
            <a:off x="362275" y="3172800"/>
            <a:ext cx="8489100" cy="94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Develop a </a:t>
            </a: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durable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portable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extendable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and </a:t>
            </a: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attachable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device that can pull up pants of all waist sizes.</a:t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1" name="Google Shape;521;p54"/>
          <p:cNvSpPr txBox="1"/>
          <p:nvPr/>
        </p:nvSpPr>
        <p:spPr>
          <a:xfrm>
            <a:off x="327475" y="1007925"/>
            <a:ext cx="8558700" cy="4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Customer Request</a:t>
            </a: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5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Target Specifications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527" name="Google Shape;527;p55"/>
          <p:cNvGraphicFramePr/>
          <p:nvPr/>
        </p:nvGraphicFramePr>
        <p:xfrm>
          <a:off x="311700" y="1017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{F2AF55CD-C67D-4179-9A72-94AF0FB6FEB7}</a:tableStyleId>
              </a:tblPr>
              <a:tblGrid>
                <a:gridCol w="2130150"/>
                <a:gridCol w="2130150"/>
                <a:gridCol w="2130150"/>
                <a:gridCol w="2130150"/>
              </a:tblGrid>
              <a:tr h="493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Maringal Spec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Target Spec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Portability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cm^3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Extendability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Flexibility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θ degrees bendability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Seconds to use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Durability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Years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kg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  <a:tr h="4900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CAD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6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Initial Design Concepts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33" name="Google Shape;533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7388" y="1017725"/>
            <a:ext cx="522922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56"/>
          <p:cNvPicPr preferRelativeResize="0"/>
          <p:nvPr/>
        </p:nvPicPr>
        <p:blipFill rotWithShape="1">
          <a:blip r:embed="rId4">
            <a:alphaModFix/>
          </a:blip>
          <a:srcRect b="16118" l="0" r="0" t="7888"/>
          <a:stretch/>
        </p:blipFill>
        <p:spPr>
          <a:xfrm>
            <a:off x="1562100" y="3094100"/>
            <a:ext cx="6019800" cy="1413400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56"/>
          <p:cNvSpPr txBox="1"/>
          <p:nvPr/>
        </p:nvSpPr>
        <p:spPr>
          <a:xfrm>
            <a:off x="3072000" y="27322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Figure 1: Belt Buckle forced expander</a:t>
            </a:r>
            <a:endParaRPr/>
          </a:p>
        </p:txBody>
      </p:sp>
      <p:sp>
        <p:nvSpPr>
          <p:cNvPr id="536" name="Google Shape;536;p56"/>
          <p:cNvSpPr txBox="1"/>
          <p:nvPr/>
        </p:nvSpPr>
        <p:spPr>
          <a:xfrm>
            <a:off x="2679308" y="4601925"/>
            <a:ext cx="378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Figure 2: Flexible semi-circle with piston powered clamps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57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I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2" name="Google Shape;542;p57"/>
          <p:cNvSpPr txBox="1"/>
          <p:nvPr/>
        </p:nvSpPr>
        <p:spPr>
          <a:xfrm>
            <a:off x="1562100" y="4656450"/>
            <a:ext cx="6019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Figure 4: Prototype I, which is essentially the design concept with corrected dimensions.</a:t>
            </a:r>
            <a:endParaRPr/>
          </a:p>
        </p:txBody>
      </p:sp>
      <p:pic>
        <p:nvPicPr>
          <p:cNvPr id="543" name="Google Shape;543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910" y="1109500"/>
            <a:ext cx="4551876" cy="32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58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I Benchmarking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549" name="Google Shape;549;p58"/>
          <p:cNvGraphicFramePr/>
          <p:nvPr/>
        </p:nvGraphicFramePr>
        <p:xfrm>
          <a:off x="1600175" y="1188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{F2AF55CD-C67D-4179-9A72-94AF0FB6FEB7}</a:tableStyleId>
              </a:tblPr>
              <a:tblGrid>
                <a:gridCol w="1188725"/>
                <a:gridCol w="1188725"/>
                <a:gridCol w="1188725"/>
                <a:gridCol w="1188725"/>
                <a:gridCol w="1188725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Value (target)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Value (marginal)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Actual Value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 (ABS)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1916.82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 (PLA)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1942.5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C$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~210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50" name="Google Shape;550;p58"/>
          <p:cNvSpPr txBox="1"/>
          <p:nvPr/>
        </p:nvSpPr>
        <p:spPr>
          <a:xfrm>
            <a:off x="327450" y="2776450"/>
            <a:ext cx="8489100" cy="14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Although Prototype I was initially created to test the weight of the design concept, it was 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found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that the cost of the prototype was drastically larger 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than marginally acceptable.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 a result, our initially design concept was deemed </a:t>
            </a: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unacceptable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9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II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6" name="Google Shape;556;p59"/>
          <p:cNvSpPr txBox="1"/>
          <p:nvPr/>
        </p:nvSpPr>
        <p:spPr>
          <a:xfrm>
            <a:off x="279175" y="1088400"/>
            <a:ext cx="55623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After gathering information from testing Prototype I, Prototype II narrowed the focus of the solution into excelling at 3 things: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arenR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Being extremely portable.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arenR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Being lightweight.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AutoNum type="arabicParenR"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Pulling pants up.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Which allowed us to significantly reduce the cost, weight, and complexity of the problems present in Prototype I.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57" name="Google Shape;557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3885" y="1013325"/>
            <a:ext cx="2997715" cy="3996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0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II Benchmarking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563" name="Google Shape;563;p60"/>
          <p:cNvGraphicFramePr/>
          <p:nvPr/>
        </p:nvGraphicFramePr>
        <p:xfrm>
          <a:off x="1600175" y="1188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{F2AF55CD-C67D-4179-9A72-94AF0FB6FEB7}</a:tableStyleId>
              </a:tblPr>
              <a:tblGrid>
                <a:gridCol w="1188725"/>
                <a:gridCol w="1188725"/>
                <a:gridCol w="1188725"/>
                <a:gridCol w="1188725"/>
                <a:gridCol w="1188725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Units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Value (target)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Value (marginal)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Actual Value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Weight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Cost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C$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24.17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Usability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Seconds to use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Portability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cm^3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Durability 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Years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(on avg.)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64" name="Google Shape;564;p60"/>
          <p:cNvSpPr txBox="1"/>
          <p:nvPr/>
        </p:nvSpPr>
        <p:spPr>
          <a:xfrm>
            <a:off x="279175" y="3442475"/>
            <a:ext cx="8489100" cy="141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By reducing the scope of our solution, we were able to drastically improve on meeting each of our target specifications.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61"/>
          <p:cNvSpPr txBox="1"/>
          <p:nvPr>
            <p:ph type="title"/>
          </p:nvPr>
        </p:nvSpPr>
        <p:spPr>
          <a:xfrm>
            <a:off x="279185" y="338025"/>
            <a:ext cx="5562300" cy="6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Prototype III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0" name="Google Shape;570;p61"/>
          <p:cNvSpPr txBox="1"/>
          <p:nvPr/>
        </p:nvSpPr>
        <p:spPr>
          <a:xfrm>
            <a:off x="279175" y="1013325"/>
            <a:ext cx="5562300" cy="39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Since prototype II functioned as intended, prototype III can 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focus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on increasing fidelity while not adjusting the core design. Some notable design elements in prototype III include.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Addition of armbands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a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llows the prototype to function more consistently since the straps are centered at the shoulders.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b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Replacing metal clips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with plastic backpack clips 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reduces the prototypes use time since they are easier to operate.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 top of this, both design elements increase user comfort.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71" name="Google Shape;571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0797" y="1013325"/>
            <a:ext cx="2997715" cy="3996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ptions Proposal">
  <a:themeElements>
    <a:clrScheme name="Simple Light">
      <a:dk1>
        <a:srgbClr val="1D1D1D"/>
      </a:dk1>
      <a:lt1>
        <a:srgbClr val="FFFFF0"/>
      </a:lt1>
      <a:dk2>
        <a:srgbClr val="51BD85"/>
      </a:dk2>
      <a:lt2>
        <a:srgbClr val="FF6652"/>
      </a:lt2>
      <a:accent1>
        <a:srgbClr val="FFE534"/>
      </a:accent1>
      <a:accent2>
        <a:srgbClr val="FFBBDC"/>
      </a:accent2>
      <a:accent3>
        <a:srgbClr val="6AD2E6"/>
      </a:accent3>
      <a:accent4>
        <a:srgbClr val="DBC89F"/>
      </a:accent4>
      <a:accent5>
        <a:srgbClr val="D8E4D6"/>
      </a:accent5>
      <a:accent6>
        <a:srgbClr val="FFFFFF"/>
      </a:accent6>
      <a:hlink>
        <a:srgbClr val="6AD2E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