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37.xml"/>
  <Override ContentType="application/vnd.openxmlformats-officedocument.presentationml.slideLayout+xml" PartName="/ppt/slideLayouts/slideLayout11.xml"/>
  <Override ContentType="application/vnd.openxmlformats-officedocument.presentationml.slideLayout+xml" PartName="/ppt/slideLayouts/slideLayout29.xml"/>
  <Override ContentType="application/vnd.openxmlformats-officedocument.presentationml.slideLayout+xml" PartName="/ppt/slideLayouts/slideLayout46.xml"/>
  <Override ContentType="application/vnd.openxmlformats-officedocument.presentationml.slideLayout+xml" PartName="/ppt/slideLayouts/slideLayout20.xml"/>
  <Override ContentType="application/vnd.openxmlformats-officedocument.presentationml.slideLayout+xml" PartName="/ppt/slideLayouts/slideLayout38.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21.xml"/>
  <Override ContentType="application/vnd.openxmlformats-officedocument.presentationml.slideLayout+xml" PartName="/ppt/slideLayouts/slideLayout47.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22.xml"/>
  <Override ContentType="application/vnd.openxmlformats-officedocument.presentationml.slideLayout+xml" PartName="/ppt/slideLayouts/slideLayout35.xml"/>
  <Override ContentType="application/vnd.openxmlformats-officedocument.presentationml.slideLayout+xml" PartName="/ppt/slideLayouts/slideLayout48.xml"/>
  <Override ContentType="application/vnd.openxmlformats-officedocument.presentationml.slideLayout+xml" PartName="/ppt/slideLayouts/slideLayout49.xml"/>
  <Override ContentType="application/vnd.openxmlformats-officedocument.presentationml.slideLayout+xml" PartName="/ppt/slideLayouts/slideLayout19.xml"/>
  <Override ContentType="application/vnd.openxmlformats-officedocument.presentationml.slideLayout+xml" PartName="/ppt/slideLayouts/slideLayout36.xml"/>
  <Override ContentType="application/vnd.openxmlformats-officedocument.presentationml.slideLayout+xml" PartName="/ppt/slideLayouts/slideLayout4.xml"/>
  <Override ContentType="application/vnd.openxmlformats-officedocument.presentationml.slideLayout+xml" PartName="/ppt/slideLayouts/slideLayout10.xml"/>
  <Override ContentType="application/vnd.openxmlformats-officedocument.presentationml.slideLayout+xml" PartName="/ppt/slideLayouts/slideLayout41.xml"/>
  <Override ContentType="application/vnd.openxmlformats-officedocument.presentationml.slideLayout+xml" PartName="/ppt/slideLayouts/slideLayout23.xml"/>
  <Override ContentType="application/vnd.openxmlformats-officedocument.presentationml.slideLayout+xml" PartName="/ppt/slideLayouts/slideLayout24.xml"/>
  <Override ContentType="application/vnd.openxmlformats-officedocument.presentationml.slideLayout+xml" PartName="/ppt/slideLayouts/slideLayout7.xml"/>
  <Override ContentType="application/vnd.openxmlformats-officedocument.presentationml.slideLayout+xml" PartName="/ppt/slideLayouts/slideLayout40.xml"/>
  <Override ContentType="application/vnd.openxmlformats-officedocument.presentationml.slideLayout+xml" PartName="/ppt/slideLayouts/slideLayout16.xml"/>
  <Override ContentType="application/vnd.openxmlformats-officedocument.presentationml.slideLayout+xml" PartName="/ppt/slideLayouts/slideLayout33.xml"/>
  <Override ContentType="application/vnd.openxmlformats-officedocument.presentationml.slideLayout+xml" PartName="/ppt/slideLayouts/slideLayout25.xml"/>
  <Override ContentType="application/vnd.openxmlformats-officedocument.presentationml.slideLayout+xml" PartName="/ppt/slideLayouts/slideLayout17.xml"/>
  <Override ContentType="application/vnd.openxmlformats-officedocument.presentationml.slideLayout+xml" PartName="/ppt/slideLayouts/slideLayout42.xml"/>
  <Override ContentType="application/vnd.openxmlformats-officedocument.presentationml.slideLayout+xml" PartName="/ppt/slideLayouts/slideLayout34.xml"/>
  <Override ContentType="application/vnd.openxmlformats-officedocument.presentationml.slideLayout+xml" PartName="/ppt/slideLayouts/slideLayout6.xml"/>
  <Override ContentType="application/vnd.openxmlformats-officedocument.presentationml.slideLayout+xml" PartName="/ppt/slideLayouts/slideLayout30.xml"/>
  <Override ContentType="application/vnd.openxmlformats-officedocument.presentationml.slideLayout+xml" PartName="/ppt/slideLayouts/slideLayout43.xml"/>
  <Override ContentType="application/vnd.openxmlformats-officedocument.presentationml.slideLayout+xml" PartName="/ppt/slideLayouts/slideLayout26.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39.xml"/>
  <Override ContentType="application/vnd.openxmlformats-officedocument.presentationml.slideLayout+xml" PartName="/ppt/slideLayouts/slideLayout9.xml"/>
  <Override ContentType="application/vnd.openxmlformats-officedocument.presentationml.slideLayout+xml" PartName="/ppt/slideLayouts/slideLayout31.xml"/>
  <Override ContentType="application/vnd.openxmlformats-officedocument.presentationml.slideLayout+xml" PartName="/ppt/slideLayouts/slideLayout50.xml"/>
  <Override ContentType="application/vnd.openxmlformats-officedocument.presentationml.slideLayout+xml" PartName="/ppt/slideLayouts/slideLayout44.xml"/>
  <Override ContentType="application/vnd.openxmlformats-officedocument.presentationml.slideLayout+xml" PartName="/ppt/slideLayouts/slideLayout14.xml"/>
  <Override ContentType="application/vnd.openxmlformats-officedocument.presentationml.slideLayout+xml" PartName="/ppt/slideLayouts/slideLayout28.xml"/>
  <Override ContentType="application/vnd.openxmlformats-officedocument.presentationml.slideLayout+xml" PartName="/ppt/slideLayouts/slideLayout27.xml"/>
  <Override ContentType="application/vnd.openxmlformats-officedocument.presentationml.slideLayout+xml" PartName="/ppt/slideLayouts/slideLayout15.xml"/>
  <Override ContentType="application/vnd.openxmlformats-officedocument.presentationml.slideLayout+xml" PartName="/ppt/slideLayouts/slideLayout8.xml"/>
  <Override ContentType="application/vnd.openxmlformats-officedocument.presentationml.slideLayout+xml" PartName="/ppt/slideLayouts/slideLayout45.xml"/>
  <Override ContentType="application/vnd.openxmlformats-officedocument.presentationml.slideLayout+xml" PartName="/ppt/slideLayouts/slideLayout32.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98" r:id="rId5"/>
    <p:sldMasterId id="2147483699" r:id="rId6"/>
  </p:sldMasterIdLst>
  <p:notesMasterIdLst>
    <p:notesMasterId r:id="rId7"/>
  </p:notesMasterIdLst>
  <p:sldIdLst>
    <p:sldId id="256" r:id="rId8"/>
    <p:sldId id="257" r:id="rId9"/>
    <p:sldId id="258" r:id="rId10"/>
    <p:sldId id="259" r:id="rId11"/>
    <p:sldId id="260" r:id="rId12"/>
    <p:sldId id="261" r:id="rId13"/>
  </p:sldIdLst>
  <p:sldSz cy="5143500" cx="9144000"/>
  <p:notesSz cx="6858000" cy="9144000"/>
  <p:embeddedFontLst>
    <p:embeddedFont>
      <p:font typeface="Lexend SemiBold"/>
      <p:regular r:id="rId14"/>
      <p:bold r:id="rId15"/>
    </p:embeddedFont>
    <p:embeddedFont>
      <p:font typeface="Lexend"/>
      <p:regular r:id="rId16"/>
      <p:bold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3F924241-4840-42FE-833B-EDC45A92DC41}">
  <a:tblStyle styleId="{3F924241-4840-42FE-833B-EDC45A92DC41}" styleName="Table_0">
    <a:wholeTbl>
      <a:tcTxStyle>
        <a:font>
          <a:latin typeface="Arial"/>
          <a:ea typeface="Arial"/>
          <a:cs typeface="Arial"/>
        </a:font>
        <a:srgbClr val="000000"/>
      </a:tcTxStyle>
      <a:tcStyle>
        <a:tcBdr>
          <a:left>
            <a:ln cap="flat" cmpd="sng" w="12700">
              <a:solidFill>
                <a:srgbClr val="000000"/>
              </a:solidFill>
              <a:prstDash val="solid"/>
              <a:round/>
              <a:headEnd len="sm" w="sm" type="none"/>
              <a:tailEnd len="sm" w="sm" type="none"/>
            </a:ln>
          </a:left>
          <a:right>
            <a:ln cap="flat" cmpd="sng" w="12700">
              <a:solidFill>
                <a:srgbClr val="000000"/>
              </a:solidFill>
              <a:prstDash val="solid"/>
              <a:round/>
              <a:headEnd len="sm" w="sm" type="none"/>
              <a:tailEnd len="sm" w="sm" type="none"/>
            </a:ln>
          </a:right>
          <a:top>
            <a:ln cap="flat" cmpd="sng" w="12700">
              <a:solidFill>
                <a:srgbClr val="000000"/>
              </a:solidFill>
              <a:prstDash val="solid"/>
              <a:round/>
              <a:headEnd len="sm" w="sm" type="none"/>
              <a:tailEnd len="sm" w="sm" type="none"/>
            </a:ln>
          </a:top>
          <a:bottom>
            <a:ln cap="flat" cmpd="sng" w="12700">
              <a:solidFill>
                <a:srgbClr val="000000"/>
              </a:solidFill>
              <a:prstDash val="solid"/>
              <a:round/>
              <a:headEnd len="sm" w="sm" type="none"/>
              <a:tailEnd len="sm" w="sm" type="none"/>
            </a:ln>
          </a:bottom>
          <a:insideH>
            <a:ln cap="flat" cmpd="sng" w="12700">
              <a:solidFill>
                <a:srgbClr val="000000"/>
              </a:solidFill>
              <a:prstDash val="solid"/>
              <a:round/>
              <a:headEnd len="sm" w="sm" type="none"/>
              <a:tailEnd len="sm" w="sm" type="none"/>
            </a:ln>
          </a:insideH>
          <a:insideV>
            <a:ln cap="flat" cmpd="sng" w="12700">
              <a:solidFill>
                <a:srgbClr val="000000"/>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5" Type="http://schemas.openxmlformats.org/officeDocument/2006/relationships/slideMaster" Target="slideMasters/slideMaster1.xml"/><Relationship Id="rId6" Type="http://schemas.openxmlformats.org/officeDocument/2006/relationships/slideMaster" Target="slideMasters/slideMaster2.xml"/><Relationship Id="rId7" Type="http://schemas.openxmlformats.org/officeDocument/2006/relationships/notesMaster" Target="notesMasters/notesMaster1.xml"/><Relationship Id="rId8" Type="http://schemas.openxmlformats.org/officeDocument/2006/relationships/slide" Target="slides/slide1.xml"/><Relationship Id="rId11" Type="http://schemas.openxmlformats.org/officeDocument/2006/relationships/slide" Target="slides/slide4.xml"/><Relationship Id="rId10" Type="http://schemas.openxmlformats.org/officeDocument/2006/relationships/slide" Target="slides/slide3.xml"/><Relationship Id="rId13" Type="http://schemas.openxmlformats.org/officeDocument/2006/relationships/slide" Target="slides/slide6.xml"/><Relationship Id="rId12" Type="http://schemas.openxmlformats.org/officeDocument/2006/relationships/slide" Target="slides/slide5.xml"/><Relationship Id="rId15" Type="http://schemas.openxmlformats.org/officeDocument/2006/relationships/font" Target="fonts/LexendSemiBold-bold.fntdata"/><Relationship Id="rId14" Type="http://schemas.openxmlformats.org/officeDocument/2006/relationships/font" Target="fonts/LexendSemiBold-regular.fntdata"/><Relationship Id="rId17" Type="http://schemas.openxmlformats.org/officeDocument/2006/relationships/font" Target="fonts/Lexend-bold.fntdata"/><Relationship Id="rId16" Type="http://schemas.openxmlformats.org/officeDocument/2006/relationships/font" Target="fonts/Lexend-regular.fntdata"/></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7" name="Shape 507"/>
        <p:cNvGrpSpPr/>
        <p:nvPr/>
      </p:nvGrpSpPr>
      <p:grpSpPr>
        <a:xfrm>
          <a:off x="0" y="0"/>
          <a:ext cx="0" cy="0"/>
          <a:chOff x="0" y="0"/>
          <a:chExt cx="0" cy="0"/>
        </a:xfrm>
      </p:grpSpPr>
      <p:sp>
        <p:nvSpPr>
          <p:cNvPr id="508" name="Google Shape;508;g318b465a542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09" name="Google Shape;509;g318b465a542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13" name="Shape 513"/>
        <p:cNvGrpSpPr/>
        <p:nvPr/>
      </p:nvGrpSpPr>
      <p:grpSpPr>
        <a:xfrm>
          <a:off x="0" y="0"/>
          <a:ext cx="0" cy="0"/>
          <a:chOff x="0" y="0"/>
          <a:chExt cx="0" cy="0"/>
        </a:xfrm>
      </p:grpSpPr>
      <p:sp>
        <p:nvSpPr>
          <p:cNvPr id="514" name="Google Shape;514;g318b465a542_0_47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15" name="Google Shape;515;g318b465a542_0_47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22" name="Shape 522"/>
        <p:cNvGrpSpPr/>
        <p:nvPr/>
      </p:nvGrpSpPr>
      <p:grpSpPr>
        <a:xfrm>
          <a:off x="0" y="0"/>
          <a:ext cx="0" cy="0"/>
          <a:chOff x="0" y="0"/>
          <a:chExt cx="0" cy="0"/>
        </a:xfrm>
      </p:grpSpPr>
      <p:sp>
        <p:nvSpPr>
          <p:cNvPr id="523" name="Google Shape;523;g31add7f516b_1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24" name="Google Shape;524;g31add7f516b_1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28" name="Shape 528"/>
        <p:cNvGrpSpPr/>
        <p:nvPr/>
      </p:nvGrpSpPr>
      <p:grpSpPr>
        <a:xfrm>
          <a:off x="0" y="0"/>
          <a:ext cx="0" cy="0"/>
          <a:chOff x="0" y="0"/>
          <a:chExt cx="0" cy="0"/>
        </a:xfrm>
      </p:grpSpPr>
      <p:sp>
        <p:nvSpPr>
          <p:cNvPr id="529" name="Google Shape;529;g31add7f516b_1_2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30" name="Google Shape;530;g31add7f516b_1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34" name="Shape 534"/>
        <p:cNvGrpSpPr/>
        <p:nvPr/>
      </p:nvGrpSpPr>
      <p:grpSpPr>
        <a:xfrm>
          <a:off x="0" y="0"/>
          <a:ext cx="0" cy="0"/>
          <a:chOff x="0" y="0"/>
          <a:chExt cx="0" cy="0"/>
        </a:xfrm>
      </p:grpSpPr>
      <p:sp>
        <p:nvSpPr>
          <p:cNvPr id="535" name="Google Shape;535;g31add7f516b_1_1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36" name="Google Shape;536;g31add7f516b_1_1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40" name="Shape 540"/>
        <p:cNvGrpSpPr/>
        <p:nvPr/>
      </p:nvGrpSpPr>
      <p:grpSpPr>
        <a:xfrm>
          <a:off x="0" y="0"/>
          <a:ext cx="0" cy="0"/>
          <a:chOff x="0" y="0"/>
          <a:chExt cx="0" cy="0"/>
        </a:xfrm>
      </p:grpSpPr>
      <p:sp>
        <p:nvSpPr>
          <p:cNvPr id="541" name="Google Shape;541;g319116180a0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42" name="Google Shape;542;g319116180a0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p:cSld name="TITLE_3">
    <p:spTree>
      <p:nvGrpSpPr>
        <p:cNvPr id="54" name="Shape 54"/>
        <p:cNvGrpSpPr/>
        <p:nvPr/>
      </p:nvGrpSpPr>
      <p:grpSpPr>
        <a:xfrm>
          <a:off x="0" y="0"/>
          <a:ext cx="0" cy="0"/>
          <a:chOff x="0" y="0"/>
          <a:chExt cx="0" cy="0"/>
        </a:xfrm>
      </p:grpSpPr>
      <p:sp>
        <p:nvSpPr>
          <p:cNvPr id="55" name="Google Shape;55;p14"/>
          <p:cNvSpPr/>
          <p:nvPr/>
        </p:nvSpPr>
        <p:spPr>
          <a:xfrm>
            <a:off x="643200" y="659425"/>
            <a:ext cx="3146400" cy="10914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56" name="Google Shape;56;p14"/>
          <p:cNvSpPr txBox="1"/>
          <p:nvPr>
            <p:ph type="title"/>
          </p:nvPr>
        </p:nvSpPr>
        <p:spPr>
          <a:xfrm>
            <a:off x="671825" y="727744"/>
            <a:ext cx="3117600" cy="12018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57" name="Google Shape;57;p14"/>
          <p:cNvSpPr/>
          <p:nvPr/>
        </p:nvSpPr>
        <p:spPr>
          <a:xfrm>
            <a:off x="2216400" y="1750725"/>
            <a:ext cx="4711200" cy="21879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58" name="Google Shape;58;p14"/>
          <p:cNvSpPr/>
          <p:nvPr/>
        </p:nvSpPr>
        <p:spPr>
          <a:xfrm>
            <a:off x="1686400" y="1750825"/>
            <a:ext cx="528900" cy="5289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59" name="Google Shape;59;p14"/>
          <p:cNvSpPr/>
          <p:nvPr/>
        </p:nvSpPr>
        <p:spPr>
          <a:xfrm>
            <a:off x="6927600" y="2843900"/>
            <a:ext cx="528900" cy="10914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60" name="Google Shape;60;p14"/>
          <p:cNvSpPr txBox="1"/>
          <p:nvPr>
            <p:ph idx="2" type="title"/>
          </p:nvPr>
        </p:nvSpPr>
        <p:spPr>
          <a:xfrm>
            <a:off x="2258050" y="1800075"/>
            <a:ext cx="4623900" cy="2219700"/>
          </a:xfrm>
          <a:prstGeom prst="rect">
            <a:avLst/>
          </a:prstGeom>
        </p:spPr>
        <p:txBody>
          <a:bodyPr anchorCtr="0" anchor="t" bIns="91425" lIns="91425" spcFirstLastPara="1" rIns="91425" wrap="square" tIns="91425">
            <a:normAutofit/>
          </a:bodyPr>
          <a:lstStyle>
            <a:lvl1pPr lvl="0">
              <a:spcBef>
                <a:spcPts val="0"/>
              </a:spcBef>
              <a:spcAft>
                <a:spcPts val="0"/>
              </a:spcAft>
              <a:buSzPts val="5400"/>
              <a:buNone/>
              <a:defRPr sz="5400"/>
            </a:lvl1pPr>
            <a:lvl2pPr lvl="1">
              <a:spcBef>
                <a:spcPts val="0"/>
              </a:spcBef>
              <a:spcAft>
                <a:spcPts val="0"/>
              </a:spcAft>
              <a:buSzPts val="5400"/>
              <a:buNone/>
              <a:defRPr sz="5400"/>
            </a:lvl2pPr>
            <a:lvl3pPr lvl="2">
              <a:spcBef>
                <a:spcPts val="0"/>
              </a:spcBef>
              <a:spcAft>
                <a:spcPts val="0"/>
              </a:spcAft>
              <a:buSzPts val="5400"/>
              <a:buNone/>
              <a:defRPr sz="5400"/>
            </a:lvl3pPr>
            <a:lvl4pPr lvl="3">
              <a:spcBef>
                <a:spcPts val="0"/>
              </a:spcBef>
              <a:spcAft>
                <a:spcPts val="0"/>
              </a:spcAft>
              <a:buSzPts val="5400"/>
              <a:buNone/>
              <a:defRPr sz="5400"/>
            </a:lvl4pPr>
            <a:lvl5pPr lvl="4">
              <a:spcBef>
                <a:spcPts val="0"/>
              </a:spcBef>
              <a:spcAft>
                <a:spcPts val="0"/>
              </a:spcAft>
              <a:buSzPts val="5400"/>
              <a:buNone/>
              <a:defRPr sz="5400"/>
            </a:lvl5pPr>
            <a:lvl6pPr lvl="5">
              <a:spcBef>
                <a:spcPts val="0"/>
              </a:spcBef>
              <a:spcAft>
                <a:spcPts val="0"/>
              </a:spcAft>
              <a:buSzPts val="5400"/>
              <a:buNone/>
              <a:defRPr sz="5400"/>
            </a:lvl6pPr>
            <a:lvl7pPr lvl="6">
              <a:spcBef>
                <a:spcPts val="0"/>
              </a:spcBef>
              <a:spcAft>
                <a:spcPts val="0"/>
              </a:spcAft>
              <a:buSzPts val="5400"/>
              <a:buNone/>
              <a:defRPr sz="5400"/>
            </a:lvl7pPr>
            <a:lvl8pPr lvl="7">
              <a:spcBef>
                <a:spcPts val="0"/>
              </a:spcBef>
              <a:spcAft>
                <a:spcPts val="0"/>
              </a:spcAft>
              <a:buSzPts val="5400"/>
              <a:buNone/>
              <a:defRPr sz="5400"/>
            </a:lvl8pPr>
            <a:lvl9pPr lvl="8">
              <a:spcBef>
                <a:spcPts val="0"/>
              </a:spcBef>
              <a:spcAft>
                <a:spcPts val="0"/>
              </a:spcAft>
              <a:buSzPts val="5400"/>
              <a:buNone/>
              <a:defRPr sz="5400"/>
            </a:lvl9pPr>
          </a:lstStyle>
          <a:p/>
        </p:txBody>
      </p:sp>
      <p:sp>
        <p:nvSpPr>
          <p:cNvPr id="61" name="Google Shape;61;p14"/>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62" name="Google Shape;62;p14"/>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hree storyboards">
  <p:cSld name="TITLE_3_1">
    <p:spTree>
      <p:nvGrpSpPr>
        <p:cNvPr id="63" name="Shape 63"/>
        <p:cNvGrpSpPr/>
        <p:nvPr/>
      </p:nvGrpSpPr>
      <p:grpSpPr>
        <a:xfrm>
          <a:off x="0" y="0"/>
          <a:ext cx="0" cy="0"/>
          <a:chOff x="0" y="0"/>
          <a:chExt cx="0" cy="0"/>
        </a:xfrm>
      </p:grpSpPr>
      <p:sp>
        <p:nvSpPr>
          <p:cNvPr id="64" name="Google Shape;64;p15"/>
          <p:cNvSpPr/>
          <p:nvPr/>
        </p:nvSpPr>
        <p:spPr>
          <a:xfrm>
            <a:off x="304800" y="3161075"/>
            <a:ext cx="2851500" cy="16791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65" name="Google Shape;65;p15"/>
          <p:cNvSpPr/>
          <p:nvPr/>
        </p:nvSpPr>
        <p:spPr>
          <a:xfrm>
            <a:off x="5999150" y="3161050"/>
            <a:ext cx="2840100" cy="16791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66" name="Google Shape;66;p15"/>
          <p:cNvSpPr/>
          <p:nvPr/>
        </p:nvSpPr>
        <p:spPr>
          <a:xfrm>
            <a:off x="3156175" y="3161150"/>
            <a:ext cx="2851500" cy="16791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67" name="Google Shape;67;p15"/>
          <p:cNvSpPr txBox="1"/>
          <p:nvPr>
            <p:ph idx="1" type="subTitle"/>
          </p:nvPr>
        </p:nvSpPr>
        <p:spPr>
          <a:xfrm>
            <a:off x="314208" y="3134376"/>
            <a:ext cx="2816100" cy="5430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8" name="Google Shape;68;p15"/>
          <p:cNvSpPr/>
          <p:nvPr>
            <p:ph idx="2" type="pic"/>
          </p:nvPr>
        </p:nvSpPr>
        <p:spPr>
          <a:xfrm>
            <a:off x="307625" y="1316450"/>
            <a:ext cx="2851500" cy="1844700"/>
          </a:xfrm>
          <a:prstGeom prst="rect">
            <a:avLst/>
          </a:prstGeom>
          <a:noFill/>
          <a:ln cap="flat" cmpd="sng" w="19050">
            <a:solidFill>
              <a:schemeClr val="dk1"/>
            </a:solidFill>
            <a:prstDash val="solid"/>
            <a:round/>
            <a:headEnd len="sm" w="sm" type="none"/>
            <a:tailEnd len="sm" w="sm" type="none"/>
          </a:ln>
        </p:spPr>
      </p:sp>
      <p:sp>
        <p:nvSpPr>
          <p:cNvPr id="69" name="Google Shape;69;p15"/>
          <p:cNvSpPr txBox="1"/>
          <p:nvPr>
            <p:ph idx="3" type="body"/>
          </p:nvPr>
        </p:nvSpPr>
        <p:spPr>
          <a:xfrm>
            <a:off x="316485" y="3761317"/>
            <a:ext cx="2688600" cy="1098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70" name="Google Shape;70;p15"/>
          <p:cNvSpPr/>
          <p:nvPr>
            <p:ph idx="4" type="pic"/>
          </p:nvPr>
        </p:nvSpPr>
        <p:spPr>
          <a:xfrm>
            <a:off x="3159125" y="1316450"/>
            <a:ext cx="2851500" cy="1844700"/>
          </a:xfrm>
          <a:prstGeom prst="rect">
            <a:avLst/>
          </a:prstGeom>
          <a:noFill/>
          <a:ln cap="flat" cmpd="sng" w="19050">
            <a:solidFill>
              <a:schemeClr val="dk1"/>
            </a:solidFill>
            <a:prstDash val="solid"/>
            <a:round/>
            <a:headEnd len="sm" w="sm" type="none"/>
            <a:tailEnd len="sm" w="sm" type="none"/>
          </a:ln>
        </p:spPr>
      </p:sp>
      <p:sp>
        <p:nvSpPr>
          <p:cNvPr id="71" name="Google Shape;71;p15"/>
          <p:cNvSpPr/>
          <p:nvPr>
            <p:ph idx="5" type="pic"/>
          </p:nvPr>
        </p:nvSpPr>
        <p:spPr>
          <a:xfrm>
            <a:off x="6010625" y="1316450"/>
            <a:ext cx="2828700" cy="1844700"/>
          </a:xfrm>
          <a:prstGeom prst="rect">
            <a:avLst/>
          </a:prstGeom>
          <a:noFill/>
          <a:ln cap="flat" cmpd="sng" w="19050">
            <a:solidFill>
              <a:schemeClr val="dk1"/>
            </a:solidFill>
            <a:prstDash val="solid"/>
            <a:round/>
            <a:headEnd len="sm" w="sm" type="none"/>
            <a:tailEnd len="sm" w="sm" type="none"/>
          </a:ln>
        </p:spPr>
      </p:sp>
      <p:sp>
        <p:nvSpPr>
          <p:cNvPr id="72" name="Google Shape;72;p15"/>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73" name="Google Shape;73;p15"/>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74" name="Google Shape;74;p15"/>
          <p:cNvSpPr/>
          <p:nvPr/>
        </p:nvSpPr>
        <p:spPr>
          <a:xfrm>
            <a:off x="304800" y="305325"/>
            <a:ext cx="2851500" cy="10092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75" name="Google Shape;75;p15"/>
          <p:cNvSpPr/>
          <p:nvPr/>
        </p:nvSpPr>
        <p:spPr>
          <a:xfrm>
            <a:off x="3159125" y="811350"/>
            <a:ext cx="1159500" cy="5025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76" name="Google Shape;76;p15"/>
          <p:cNvSpPr txBox="1"/>
          <p:nvPr>
            <p:ph type="title"/>
          </p:nvPr>
        </p:nvSpPr>
        <p:spPr>
          <a:xfrm>
            <a:off x="328518" y="361238"/>
            <a:ext cx="2720700" cy="1131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77" name="Google Shape;77;p15"/>
          <p:cNvSpPr txBox="1"/>
          <p:nvPr>
            <p:ph idx="6" type="subTitle"/>
          </p:nvPr>
        </p:nvSpPr>
        <p:spPr>
          <a:xfrm>
            <a:off x="3156683" y="3134376"/>
            <a:ext cx="2816100" cy="5430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8" name="Google Shape;78;p15"/>
          <p:cNvSpPr txBox="1"/>
          <p:nvPr>
            <p:ph idx="7" type="body"/>
          </p:nvPr>
        </p:nvSpPr>
        <p:spPr>
          <a:xfrm>
            <a:off x="3158960" y="3761317"/>
            <a:ext cx="2688600" cy="1098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79" name="Google Shape;79;p15"/>
          <p:cNvSpPr txBox="1"/>
          <p:nvPr>
            <p:ph idx="8" type="subTitle"/>
          </p:nvPr>
        </p:nvSpPr>
        <p:spPr>
          <a:xfrm>
            <a:off x="6007809" y="3134376"/>
            <a:ext cx="2816100" cy="5430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80" name="Google Shape;80;p15"/>
          <p:cNvSpPr txBox="1"/>
          <p:nvPr>
            <p:ph idx="9" type="body"/>
          </p:nvPr>
        </p:nvSpPr>
        <p:spPr>
          <a:xfrm>
            <a:off x="6010085" y="3761317"/>
            <a:ext cx="2688600" cy="1098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ptions 1 Overview">
  <p:cSld name="TITLE_3_1_1">
    <p:spTree>
      <p:nvGrpSpPr>
        <p:cNvPr id="81" name="Shape 81"/>
        <p:cNvGrpSpPr/>
        <p:nvPr/>
      </p:nvGrpSpPr>
      <p:grpSpPr>
        <a:xfrm>
          <a:off x="0" y="0"/>
          <a:ext cx="0" cy="0"/>
          <a:chOff x="0" y="0"/>
          <a:chExt cx="0" cy="0"/>
        </a:xfrm>
      </p:grpSpPr>
      <p:sp>
        <p:nvSpPr>
          <p:cNvPr id="82" name="Google Shape;82;p16"/>
          <p:cNvSpPr/>
          <p:nvPr/>
        </p:nvSpPr>
        <p:spPr>
          <a:xfrm>
            <a:off x="1172300" y="660200"/>
            <a:ext cx="4711200" cy="16398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83" name="Google Shape;83;p16"/>
          <p:cNvSpPr/>
          <p:nvPr/>
        </p:nvSpPr>
        <p:spPr>
          <a:xfrm>
            <a:off x="5883500" y="1756696"/>
            <a:ext cx="1224900" cy="543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84" name="Google Shape;84;p16"/>
          <p:cNvSpPr txBox="1"/>
          <p:nvPr>
            <p:ph type="title"/>
          </p:nvPr>
        </p:nvSpPr>
        <p:spPr>
          <a:xfrm>
            <a:off x="1195425" y="734045"/>
            <a:ext cx="4648800" cy="17337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85" name="Google Shape;85;p16"/>
          <p:cNvSpPr/>
          <p:nvPr>
            <p:ph idx="2" type="pic"/>
          </p:nvPr>
        </p:nvSpPr>
        <p:spPr>
          <a:xfrm>
            <a:off x="3260500" y="2309850"/>
            <a:ext cx="1569000" cy="1625400"/>
          </a:xfrm>
          <a:prstGeom prst="rect">
            <a:avLst/>
          </a:prstGeom>
          <a:noFill/>
          <a:ln cap="flat" cmpd="sng" w="19050">
            <a:solidFill>
              <a:schemeClr val="dk1"/>
            </a:solidFill>
            <a:prstDash val="solid"/>
            <a:round/>
            <a:headEnd len="sm" w="sm" type="none"/>
            <a:tailEnd len="sm" w="sm" type="none"/>
          </a:ln>
        </p:spPr>
      </p:sp>
      <p:sp>
        <p:nvSpPr>
          <p:cNvPr id="86" name="Google Shape;86;p16"/>
          <p:cNvSpPr/>
          <p:nvPr>
            <p:ph idx="3" type="pic"/>
          </p:nvPr>
        </p:nvSpPr>
        <p:spPr>
          <a:xfrm>
            <a:off x="4849525" y="2309850"/>
            <a:ext cx="3128100" cy="2174100"/>
          </a:xfrm>
          <a:prstGeom prst="rect">
            <a:avLst/>
          </a:prstGeom>
          <a:noFill/>
          <a:ln cap="flat" cmpd="sng" w="19050">
            <a:solidFill>
              <a:schemeClr val="dk1"/>
            </a:solidFill>
            <a:prstDash val="solid"/>
            <a:round/>
            <a:headEnd len="sm" w="sm" type="none"/>
            <a:tailEnd len="sm" w="sm" type="none"/>
          </a:ln>
        </p:spPr>
      </p:sp>
      <p:sp>
        <p:nvSpPr>
          <p:cNvPr id="87" name="Google Shape;87;p16"/>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88" name="Google Shape;88;p16"/>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CUSTOM">
    <p:spTree>
      <p:nvGrpSpPr>
        <p:cNvPr id="89" name="Shape 89"/>
        <p:cNvGrpSpPr/>
        <p:nvPr/>
      </p:nvGrpSpPr>
      <p:grpSpPr>
        <a:xfrm>
          <a:off x="0" y="0"/>
          <a:ext cx="0" cy="0"/>
          <a:chOff x="0" y="0"/>
          <a:chExt cx="0" cy="0"/>
        </a:xfrm>
      </p:grpSpPr>
      <p:sp>
        <p:nvSpPr>
          <p:cNvPr id="90" name="Google Shape;90;p17"/>
          <p:cNvSpPr/>
          <p:nvPr/>
        </p:nvSpPr>
        <p:spPr>
          <a:xfrm>
            <a:off x="3523325" y="2195625"/>
            <a:ext cx="4990200" cy="23856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91" name="Google Shape;91;p17"/>
          <p:cNvSpPr/>
          <p:nvPr/>
        </p:nvSpPr>
        <p:spPr>
          <a:xfrm>
            <a:off x="1420210" y="2202200"/>
            <a:ext cx="2101800" cy="5433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92" name="Google Shape;92;p17"/>
          <p:cNvSpPr/>
          <p:nvPr/>
        </p:nvSpPr>
        <p:spPr>
          <a:xfrm>
            <a:off x="378750" y="562250"/>
            <a:ext cx="3146100" cy="16398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93" name="Google Shape;93;p17"/>
          <p:cNvSpPr txBox="1"/>
          <p:nvPr>
            <p:ph type="title"/>
          </p:nvPr>
        </p:nvSpPr>
        <p:spPr>
          <a:xfrm>
            <a:off x="378750" y="562250"/>
            <a:ext cx="3146100" cy="1639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7200"/>
              <a:buNone/>
              <a:defRPr sz="7200"/>
            </a:lvl1pPr>
            <a:lvl2pPr lvl="1" algn="ctr">
              <a:spcBef>
                <a:spcPts val="0"/>
              </a:spcBef>
              <a:spcAft>
                <a:spcPts val="0"/>
              </a:spcAft>
              <a:buSzPts val="2800"/>
              <a:buNone/>
              <a:defRPr/>
            </a:lvl2pPr>
            <a:lvl3pPr lvl="2" algn="ctr">
              <a:spcBef>
                <a:spcPts val="0"/>
              </a:spcBef>
              <a:spcAft>
                <a:spcPts val="0"/>
              </a:spcAft>
              <a:buSzPts val="2800"/>
              <a:buNone/>
              <a:defRPr/>
            </a:lvl3pPr>
            <a:lvl4pPr lvl="3" algn="ctr">
              <a:spcBef>
                <a:spcPts val="0"/>
              </a:spcBef>
              <a:spcAft>
                <a:spcPts val="0"/>
              </a:spcAft>
              <a:buSzPts val="2800"/>
              <a:buNone/>
              <a:defRPr/>
            </a:lvl4pPr>
            <a:lvl5pPr lvl="4" algn="ctr">
              <a:spcBef>
                <a:spcPts val="0"/>
              </a:spcBef>
              <a:spcAft>
                <a:spcPts val="0"/>
              </a:spcAft>
              <a:buSzPts val="2800"/>
              <a:buNone/>
              <a:defRPr/>
            </a:lvl5pPr>
            <a:lvl6pPr lvl="5" algn="ctr">
              <a:spcBef>
                <a:spcPts val="0"/>
              </a:spcBef>
              <a:spcAft>
                <a:spcPts val="0"/>
              </a:spcAft>
              <a:buSzPts val="2800"/>
              <a:buNone/>
              <a:defRPr/>
            </a:lvl6pPr>
            <a:lvl7pPr lvl="6" algn="ctr">
              <a:spcBef>
                <a:spcPts val="0"/>
              </a:spcBef>
              <a:spcAft>
                <a:spcPts val="0"/>
              </a:spcAft>
              <a:buSzPts val="2800"/>
              <a:buNone/>
              <a:defRPr/>
            </a:lvl7pPr>
            <a:lvl8pPr lvl="7" algn="ctr">
              <a:spcBef>
                <a:spcPts val="0"/>
              </a:spcBef>
              <a:spcAft>
                <a:spcPts val="0"/>
              </a:spcAft>
              <a:buSzPts val="2800"/>
              <a:buNone/>
              <a:defRPr/>
            </a:lvl8pPr>
            <a:lvl9pPr lvl="8" algn="ctr">
              <a:spcBef>
                <a:spcPts val="0"/>
              </a:spcBef>
              <a:spcAft>
                <a:spcPts val="0"/>
              </a:spcAft>
              <a:buSzPts val="2800"/>
              <a:buNone/>
              <a:defRPr/>
            </a:lvl9pPr>
          </a:lstStyle>
          <a:p/>
        </p:txBody>
      </p:sp>
      <p:sp>
        <p:nvSpPr>
          <p:cNvPr id="94" name="Google Shape;94;p17"/>
          <p:cNvSpPr/>
          <p:nvPr/>
        </p:nvSpPr>
        <p:spPr>
          <a:xfrm>
            <a:off x="3523323" y="1654202"/>
            <a:ext cx="528900" cy="543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95" name="Google Shape;95;p17"/>
          <p:cNvSpPr txBox="1"/>
          <p:nvPr>
            <p:ph idx="1" type="body"/>
          </p:nvPr>
        </p:nvSpPr>
        <p:spPr>
          <a:xfrm>
            <a:off x="3623075" y="2300000"/>
            <a:ext cx="4790700" cy="21840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96" name="Google Shape;96;p17"/>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97" name="Google Shape;97;p17"/>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ptions 2 Overview">
  <p:cSld name="TITLE_3_1_1_1">
    <p:spTree>
      <p:nvGrpSpPr>
        <p:cNvPr id="98" name="Shape 98"/>
        <p:cNvGrpSpPr/>
        <p:nvPr/>
      </p:nvGrpSpPr>
      <p:grpSpPr>
        <a:xfrm>
          <a:off x="0" y="0"/>
          <a:ext cx="0" cy="0"/>
          <a:chOff x="0" y="0"/>
          <a:chExt cx="0" cy="0"/>
        </a:xfrm>
      </p:grpSpPr>
      <p:sp>
        <p:nvSpPr>
          <p:cNvPr id="99" name="Google Shape;99;p18"/>
          <p:cNvSpPr/>
          <p:nvPr>
            <p:ph idx="2" type="pic"/>
          </p:nvPr>
        </p:nvSpPr>
        <p:spPr>
          <a:xfrm>
            <a:off x="3793600" y="2297107"/>
            <a:ext cx="1569000" cy="1625400"/>
          </a:xfrm>
          <a:prstGeom prst="rect">
            <a:avLst/>
          </a:prstGeom>
          <a:noFill/>
          <a:ln cap="flat" cmpd="sng" w="19050">
            <a:solidFill>
              <a:schemeClr val="dk1"/>
            </a:solidFill>
            <a:prstDash val="solid"/>
            <a:round/>
            <a:headEnd len="sm" w="sm" type="none"/>
            <a:tailEnd len="sm" w="sm" type="none"/>
          </a:ln>
        </p:spPr>
      </p:sp>
      <p:sp>
        <p:nvSpPr>
          <p:cNvPr id="100" name="Google Shape;100;p18"/>
          <p:cNvSpPr/>
          <p:nvPr>
            <p:ph idx="3" type="pic"/>
          </p:nvPr>
        </p:nvSpPr>
        <p:spPr>
          <a:xfrm>
            <a:off x="663400" y="2297107"/>
            <a:ext cx="3128100" cy="2174100"/>
          </a:xfrm>
          <a:prstGeom prst="rect">
            <a:avLst/>
          </a:prstGeom>
          <a:noFill/>
          <a:ln cap="flat" cmpd="sng" w="19050">
            <a:solidFill>
              <a:schemeClr val="dk1"/>
            </a:solidFill>
            <a:prstDash val="solid"/>
            <a:round/>
            <a:headEnd len="sm" w="sm" type="none"/>
            <a:tailEnd len="sm" w="sm" type="none"/>
          </a:ln>
        </p:spPr>
      </p:sp>
      <p:sp>
        <p:nvSpPr>
          <p:cNvPr id="101" name="Google Shape;101;p18"/>
          <p:cNvSpPr/>
          <p:nvPr/>
        </p:nvSpPr>
        <p:spPr>
          <a:xfrm>
            <a:off x="1689800" y="660200"/>
            <a:ext cx="4711200" cy="16398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02" name="Google Shape;102;p18"/>
          <p:cNvSpPr/>
          <p:nvPr/>
        </p:nvSpPr>
        <p:spPr>
          <a:xfrm>
            <a:off x="1160900" y="1757477"/>
            <a:ext cx="528900" cy="543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03" name="Google Shape;103;p18"/>
          <p:cNvSpPr txBox="1"/>
          <p:nvPr>
            <p:ph type="title"/>
          </p:nvPr>
        </p:nvSpPr>
        <p:spPr>
          <a:xfrm>
            <a:off x="1721834" y="727054"/>
            <a:ext cx="4648800" cy="17337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04" name="Google Shape;104;p18"/>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05" name="Google Shape;105;p18"/>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ptions Overview (5)">
  <p:cSld name="TITLE_3_1_1_1_1">
    <p:spTree>
      <p:nvGrpSpPr>
        <p:cNvPr id="106" name="Shape 106"/>
        <p:cNvGrpSpPr/>
        <p:nvPr/>
      </p:nvGrpSpPr>
      <p:grpSpPr>
        <a:xfrm>
          <a:off x="0" y="0"/>
          <a:ext cx="0" cy="0"/>
          <a:chOff x="0" y="0"/>
          <a:chExt cx="0" cy="0"/>
        </a:xfrm>
      </p:grpSpPr>
      <p:sp>
        <p:nvSpPr>
          <p:cNvPr id="107" name="Google Shape;107;p19"/>
          <p:cNvSpPr/>
          <p:nvPr/>
        </p:nvSpPr>
        <p:spPr>
          <a:xfrm>
            <a:off x="298300" y="1431975"/>
            <a:ext cx="1713600" cy="18903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08" name="Google Shape;108;p19"/>
          <p:cNvSpPr/>
          <p:nvPr/>
        </p:nvSpPr>
        <p:spPr>
          <a:xfrm>
            <a:off x="5431665" y="1431975"/>
            <a:ext cx="1713600" cy="18903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09" name="Google Shape;109;p19"/>
          <p:cNvSpPr/>
          <p:nvPr/>
        </p:nvSpPr>
        <p:spPr>
          <a:xfrm>
            <a:off x="7137667" y="1431975"/>
            <a:ext cx="1713600" cy="18903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10" name="Google Shape;110;p19"/>
          <p:cNvSpPr/>
          <p:nvPr/>
        </p:nvSpPr>
        <p:spPr>
          <a:xfrm>
            <a:off x="2011981" y="1431975"/>
            <a:ext cx="1713600" cy="1890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11" name="Google Shape;111;p19"/>
          <p:cNvSpPr/>
          <p:nvPr/>
        </p:nvSpPr>
        <p:spPr>
          <a:xfrm>
            <a:off x="3717983" y="1431975"/>
            <a:ext cx="1713600" cy="18903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12" name="Google Shape;112;p19"/>
          <p:cNvSpPr txBox="1"/>
          <p:nvPr>
            <p:ph idx="1" type="body"/>
          </p:nvPr>
        </p:nvSpPr>
        <p:spPr>
          <a:xfrm>
            <a:off x="310891" y="1431975"/>
            <a:ext cx="1688400" cy="1890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13" name="Google Shape;113;p19"/>
          <p:cNvSpPr txBox="1"/>
          <p:nvPr>
            <p:ph idx="2" type="body"/>
          </p:nvPr>
        </p:nvSpPr>
        <p:spPr>
          <a:xfrm>
            <a:off x="5444268" y="1431975"/>
            <a:ext cx="1688400" cy="1890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14" name="Google Shape;114;p19"/>
          <p:cNvSpPr txBox="1"/>
          <p:nvPr>
            <p:ph idx="3" type="body"/>
          </p:nvPr>
        </p:nvSpPr>
        <p:spPr>
          <a:xfrm>
            <a:off x="7105524" y="1431975"/>
            <a:ext cx="1688400" cy="1890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15" name="Google Shape;115;p19"/>
          <p:cNvSpPr txBox="1"/>
          <p:nvPr>
            <p:ph idx="4" type="body"/>
          </p:nvPr>
        </p:nvSpPr>
        <p:spPr>
          <a:xfrm>
            <a:off x="2037027" y="1431975"/>
            <a:ext cx="1688400" cy="1890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16" name="Google Shape;116;p19"/>
          <p:cNvSpPr txBox="1"/>
          <p:nvPr>
            <p:ph idx="5" type="body"/>
          </p:nvPr>
        </p:nvSpPr>
        <p:spPr>
          <a:xfrm>
            <a:off x="3727958" y="1431975"/>
            <a:ext cx="1688400" cy="1890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17" name="Google Shape;117;p19"/>
          <p:cNvSpPr/>
          <p:nvPr>
            <p:ph idx="6" type="pic"/>
          </p:nvPr>
        </p:nvSpPr>
        <p:spPr>
          <a:xfrm>
            <a:off x="7137800" y="3322275"/>
            <a:ext cx="1713600" cy="1510200"/>
          </a:xfrm>
          <a:prstGeom prst="rect">
            <a:avLst/>
          </a:prstGeom>
          <a:noFill/>
          <a:ln cap="flat" cmpd="sng" w="19050">
            <a:solidFill>
              <a:schemeClr val="dk1"/>
            </a:solidFill>
            <a:prstDash val="solid"/>
            <a:round/>
            <a:headEnd len="sm" w="sm" type="none"/>
            <a:tailEnd len="sm" w="sm" type="none"/>
          </a:ln>
        </p:spPr>
      </p:sp>
      <p:sp>
        <p:nvSpPr>
          <p:cNvPr id="118" name="Google Shape;118;p19"/>
          <p:cNvSpPr/>
          <p:nvPr>
            <p:ph idx="7" type="pic"/>
          </p:nvPr>
        </p:nvSpPr>
        <p:spPr>
          <a:xfrm>
            <a:off x="5427747" y="3322276"/>
            <a:ext cx="1708200" cy="1510200"/>
          </a:xfrm>
          <a:prstGeom prst="rect">
            <a:avLst/>
          </a:prstGeom>
          <a:noFill/>
          <a:ln cap="flat" cmpd="sng" w="19050">
            <a:solidFill>
              <a:schemeClr val="dk1"/>
            </a:solidFill>
            <a:prstDash val="solid"/>
            <a:round/>
            <a:headEnd len="sm" w="sm" type="none"/>
            <a:tailEnd len="sm" w="sm" type="none"/>
          </a:ln>
        </p:spPr>
      </p:sp>
      <p:sp>
        <p:nvSpPr>
          <p:cNvPr id="119" name="Google Shape;119;p19"/>
          <p:cNvSpPr/>
          <p:nvPr>
            <p:ph idx="8" type="pic"/>
          </p:nvPr>
        </p:nvSpPr>
        <p:spPr>
          <a:xfrm>
            <a:off x="3723042" y="3322276"/>
            <a:ext cx="1708200" cy="1510200"/>
          </a:xfrm>
          <a:prstGeom prst="rect">
            <a:avLst/>
          </a:prstGeom>
          <a:noFill/>
          <a:ln cap="flat" cmpd="sng" w="19050">
            <a:solidFill>
              <a:schemeClr val="dk1"/>
            </a:solidFill>
            <a:prstDash val="solid"/>
            <a:round/>
            <a:headEnd len="sm" w="sm" type="none"/>
            <a:tailEnd len="sm" w="sm" type="none"/>
          </a:ln>
        </p:spPr>
      </p:sp>
      <p:sp>
        <p:nvSpPr>
          <p:cNvPr id="120" name="Google Shape;120;p19"/>
          <p:cNvSpPr/>
          <p:nvPr>
            <p:ph idx="9" type="pic"/>
          </p:nvPr>
        </p:nvSpPr>
        <p:spPr>
          <a:xfrm>
            <a:off x="2011891" y="3322275"/>
            <a:ext cx="1728000" cy="1510200"/>
          </a:xfrm>
          <a:prstGeom prst="rect">
            <a:avLst/>
          </a:prstGeom>
          <a:noFill/>
          <a:ln cap="flat" cmpd="sng" w="19050">
            <a:solidFill>
              <a:schemeClr val="dk1"/>
            </a:solidFill>
            <a:prstDash val="solid"/>
            <a:round/>
            <a:headEnd len="sm" w="sm" type="none"/>
            <a:tailEnd len="sm" w="sm" type="none"/>
          </a:ln>
        </p:spPr>
      </p:sp>
      <p:sp>
        <p:nvSpPr>
          <p:cNvPr id="121" name="Google Shape;121;p19"/>
          <p:cNvSpPr/>
          <p:nvPr>
            <p:ph idx="13" type="pic"/>
          </p:nvPr>
        </p:nvSpPr>
        <p:spPr>
          <a:xfrm>
            <a:off x="298300" y="3322275"/>
            <a:ext cx="1716000" cy="1510200"/>
          </a:xfrm>
          <a:prstGeom prst="rect">
            <a:avLst/>
          </a:prstGeom>
          <a:noFill/>
          <a:ln cap="flat" cmpd="sng" w="19050">
            <a:solidFill>
              <a:schemeClr val="dk1"/>
            </a:solidFill>
            <a:prstDash val="solid"/>
            <a:round/>
            <a:headEnd len="sm" w="sm" type="none"/>
            <a:tailEnd len="sm" w="sm" type="none"/>
          </a:ln>
        </p:spPr>
      </p:sp>
      <p:sp>
        <p:nvSpPr>
          <p:cNvPr id="122" name="Google Shape;122;p19"/>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23" name="Google Shape;123;p19"/>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124" name="Google Shape;124;p19"/>
          <p:cNvSpPr/>
          <p:nvPr/>
        </p:nvSpPr>
        <p:spPr>
          <a:xfrm>
            <a:off x="298300" y="301050"/>
            <a:ext cx="4020300" cy="6066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25" name="Google Shape;125;p19"/>
          <p:cNvSpPr txBox="1"/>
          <p:nvPr>
            <p:ph type="title"/>
          </p:nvPr>
        </p:nvSpPr>
        <p:spPr>
          <a:xfrm>
            <a:off x="279178" y="338025"/>
            <a:ext cx="40395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resentation Goal">
  <p:cSld name="TITLE_3_1_1_1_1_1">
    <p:spTree>
      <p:nvGrpSpPr>
        <p:cNvPr id="126" name="Shape 126"/>
        <p:cNvGrpSpPr/>
        <p:nvPr/>
      </p:nvGrpSpPr>
      <p:grpSpPr>
        <a:xfrm>
          <a:off x="0" y="0"/>
          <a:ext cx="0" cy="0"/>
          <a:chOff x="0" y="0"/>
          <a:chExt cx="0" cy="0"/>
        </a:xfrm>
      </p:grpSpPr>
      <p:sp>
        <p:nvSpPr>
          <p:cNvPr id="127" name="Google Shape;127;p20"/>
          <p:cNvSpPr/>
          <p:nvPr/>
        </p:nvSpPr>
        <p:spPr>
          <a:xfrm>
            <a:off x="298312" y="301050"/>
            <a:ext cx="5646900" cy="5310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28" name="Google Shape;128;p20"/>
          <p:cNvSpPr txBox="1"/>
          <p:nvPr>
            <p:ph type="title"/>
          </p:nvPr>
        </p:nvSpPr>
        <p:spPr>
          <a:xfrm>
            <a:off x="279185" y="31227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29" name="Google Shape;129;p20"/>
          <p:cNvSpPr/>
          <p:nvPr/>
        </p:nvSpPr>
        <p:spPr>
          <a:xfrm>
            <a:off x="4463246" y="3362570"/>
            <a:ext cx="1190400" cy="9768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30" name="Google Shape;130;p20"/>
          <p:cNvSpPr/>
          <p:nvPr/>
        </p:nvSpPr>
        <p:spPr>
          <a:xfrm>
            <a:off x="5653655" y="3362561"/>
            <a:ext cx="487500" cy="4785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31" name="Google Shape;131;p20"/>
          <p:cNvSpPr/>
          <p:nvPr/>
        </p:nvSpPr>
        <p:spPr>
          <a:xfrm>
            <a:off x="4463250" y="1056975"/>
            <a:ext cx="4371300" cy="23055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32" name="Google Shape;132;p20"/>
          <p:cNvSpPr txBox="1"/>
          <p:nvPr>
            <p:ph idx="1" type="subTitle"/>
          </p:nvPr>
        </p:nvSpPr>
        <p:spPr>
          <a:xfrm>
            <a:off x="4481951" y="1068225"/>
            <a:ext cx="4338600" cy="5412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33" name="Google Shape;133;p20"/>
          <p:cNvSpPr/>
          <p:nvPr>
            <p:ph idx="2" type="pic"/>
          </p:nvPr>
        </p:nvSpPr>
        <p:spPr>
          <a:xfrm>
            <a:off x="298300" y="1055350"/>
            <a:ext cx="4165800" cy="3783300"/>
          </a:xfrm>
          <a:prstGeom prst="rect">
            <a:avLst/>
          </a:prstGeom>
          <a:noFill/>
          <a:ln cap="flat" cmpd="sng" w="19050">
            <a:solidFill>
              <a:schemeClr val="dk1"/>
            </a:solidFill>
            <a:prstDash val="solid"/>
            <a:round/>
            <a:headEnd len="sm" w="sm" type="none"/>
            <a:tailEnd len="sm" w="sm" type="none"/>
          </a:ln>
        </p:spPr>
      </p:sp>
      <p:sp>
        <p:nvSpPr>
          <p:cNvPr id="134" name="Google Shape;134;p20"/>
          <p:cNvSpPr txBox="1"/>
          <p:nvPr>
            <p:ph idx="3" type="body"/>
          </p:nvPr>
        </p:nvSpPr>
        <p:spPr>
          <a:xfrm>
            <a:off x="4484120" y="1667497"/>
            <a:ext cx="4338600" cy="1668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35" name="Google Shape;135;p20"/>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36" name="Google Shape;136;p20"/>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137" name="Google Shape;137;p20"/>
          <p:cNvSpPr/>
          <p:nvPr/>
        </p:nvSpPr>
        <p:spPr>
          <a:xfrm>
            <a:off x="298300" y="301050"/>
            <a:ext cx="5670900" cy="6066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38" name="Google Shape;138;p20"/>
          <p:cNvSpPr txBox="1"/>
          <p:nvPr>
            <p:ph idx="4"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ption Detailed Outline + Key Features">
  <p:cSld name="TITLE_3_1_1_1_1_1_1">
    <p:spTree>
      <p:nvGrpSpPr>
        <p:cNvPr id="139" name="Shape 139"/>
        <p:cNvGrpSpPr/>
        <p:nvPr/>
      </p:nvGrpSpPr>
      <p:grpSpPr>
        <a:xfrm>
          <a:off x="0" y="0"/>
          <a:ext cx="0" cy="0"/>
          <a:chOff x="0" y="0"/>
          <a:chExt cx="0" cy="0"/>
        </a:xfrm>
      </p:grpSpPr>
      <p:sp>
        <p:nvSpPr>
          <p:cNvPr id="140" name="Google Shape;140;p21"/>
          <p:cNvSpPr txBox="1"/>
          <p:nvPr>
            <p:ph idx="1" type="subTitle"/>
          </p:nvPr>
        </p:nvSpPr>
        <p:spPr>
          <a:xfrm>
            <a:off x="6076827" y="986538"/>
            <a:ext cx="2515200" cy="3417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41" name="Google Shape;141;p21"/>
          <p:cNvSpPr txBox="1"/>
          <p:nvPr>
            <p:ph idx="2" type="subTitle"/>
          </p:nvPr>
        </p:nvSpPr>
        <p:spPr>
          <a:xfrm>
            <a:off x="194675" y="999467"/>
            <a:ext cx="972300" cy="3417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42" name="Google Shape;142;p21"/>
          <p:cNvSpPr txBox="1"/>
          <p:nvPr>
            <p:ph idx="3" type="subTitle"/>
          </p:nvPr>
        </p:nvSpPr>
        <p:spPr>
          <a:xfrm>
            <a:off x="1178298" y="999467"/>
            <a:ext cx="972300" cy="3417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43" name="Google Shape;143;p21"/>
          <p:cNvSpPr txBox="1"/>
          <p:nvPr>
            <p:ph idx="4" type="subTitle"/>
          </p:nvPr>
        </p:nvSpPr>
        <p:spPr>
          <a:xfrm>
            <a:off x="2161921" y="999467"/>
            <a:ext cx="972300" cy="3417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44" name="Google Shape;144;p21"/>
          <p:cNvSpPr txBox="1"/>
          <p:nvPr>
            <p:ph idx="5" type="subTitle"/>
          </p:nvPr>
        </p:nvSpPr>
        <p:spPr>
          <a:xfrm>
            <a:off x="3139107" y="999467"/>
            <a:ext cx="972300" cy="3417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45" name="Google Shape;145;p21"/>
          <p:cNvSpPr txBox="1"/>
          <p:nvPr>
            <p:ph idx="6" type="subTitle"/>
          </p:nvPr>
        </p:nvSpPr>
        <p:spPr>
          <a:xfrm>
            <a:off x="4108806" y="999467"/>
            <a:ext cx="972300" cy="3417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46" name="Google Shape;146;p21"/>
          <p:cNvSpPr txBox="1"/>
          <p:nvPr>
            <p:ph idx="7" type="subTitle"/>
          </p:nvPr>
        </p:nvSpPr>
        <p:spPr>
          <a:xfrm>
            <a:off x="5092429" y="999467"/>
            <a:ext cx="972300" cy="3417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47" name="Google Shape;147;p21"/>
          <p:cNvSpPr/>
          <p:nvPr/>
        </p:nvSpPr>
        <p:spPr>
          <a:xfrm>
            <a:off x="298300" y="1301925"/>
            <a:ext cx="982800" cy="35304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48" name="Google Shape;148;p21"/>
          <p:cNvSpPr/>
          <p:nvPr/>
        </p:nvSpPr>
        <p:spPr>
          <a:xfrm>
            <a:off x="5197656" y="1301925"/>
            <a:ext cx="982800" cy="35304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49" name="Google Shape;149;p21"/>
          <p:cNvSpPr txBox="1"/>
          <p:nvPr>
            <p:ph idx="8" type="body"/>
          </p:nvPr>
        </p:nvSpPr>
        <p:spPr>
          <a:xfrm>
            <a:off x="302687" y="1309508"/>
            <a:ext cx="965100" cy="3530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50" name="Google Shape;150;p21"/>
          <p:cNvSpPr txBox="1"/>
          <p:nvPr>
            <p:ph idx="9" type="body"/>
          </p:nvPr>
        </p:nvSpPr>
        <p:spPr>
          <a:xfrm>
            <a:off x="5210863" y="1309508"/>
            <a:ext cx="965100" cy="3530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51" name="Google Shape;151;p21"/>
          <p:cNvSpPr/>
          <p:nvPr/>
        </p:nvSpPr>
        <p:spPr>
          <a:xfrm>
            <a:off x="3239217" y="1301925"/>
            <a:ext cx="982800" cy="35304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52" name="Google Shape;152;p21"/>
          <p:cNvSpPr txBox="1"/>
          <p:nvPr>
            <p:ph idx="13" type="body"/>
          </p:nvPr>
        </p:nvSpPr>
        <p:spPr>
          <a:xfrm>
            <a:off x="3251210" y="1309508"/>
            <a:ext cx="965100" cy="3530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53" name="Google Shape;153;p21"/>
          <p:cNvSpPr/>
          <p:nvPr/>
        </p:nvSpPr>
        <p:spPr>
          <a:xfrm>
            <a:off x="4215083" y="1301925"/>
            <a:ext cx="982800" cy="35304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54" name="Google Shape;154;p21"/>
          <p:cNvSpPr txBox="1"/>
          <p:nvPr>
            <p:ph idx="14" type="body"/>
          </p:nvPr>
        </p:nvSpPr>
        <p:spPr>
          <a:xfrm>
            <a:off x="4233736" y="1309508"/>
            <a:ext cx="965100" cy="3530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55" name="Google Shape;155;p21"/>
          <p:cNvSpPr/>
          <p:nvPr/>
        </p:nvSpPr>
        <p:spPr>
          <a:xfrm>
            <a:off x="1280779" y="1301925"/>
            <a:ext cx="982800" cy="35304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56" name="Google Shape;156;p21"/>
          <p:cNvSpPr txBox="1"/>
          <p:nvPr>
            <p:ph idx="15" type="body"/>
          </p:nvPr>
        </p:nvSpPr>
        <p:spPr>
          <a:xfrm>
            <a:off x="1286147" y="1309508"/>
            <a:ext cx="965100" cy="3530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57" name="Google Shape;157;p21"/>
          <p:cNvSpPr/>
          <p:nvPr/>
        </p:nvSpPr>
        <p:spPr>
          <a:xfrm>
            <a:off x="2256692" y="1301925"/>
            <a:ext cx="982800" cy="35304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58" name="Google Shape;158;p21"/>
          <p:cNvSpPr txBox="1"/>
          <p:nvPr>
            <p:ph idx="16" type="body"/>
          </p:nvPr>
        </p:nvSpPr>
        <p:spPr>
          <a:xfrm>
            <a:off x="2268684" y="1309508"/>
            <a:ext cx="965100" cy="3530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59" name="Google Shape;159;p21"/>
          <p:cNvSpPr/>
          <p:nvPr/>
        </p:nvSpPr>
        <p:spPr>
          <a:xfrm>
            <a:off x="6182130" y="1301927"/>
            <a:ext cx="2656500" cy="1376700"/>
          </a:xfrm>
          <a:prstGeom prst="rect">
            <a:avLst/>
          </a:prstGeom>
          <a:solidFill>
            <a:schemeClr val="l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60" name="Google Shape;160;p21"/>
          <p:cNvSpPr/>
          <p:nvPr/>
        </p:nvSpPr>
        <p:spPr>
          <a:xfrm>
            <a:off x="6182130" y="2680069"/>
            <a:ext cx="2656500" cy="1376700"/>
          </a:xfrm>
          <a:prstGeom prst="rect">
            <a:avLst/>
          </a:prstGeom>
          <a:solidFill>
            <a:schemeClr val="l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61" name="Google Shape;161;p21"/>
          <p:cNvSpPr txBox="1"/>
          <p:nvPr>
            <p:ph idx="17" type="subTitle"/>
          </p:nvPr>
        </p:nvSpPr>
        <p:spPr>
          <a:xfrm>
            <a:off x="6164355" y="1264050"/>
            <a:ext cx="2472600" cy="5430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62" name="Google Shape;162;p21"/>
          <p:cNvSpPr txBox="1"/>
          <p:nvPr>
            <p:ph idx="18" type="body"/>
          </p:nvPr>
        </p:nvSpPr>
        <p:spPr>
          <a:xfrm>
            <a:off x="6160825" y="1743763"/>
            <a:ext cx="2686800" cy="1128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63" name="Google Shape;163;p21"/>
          <p:cNvSpPr txBox="1"/>
          <p:nvPr>
            <p:ph idx="19" type="subTitle"/>
          </p:nvPr>
        </p:nvSpPr>
        <p:spPr>
          <a:xfrm>
            <a:off x="6164657" y="2640406"/>
            <a:ext cx="2686800" cy="5430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64" name="Google Shape;164;p21"/>
          <p:cNvSpPr txBox="1"/>
          <p:nvPr>
            <p:ph idx="20" type="body"/>
          </p:nvPr>
        </p:nvSpPr>
        <p:spPr>
          <a:xfrm>
            <a:off x="6160825" y="2978547"/>
            <a:ext cx="2686800" cy="1128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65" name="Google Shape;165;p21"/>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66" name="Google Shape;166;p21"/>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167" name="Google Shape;167;p21"/>
          <p:cNvSpPr/>
          <p:nvPr/>
        </p:nvSpPr>
        <p:spPr>
          <a:xfrm>
            <a:off x="298300" y="301050"/>
            <a:ext cx="56709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68" name="Google Shape;168;p21"/>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ravel Details">
  <p:cSld name="TITLE_3_1_1_1_1_1_1_1">
    <p:spTree>
      <p:nvGrpSpPr>
        <p:cNvPr id="169" name="Shape 169"/>
        <p:cNvGrpSpPr/>
        <p:nvPr/>
      </p:nvGrpSpPr>
      <p:grpSpPr>
        <a:xfrm>
          <a:off x="0" y="0"/>
          <a:ext cx="0" cy="0"/>
          <a:chOff x="0" y="0"/>
          <a:chExt cx="0" cy="0"/>
        </a:xfrm>
      </p:grpSpPr>
      <p:sp>
        <p:nvSpPr>
          <p:cNvPr id="170" name="Google Shape;170;p22"/>
          <p:cNvSpPr/>
          <p:nvPr/>
        </p:nvSpPr>
        <p:spPr>
          <a:xfrm>
            <a:off x="298300" y="301050"/>
            <a:ext cx="35340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71" name="Google Shape;171;p22"/>
          <p:cNvSpPr txBox="1"/>
          <p:nvPr>
            <p:ph type="title"/>
          </p:nvPr>
        </p:nvSpPr>
        <p:spPr>
          <a:xfrm>
            <a:off x="279178" y="338025"/>
            <a:ext cx="35379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72" name="Google Shape;172;p22"/>
          <p:cNvSpPr/>
          <p:nvPr>
            <p:ph idx="2" type="pic"/>
          </p:nvPr>
        </p:nvSpPr>
        <p:spPr>
          <a:xfrm>
            <a:off x="3836145" y="1334531"/>
            <a:ext cx="1488300" cy="1557900"/>
          </a:xfrm>
          <a:prstGeom prst="rect">
            <a:avLst/>
          </a:prstGeom>
          <a:noFill/>
          <a:ln cap="flat" cmpd="sng" w="19050">
            <a:solidFill>
              <a:schemeClr val="dk1"/>
            </a:solidFill>
            <a:prstDash val="solid"/>
            <a:round/>
            <a:headEnd len="sm" w="sm" type="none"/>
            <a:tailEnd len="sm" w="sm" type="none"/>
          </a:ln>
        </p:spPr>
      </p:sp>
      <p:sp>
        <p:nvSpPr>
          <p:cNvPr id="173" name="Google Shape;173;p22"/>
          <p:cNvSpPr/>
          <p:nvPr>
            <p:ph idx="3" type="pic"/>
          </p:nvPr>
        </p:nvSpPr>
        <p:spPr>
          <a:xfrm>
            <a:off x="3836145" y="2892484"/>
            <a:ext cx="1488300" cy="1557900"/>
          </a:xfrm>
          <a:prstGeom prst="rect">
            <a:avLst/>
          </a:prstGeom>
          <a:noFill/>
          <a:ln cap="flat" cmpd="sng" w="19050">
            <a:solidFill>
              <a:schemeClr val="dk1"/>
            </a:solidFill>
            <a:prstDash val="solid"/>
            <a:round/>
            <a:headEnd len="sm" w="sm" type="none"/>
            <a:tailEnd len="sm" w="sm" type="none"/>
          </a:ln>
        </p:spPr>
      </p:sp>
      <p:sp>
        <p:nvSpPr>
          <p:cNvPr id="174" name="Google Shape;174;p22"/>
          <p:cNvSpPr/>
          <p:nvPr/>
        </p:nvSpPr>
        <p:spPr>
          <a:xfrm>
            <a:off x="5324404" y="2374069"/>
            <a:ext cx="2480100" cy="20862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75" name="Google Shape;175;p22"/>
          <p:cNvSpPr txBox="1"/>
          <p:nvPr>
            <p:ph idx="1" type="body"/>
          </p:nvPr>
        </p:nvSpPr>
        <p:spPr>
          <a:xfrm>
            <a:off x="5321031" y="2388890"/>
            <a:ext cx="2480100" cy="20616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76" name="Google Shape;176;p22"/>
          <p:cNvSpPr/>
          <p:nvPr/>
        </p:nvSpPr>
        <p:spPr>
          <a:xfrm>
            <a:off x="5324434" y="790425"/>
            <a:ext cx="3021000" cy="15846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77" name="Google Shape;177;p22"/>
          <p:cNvSpPr/>
          <p:nvPr/>
        </p:nvSpPr>
        <p:spPr>
          <a:xfrm>
            <a:off x="842990" y="908254"/>
            <a:ext cx="2989200" cy="25896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78" name="Google Shape;178;p22"/>
          <p:cNvSpPr txBox="1"/>
          <p:nvPr>
            <p:ph idx="4" type="body"/>
          </p:nvPr>
        </p:nvSpPr>
        <p:spPr>
          <a:xfrm>
            <a:off x="866096" y="1255168"/>
            <a:ext cx="2951100" cy="2226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79" name="Google Shape;179;p22"/>
          <p:cNvSpPr txBox="1"/>
          <p:nvPr>
            <p:ph idx="5" type="body"/>
          </p:nvPr>
        </p:nvSpPr>
        <p:spPr>
          <a:xfrm>
            <a:off x="5321025" y="801853"/>
            <a:ext cx="3016500" cy="15846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80" name="Google Shape;180;p22"/>
          <p:cNvSpPr txBox="1"/>
          <p:nvPr>
            <p:ph idx="6" type="subTitle"/>
          </p:nvPr>
        </p:nvSpPr>
        <p:spPr>
          <a:xfrm>
            <a:off x="854800" y="922100"/>
            <a:ext cx="2951100" cy="5577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81" name="Google Shape;181;p22"/>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82" name="Google Shape;182;p22"/>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hree big ideas">
  <p:cSld name="TITLE_3_1_1_1_1_1_1_1_1">
    <p:spTree>
      <p:nvGrpSpPr>
        <p:cNvPr id="183" name="Shape 183"/>
        <p:cNvGrpSpPr/>
        <p:nvPr/>
      </p:nvGrpSpPr>
      <p:grpSpPr>
        <a:xfrm>
          <a:off x="0" y="0"/>
          <a:ext cx="0" cy="0"/>
          <a:chOff x="0" y="0"/>
          <a:chExt cx="0" cy="0"/>
        </a:xfrm>
      </p:grpSpPr>
      <p:sp>
        <p:nvSpPr>
          <p:cNvPr id="184" name="Google Shape;184;p23"/>
          <p:cNvSpPr/>
          <p:nvPr/>
        </p:nvSpPr>
        <p:spPr>
          <a:xfrm>
            <a:off x="3263350" y="1223800"/>
            <a:ext cx="2617200" cy="27255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85" name="Google Shape;185;p23"/>
          <p:cNvSpPr txBox="1"/>
          <p:nvPr>
            <p:ph idx="1" type="subTitle"/>
          </p:nvPr>
        </p:nvSpPr>
        <p:spPr>
          <a:xfrm>
            <a:off x="3263400" y="1216529"/>
            <a:ext cx="2617200" cy="4680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86" name="Google Shape;186;p23"/>
          <p:cNvSpPr/>
          <p:nvPr/>
        </p:nvSpPr>
        <p:spPr>
          <a:xfrm>
            <a:off x="643300" y="1223800"/>
            <a:ext cx="2617200" cy="27255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87" name="Google Shape;187;p23"/>
          <p:cNvSpPr txBox="1"/>
          <p:nvPr>
            <p:ph idx="2" type="body"/>
          </p:nvPr>
        </p:nvSpPr>
        <p:spPr>
          <a:xfrm>
            <a:off x="650150" y="1553646"/>
            <a:ext cx="2617200" cy="4680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88" name="Google Shape;188;p23"/>
          <p:cNvSpPr/>
          <p:nvPr/>
        </p:nvSpPr>
        <p:spPr>
          <a:xfrm>
            <a:off x="5883400" y="1223800"/>
            <a:ext cx="2617200" cy="2725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189" name="Google Shape;189;p23"/>
          <p:cNvSpPr txBox="1"/>
          <p:nvPr>
            <p:ph idx="3" type="subTitle"/>
          </p:nvPr>
        </p:nvSpPr>
        <p:spPr>
          <a:xfrm>
            <a:off x="5883500" y="1216529"/>
            <a:ext cx="2617200" cy="4680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90" name="Google Shape;190;p23"/>
          <p:cNvSpPr txBox="1"/>
          <p:nvPr>
            <p:ph idx="4" type="body"/>
          </p:nvPr>
        </p:nvSpPr>
        <p:spPr>
          <a:xfrm>
            <a:off x="546686" y="3949300"/>
            <a:ext cx="2404800" cy="3990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91" name="Google Shape;191;p23"/>
          <p:cNvSpPr txBox="1"/>
          <p:nvPr>
            <p:ph idx="5" type="subTitle"/>
          </p:nvPr>
        </p:nvSpPr>
        <p:spPr>
          <a:xfrm>
            <a:off x="646300" y="1216529"/>
            <a:ext cx="2617200" cy="4680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92" name="Google Shape;192;p23"/>
          <p:cNvSpPr txBox="1"/>
          <p:nvPr>
            <p:ph idx="6" type="body"/>
          </p:nvPr>
        </p:nvSpPr>
        <p:spPr>
          <a:xfrm>
            <a:off x="3264850" y="1553646"/>
            <a:ext cx="2617200" cy="4680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93" name="Google Shape;193;p23"/>
          <p:cNvSpPr txBox="1"/>
          <p:nvPr>
            <p:ph idx="7" type="body"/>
          </p:nvPr>
        </p:nvSpPr>
        <p:spPr>
          <a:xfrm>
            <a:off x="5883400" y="1553646"/>
            <a:ext cx="2617200" cy="4680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194" name="Google Shape;194;p23"/>
          <p:cNvSpPr txBox="1"/>
          <p:nvPr>
            <p:ph idx="8" type="body"/>
          </p:nvPr>
        </p:nvSpPr>
        <p:spPr>
          <a:xfrm>
            <a:off x="650150" y="2160175"/>
            <a:ext cx="1287900" cy="17856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95" name="Google Shape;195;p23"/>
          <p:cNvSpPr txBox="1"/>
          <p:nvPr>
            <p:ph idx="9" type="body"/>
          </p:nvPr>
        </p:nvSpPr>
        <p:spPr>
          <a:xfrm>
            <a:off x="1880475" y="2160175"/>
            <a:ext cx="1287900" cy="17856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96" name="Google Shape;196;p23"/>
          <p:cNvSpPr txBox="1"/>
          <p:nvPr>
            <p:ph idx="13" type="body"/>
          </p:nvPr>
        </p:nvSpPr>
        <p:spPr>
          <a:xfrm>
            <a:off x="3266775" y="2160175"/>
            <a:ext cx="1287900" cy="17856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97" name="Google Shape;197;p23"/>
          <p:cNvSpPr txBox="1"/>
          <p:nvPr>
            <p:ph idx="14" type="body"/>
          </p:nvPr>
        </p:nvSpPr>
        <p:spPr>
          <a:xfrm>
            <a:off x="4497100" y="2160175"/>
            <a:ext cx="1287900" cy="17856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98" name="Google Shape;198;p23"/>
          <p:cNvSpPr txBox="1"/>
          <p:nvPr>
            <p:ph idx="15" type="body"/>
          </p:nvPr>
        </p:nvSpPr>
        <p:spPr>
          <a:xfrm>
            <a:off x="5883400" y="2160175"/>
            <a:ext cx="1287900" cy="17856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199" name="Google Shape;199;p23"/>
          <p:cNvSpPr txBox="1"/>
          <p:nvPr>
            <p:ph idx="16" type="body"/>
          </p:nvPr>
        </p:nvSpPr>
        <p:spPr>
          <a:xfrm>
            <a:off x="7113725" y="2160175"/>
            <a:ext cx="1287900" cy="17856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200" name="Google Shape;200;p23"/>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01" name="Google Shape;201;p23"/>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202" name="Google Shape;202;p23"/>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03" name="Google Shape;203;p23"/>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ptions Pros and Cons">
  <p:cSld name="TITLE_3_1_1_1_1_1_1_1_1_1">
    <p:spTree>
      <p:nvGrpSpPr>
        <p:cNvPr id="204" name="Shape 204"/>
        <p:cNvGrpSpPr/>
        <p:nvPr/>
      </p:nvGrpSpPr>
      <p:grpSpPr>
        <a:xfrm>
          <a:off x="0" y="0"/>
          <a:ext cx="0" cy="0"/>
          <a:chOff x="0" y="0"/>
          <a:chExt cx="0" cy="0"/>
        </a:xfrm>
      </p:grpSpPr>
      <p:sp>
        <p:nvSpPr>
          <p:cNvPr id="205" name="Google Shape;205;p24"/>
          <p:cNvSpPr/>
          <p:nvPr/>
        </p:nvSpPr>
        <p:spPr>
          <a:xfrm>
            <a:off x="298286" y="2469752"/>
            <a:ext cx="2849400" cy="23673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06" name="Google Shape;206;p24"/>
          <p:cNvSpPr/>
          <p:nvPr/>
        </p:nvSpPr>
        <p:spPr>
          <a:xfrm>
            <a:off x="3148000" y="2469752"/>
            <a:ext cx="2849400" cy="2367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07" name="Google Shape;207;p24"/>
          <p:cNvSpPr/>
          <p:nvPr/>
        </p:nvSpPr>
        <p:spPr>
          <a:xfrm>
            <a:off x="5984943" y="2469752"/>
            <a:ext cx="2849400" cy="23673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08" name="Google Shape;208;p24"/>
          <p:cNvSpPr/>
          <p:nvPr>
            <p:ph idx="2" type="pic"/>
          </p:nvPr>
        </p:nvSpPr>
        <p:spPr>
          <a:xfrm>
            <a:off x="299192" y="1071125"/>
            <a:ext cx="2861400" cy="1401600"/>
          </a:xfrm>
          <a:prstGeom prst="rect">
            <a:avLst/>
          </a:prstGeom>
          <a:noFill/>
          <a:ln cap="flat" cmpd="sng" w="19050">
            <a:solidFill>
              <a:schemeClr val="dk1"/>
            </a:solidFill>
            <a:prstDash val="solid"/>
            <a:round/>
            <a:headEnd len="sm" w="sm" type="none"/>
            <a:tailEnd len="sm" w="sm" type="none"/>
          </a:ln>
        </p:spPr>
      </p:sp>
      <p:sp>
        <p:nvSpPr>
          <p:cNvPr id="209" name="Google Shape;209;p24"/>
          <p:cNvSpPr/>
          <p:nvPr>
            <p:ph idx="3" type="pic"/>
          </p:nvPr>
        </p:nvSpPr>
        <p:spPr>
          <a:xfrm>
            <a:off x="3147675" y="1071125"/>
            <a:ext cx="2837100" cy="1401600"/>
          </a:xfrm>
          <a:prstGeom prst="rect">
            <a:avLst/>
          </a:prstGeom>
          <a:noFill/>
          <a:ln cap="flat" cmpd="sng" w="19050">
            <a:solidFill>
              <a:schemeClr val="dk1"/>
            </a:solidFill>
            <a:prstDash val="solid"/>
            <a:round/>
            <a:headEnd len="sm" w="sm" type="none"/>
            <a:tailEnd len="sm" w="sm" type="none"/>
          </a:ln>
        </p:spPr>
      </p:sp>
      <p:sp>
        <p:nvSpPr>
          <p:cNvPr id="210" name="Google Shape;210;p24"/>
          <p:cNvSpPr/>
          <p:nvPr>
            <p:ph idx="4" type="pic"/>
          </p:nvPr>
        </p:nvSpPr>
        <p:spPr>
          <a:xfrm>
            <a:off x="5984750" y="1071125"/>
            <a:ext cx="2849400" cy="1401600"/>
          </a:xfrm>
          <a:prstGeom prst="rect">
            <a:avLst/>
          </a:prstGeom>
          <a:noFill/>
          <a:ln cap="flat" cmpd="sng" w="19050">
            <a:solidFill>
              <a:schemeClr val="dk1"/>
            </a:solidFill>
            <a:prstDash val="solid"/>
            <a:round/>
            <a:headEnd len="sm" w="sm" type="none"/>
            <a:tailEnd len="sm" w="sm" type="none"/>
          </a:ln>
        </p:spPr>
      </p:sp>
      <p:sp>
        <p:nvSpPr>
          <p:cNvPr id="211" name="Google Shape;211;p24"/>
          <p:cNvSpPr txBox="1"/>
          <p:nvPr>
            <p:ph idx="1" type="subTitle"/>
          </p:nvPr>
        </p:nvSpPr>
        <p:spPr>
          <a:xfrm>
            <a:off x="313140" y="2454080"/>
            <a:ext cx="2815500" cy="4245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12" name="Google Shape;212;p24"/>
          <p:cNvSpPr txBox="1"/>
          <p:nvPr>
            <p:ph idx="5" type="body"/>
          </p:nvPr>
        </p:nvSpPr>
        <p:spPr>
          <a:xfrm>
            <a:off x="3157834" y="2811042"/>
            <a:ext cx="2815500" cy="424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13" name="Google Shape;213;p24"/>
          <p:cNvSpPr txBox="1"/>
          <p:nvPr>
            <p:ph idx="6" type="body"/>
          </p:nvPr>
        </p:nvSpPr>
        <p:spPr>
          <a:xfrm>
            <a:off x="6001839" y="2811042"/>
            <a:ext cx="2815500" cy="424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14" name="Google Shape;214;p24"/>
          <p:cNvSpPr txBox="1"/>
          <p:nvPr>
            <p:ph idx="7" type="body"/>
          </p:nvPr>
        </p:nvSpPr>
        <p:spPr>
          <a:xfrm>
            <a:off x="317282" y="2811042"/>
            <a:ext cx="2815500" cy="424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15" name="Google Shape;215;p24"/>
          <p:cNvSpPr txBox="1"/>
          <p:nvPr>
            <p:ph idx="8" type="subTitle"/>
          </p:nvPr>
        </p:nvSpPr>
        <p:spPr>
          <a:xfrm>
            <a:off x="3153692" y="2454080"/>
            <a:ext cx="2815500" cy="4245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16" name="Google Shape;216;p24"/>
          <p:cNvSpPr txBox="1"/>
          <p:nvPr>
            <p:ph idx="9" type="subTitle"/>
          </p:nvPr>
        </p:nvSpPr>
        <p:spPr>
          <a:xfrm>
            <a:off x="5997697" y="2454080"/>
            <a:ext cx="2815500" cy="4245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17" name="Google Shape;217;p24"/>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18" name="Google Shape;218;p24"/>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219" name="Google Shape;219;p24"/>
          <p:cNvSpPr/>
          <p:nvPr/>
        </p:nvSpPr>
        <p:spPr>
          <a:xfrm>
            <a:off x="298300" y="301050"/>
            <a:ext cx="5585100" cy="6066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20" name="Google Shape;220;p24"/>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Additional Points">
  <p:cSld name="TITLE_3_1_1_1_1_1_1_1_1_1_1">
    <p:spTree>
      <p:nvGrpSpPr>
        <p:cNvPr id="221" name="Shape 221"/>
        <p:cNvGrpSpPr/>
        <p:nvPr/>
      </p:nvGrpSpPr>
      <p:grpSpPr>
        <a:xfrm>
          <a:off x="0" y="0"/>
          <a:ext cx="0" cy="0"/>
          <a:chOff x="0" y="0"/>
          <a:chExt cx="0" cy="0"/>
        </a:xfrm>
      </p:grpSpPr>
      <p:sp>
        <p:nvSpPr>
          <p:cNvPr id="222" name="Google Shape;222;p25"/>
          <p:cNvSpPr/>
          <p:nvPr/>
        </p:nvSpPr>
        <p:spPr>
          <a:xfrm>
            <a:off x="298300" y="1216800"/>
            <a:ext cx="3491400" cy="32604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23" name="Google Shape;223;p25"/>
          <p:cNvSpPr txBox="1"/>
          <p:nvPr>
            <p:ph idx="1" type="subTitle"/>
          </p:nvPr>
        </p:nvSpPr>
        <p:spPr>
          <a:xfrm>
            <a:off x="323945" y="1242931"/>
            <a:ext cx="3314400" cy="3993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24" name="Google Shape;224;p25"/>
          <p:cNvSpPr/>
          <p:nvPr>
            <p:ph idx="2" type="pic"/>
          </p:nvPr>
        </p:nvSpPr>
        <p:spPr>
          <a:xfrm>
            <a:off x="3789350" y="1216800"/>
            <a:ext cx="5062200" cy="3622200"/>
          </a:xfrm>
          <a:prstGeom prst="rect">
            <a:avLst/>
          </a:prstGeom>
          <a:noFill/>
          <a:ln cap="flat" cmpd="sng" w="19050">
            <a:solidFill>
              <a:schemeClr val="dk1"/>
            </a:solidFill>
            <a:prstDash val="solid"/>
            <a:round/>
            <a:headEnd len="sm" w="sm" type="none"/>
            <a:tailEnd len="sm" w="sm" type="none"/>
          </a:ln>
        </p:spPr>
      </p:sp>
      <p:sp>
        <p:nvSpPr>
          <p:cNvPr id="225" name="Google Shape;225;p25"/>
          <p:cNvSpPr txBox="1"/>
          <p:nvPr>
            <p:ph idx="3" type="body"/>
          </p:nvPr>
        </p:nvSpPr>
        <p:spPr>
          <a:xfrm>
            <a:off x="336530" y="1554822"/>
            <a:ext cx="3314400" cy="729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26" name="Google Shape;226;p25"/>
          <p:cNvSpPr txBox="1"/>
          <p:nvPr>
            <p:ph idx="4" type="subTitle"/>
          </p:nvPr>
        </p:nvSpPr>
        <p:spPr>
          <a:xfrm>
            <a:off x="336530" y="2289922"/>
            <a:ext cx="3301500" cy="3993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27" name="Google Shape;227;p25"/>
          <p:cNvSpPr txBox="1"/>
          <p:nvPr>
            <p:ph idx="5" type="body"/>
          </p:nvPr>
        </p:nvSpPr>
        <p:spPr>
          <a:xfrm>
            <a:off x="349106" y="2601813"/>
            <a:ext cx="3301500" cy="729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28" name="Google Shape;228;p25"/>
          <p:cNvSpPr txBox="1"/>
          <p:nvPr>
            <p:ph idx="6" type="subTitle"/>
          </p:nvPr>
        </p:nvSpPr>
        <p:spPr>
          <a:xfrm>
            <a:off x="323945" y="3346542"/>
            <a:ext cx="3314400" cy="3993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29" name="Google Shape;229;p25"/>
          <p:cNvSpPr txBox="1"/>
          <p:nvPr>
            <p:ph idx="7" type="body"/>
          </p:nvPr>
        </p:nvSpPr>
        <p:spPr>
          <a:xfrm>
            <a:off x="336569" y="3658433"/>
            <a:ext cx="3314400" cy="729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30" name="Google Shape;230;p25"/>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31" name="Google Shape;231;p25"/>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232" name="Google Shape;232;p25"/>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33" name="Google Shape;233;p25"/>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p:cSld name="TITLE_3_1_1_1_1_1_1_1_1_1_1_2">
    <p:spTree>
      <p:nvGrpSpPr>
        <p:cNvPr id="234" name="Shape 234"/>
        <p:cNvGrpSpPr/>
        <p:nvPr/>
      </p:nvGrpSpPr>
      <p:grpSpPr>
        <a:xfrm>
          <a:off x="0" y="0"/>
          <a:ext cx="0" cy="0"/>
          <a:chOff x="0" y="0"/>
          <a:chExt cx="0" cy="0"/>
        </a:xfrm>
      </p:grpSpPr>
      <p:sp>
        <p:nvSpPr>
          <p:cNvPr id="235" name="Google Shape;235;p26"/>
          <p:cNvSpPr/>
          <p:nvPr/>
        </p:nvSpPr>
        <p:spPr>
          <a:xfrm>
            <a:off x="298300" y="1213300"/>
            <a:ext cx="5646900" cy="32604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36" name="Google Shape;236;p26"/>
          <p:cNvSpPr txBox="1"/>
          <p:nvPr>
            <p:ph idx="1" type="body"/>
          </p:nvPr>
        </p:nvSpPr>
        <p:spPr>
          <a:xfrm>
            <a:off x="298300" y="1370375"/>
            <a:ext cx="5646900" cy="2922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37" name="Google Shape;237;p26"/>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38" name="Google Shape;238;p26"/>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239" name="Google Shape;239;p26"/>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40" name="Google Shape;240;p26"/>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TITLE_3_1_1_1_1_1_1_1_1_1_1_2_2">
    <p:spTree>
      <p:nvGrpSpPr>
        <p:cNvPr id="241" name="Shape 241"/>
        <p:cNvGrpSpPr/>
        <p:nvPr/>
      </p:nvGrpSpPr>
      <p:grpSpPr>
        <a:xfrm>
          <a:off x="0" y="0"/>
          <a:ext cx="0" cy="0"/>
          <a:chOff x="0" y="0"/>
          <a:chExt cx="0" cy="0"/>
        </a:xfrm>
      </p:grpSpPr>
      <p:sp>
        <p:nvSpPr>
          <p:cNvPr id="242" name="Google Shape;242;p27"/>
          <p:cNvSpPr/>
          <p:nvPr/>
        </p:nvSpPr>
        <p:spPr>
          <a:xfrm>
            <a:off x="298300" y="1213300"/>
            <a:ext cx="5646900" cy="32604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43" name="Google Shape;243;p27"/>
          <p:cNvSpPr txBox="1"/>
          <p:nvPr>
            <p:ph idx="1" type="body"/>
          </p:nvPr>
        </p:nvSpPr>
        <p:spPr>
          <a:xfrm>
            <a:off x="298300" y="1370375"/>
            <a:ext cx="5646900" cy="2922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44" name="Google Shape;244;p27"/>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45" name="Google Shape;245;p27"/>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246" name="Google Shape;246;p27"/>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47" name="Google Shape;247;p27"/>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p:cSld name="TITLE_3_1_1_1_1_1_1_1_1_1_1_2_1">
    <p:spTree>
      <p:nvGrpSpPr>
        <p:cNvPr id="248" name="Shape 248"/>
        <p:cNvGrpSpPr/>
        <p:nvPr/>
      </p:nvGrpSpPr>
      <p:grpSpPr>
        <a:xfrm>
          <a:off x="0" y="0"/>
          <a:ext cx="0" cy="0"/>
          <a:chOff x="0" y="0"/>
          <a:chExt cx="0" cy="0"/>
        </a:xfrm>
      </p:grpSpPr>
      <p:sp>
        <p:nvSpPr>
          <p:cNvPr id="249" name="Google Shape;249;p28"/>
          <p:cNvSpPr/>
          <p:nvPr/>
        </p:nvSpPr>
        <p:spPr>
          <a:xfrm>
            <a:off x="298300" y="1213300"/>
            <a:ext cx="4078800" cy="32604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50" name="Google Shape;250;p28"/>
          <p:cNvSpPr txBox="1"/>
          <p:nvPr>
            <p:ph idx="1" type="body"/>
          </p:nvPr>
        </p:nvSpPr>
        <p:spPr>
          <a:xfrm>
            <a:off x="298300" y="1370375"/>
            <a:ext cx="4036200" cy="2922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51" name="Google Shape;251;p28"/>
          <p:cNvSpPr/>
          <p:nvPr/>
        </p:nvSpPr>
        <p:spPr>
          <a:xfrm>
            <a:off x="4377100" y="1213300"/>
            <a:ext cx="4078800" cy="32604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52" name="Google Shape;252;p28"/>
          <p:cNvSpPr txBox="1"/>
          <p:nvPr>
            <p:ph idx="2" type="body"/>
          </p:nvPr>
        </p:nvSpPr>
        <p:spPr>
          <a:xfrm>
            <a:off x="4377100" y="1370375"/>
            <a:ext cx="4036200" cy="2922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53" name="Google Shape;253;p28"/>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54" name="Google Shape;254;p28"/>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255" name="Google Shape;255;p28"/>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56" name="Google Shape;256;p28"/>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Health and Safety">
  <p:cSld name="TITLE_3_1_1_1_1_1_1_1_1_1_1_1">
    <p:spTree>
      <p:nvGrpSpPr>
        <p:cNvPr id="257" name="Shape 257"/>
        <p:cNvGrpSpPr/>
        <p:nvPr/>
      </p:nvGrpSpPr>
      <p:grpSpPr>
        <a:xfrm>
          <a:off x="0" y="0"/>
          <a:ext cx="0" cy="0"/>
          <a:chOff x="0" y="0"/>
          <a:chExt cx="0" cy="0"/>
        </a:xfrm>
      </p:grpSpPr>
      <p:sp>
        <p:nvSpPr>
          <p:cNvPr id="258" name="Google Shape;258;p29"/>
          <p:cNvSpPr/>
          <p:nvPr>
            <p:ph idx="2" type="pic"/>
          </p:nvPr>
        </p:nvSpPr>
        <p:spPr>
          <a:xfrm>
            <a:off x="3789500" y="1216033"/>
            <a:ext cx="2512800" cy="2711400"/>
          </a:xfrm>
          <a:prstGeom prst="rect">
            <a:avLst/>
          </a:prstGeom>
          <a:noFill/>
          <a:ln cap="flat" cmpd="sng" w="19050">
            <a:solidFill>
              <a:schemeClr val="dk1"/>
            </a:solidFill>
            <a:prstDash val="solid"/>
            <a:round/>
            <a:headEnd len="sm" w="sm" type="none"/>
            <a:tailEnd len="sm" w="sm" type="none"/>
          </a:ln>
        </p:spPr>
      </p:sp>
      <p:sp>
        <p:nvSpPr>
          <p:cNvPr id="259" name="Google Shape;259;p29"/>
          <p:cNvSpPr/>
          <p:nvPr/>
        </p:nvSpPr>
        <p:spPr>
          <a:xfrm>
            <a:off x="6300850" y="1795700"/>
            <a:ext cx="991200" cy="504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60" name="Google Shape;260;p29"/>
          <p:cNvSpPr/>
          <p:nvPr>
            <p:ph idx="3" type="pic"/>
          </p:nvPr>
        </p:nvSpPr>
        <p:spPr>
          <a:xfrm>
            <a:off x="6302375" y="2298975"/>
            <a:ext cx="2476800" cy="2539800"/>
          </a:xfrm>
          <a:prstGeom prst="rect">
            <a:avLst/>
          </a:prstGeom>
          <a:noFill/>
          <a:ln cap="flat" cmpd="sng" w="19050">
            <a:solidFill>
              <a:schemeClr val="dk1"/>
            </a:solidFill>
            <a:prstDash val="solid"/>
            <a:round/>
            <a:headEnd len="sm" w="sm" type="none"/>
            <a:tailEnd len="sm" w="sm" type="none"/>
          </a:ln>
        </p:spPr>
      </p:sp>
      <p:sp>
        <p:nvSpPr>
          <p:cNvPr id="261" name="Google Shape;261;p29"/>
          <p:cNvSpPr/>
          <p:nvPr/>
        </p:nvSpPr>
        <p:spPr>
          <a:xfrm>
            <a:off x="298300" y="1216800"/>
            <a:ext cx="3491400" cy="32604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62" name="Google Shape;262;p29"/>
          <p:cNvSpPr txBox="1"/>
          <p:nvPr>
            <p:ph idx="1" type="subTitle"/>
          </p:nvPr>
        </p:nvSpPr>
        <p:spPr>
          <a:xfrm>
            <a:off x="323945" y="1242931"/>
            <a:ext cx="3314400" cy="3993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63" name="Google Shape;263;p29"/>
          <p:cNvSpPr txBox="1"/>
          <p:nvPr>
            <p:ph idx="4" type="body"/>
          </p:nvPr>
        </p:nvSpPr>
        <p:spPr>
          <a:xfrm>
            <a:off x="336530" y="1554822"/>
            <a:ext cx="3314400" cy="729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64" name="Google Shape;264;p29"/>
          <p:cNvSpPr txBox="1"/>
          <p:nvPr>
            <p:ph idx="5" type="subTitle"/>
          </p:nvPr>
        </p:nvSpPr>
        <p:spPr>
          <a:xfrm>
            <a:off x="336530" y="2289922"/>
            <a:ext cx="3301500" cy="3993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65" name="Google Shape;265;p29"/>
          <p:cNvSpPr txBox="1"/>
          <p:nvPr>
            <p:ph idx="6" type="body"/>
          </p:nvPr>
        </p:nvSpPr>
        <p:spPr>
          <a:xfrm>
            <a:off x="349106" y="2601813"/>
            <a:ext cx="3301500" cy="729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66" name="Google Shape;266;p29"/>
          <p:cNvSpPr txBox="1"/>
          <p:nvPr>
            <p:ph idx="7" type="subTitle"/>
          </p:nvPr>
        </p:nvSpPr>
        <p:spPr>
          <a:xfrm>
            <a:off x="323945" y="3346542"/>
            <a:ext cx="3314400" cy="3993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67" name="Google Shape;267;p29"/>
          <p:cNvSpPr txBox="1"/>
          <p:nvPr>
            <p:ph idx="8" type="body"/>
          </p:nvPr>
        </p:nvSpPr>
        <p:spPr>
          <a:xfrm>
            <a:off x="336569" y="3658433"/>
            <a:ext cx="3314400" cy="729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68" name="Google Shape;268;p29"/>
          <p:cNvSpPr/>
          <p:nvPr/>
        </p:nvSpPr>
        <p:spPr>
          <a:xfrm>
            <a:off x="3789500" y="3927425"/>
            <a:ext cx="2512800" cy="5496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69" name="Google Shape;269;p29"/>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70" name="Google Shape;270;p29"/>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271" name="Google Shape;271;p29"/>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72" name="Google Shape;272;p29"/>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Recommendations">
  <p:cSld name="TITLE_3_1_1_1_1_1_1_1_1_1_1_1_1">
    <p:spTree>
      <p:nvGrpSpPr>
        <p:cNvPr id="273" name="Shape 273"/>
        <p:cNvGrpSpPr/>
        <p:nvPr/>
      </p:nvGrpSpPr>
      <p:grpSpPr>
        <a:xfrm>
          <a:off x="0" y="0"/>
          <a:ext cx="0" cy="0"/>
          <a:chOff x="0" y="0"/>
          <a:chExt cx="0" cy="0"/>
        </a:xfrm>
      </p:grpSpPr>
      <p:sp>
        <p:nvSpPr>
          <p:cNvPr id="274" name="Google Shape;274;p30"/>
          <p:cNvSpPr/>
          <p:nvPr/>
        </p:nvSpPr>
        <p:spPr>
          <a:xfrm>
            <a:off x="1694350" y="1223800"/>
            <a:ext cx="5755200" cy="35343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75" name="Google Shape;275;p30"/>
          <p:cNvSpPr txBox="1"/>
          <p:nvPr>
            <p:ph idx="1" type="body"/>
          </p:nvPr>
        </p:nvSpPr>
        <p:spPr>
          <a:xfrm>
            <a:off x="1705750" y="1223400"/>
            <a:ext cx="5755200" cy="3534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276" name="Google Shape;276;p30"/>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77" name="Google Shape;277;p30"/>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278" name="Google Shape;278;p30"/>
          <p:cNvSpPr/>
          <p:nvPr/>
        </p:nvSpPr>
        <p:spPr>
          <a:xfrm>
            <a:off x="298300" y="301050"/>
            <a:ext cx="5585100" cy="6066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279" name="Google Shape;279;p30"/>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Decision Making Timelines">
  <p:cSld name="TITLE_3_1_1_1_1_1_1_1_1_1_1_1_1_1">
    <p:spTree>
      <p:nvGrpSpPr>
        <p:cNvPr id="280" name="Shape 280"/>
        <p:cNvGrpSpPr/>
        <p:nvPr/>
      </p:nvGrpSpPr>
      <p:grpSpPr>
        <a:xfrm>
          <a:off x="0" y="0"/>
          <a:ext cx="0" cy="0"/>
          <a:chOff x="0" y="0"/>
          <a:chExt cx="0" cy="0"/>
        </a:xfrm>
      </p:grpSpPr>
      <p:sp>
        <p:nvSpPr>
          <p:cNvPr id="281" name="Google Shape;281;p31"/>
          <p:cNvSpPr txBox="1"/>
          <p:nvPr>
            <p:ph idx="1" type="subTitle"/>
          </p:nvPr>
        </p:nvSpPr>
        <p:spPr>
          <a:xfrm>
            <a:off x="974626" y="1502023"/>
            <a:ext cx="978600" cy="3438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82" name="Google Shape;282;p31"/>
          <p:cNvSpPr txBox="1"/>
          <p:nvPr>
            <p:ph idx="2" type="subTitle"/>
          </p:nvPr>
        </p:nvSpPr>
        <p:spPr>
          <a:xfrm>
            <a:off x="1947538" y="1502023"/>
            <a:ext cx="978600" cy="3438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83" name="Google Shape;283;p31"/>
          <p:cNvSpPr txBox="1"/>
          <p:nvPr>
            <p:ph idx="3" type="subTitle"/>
          </p:nvPr>
        </p:nvSpPr>
        <p:spPr>
          <a:xfrm>
            <a:off x="2920451" y="1502023"/>
            <a:ext cx="978600" cy="3438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84" name="Google Shape;284;p31"/>
          <p:cNvSpPr txBox="1"/>
          <p:nvPr>
            <p:ph idx="4" type="subTitle"/>
          </p:nvPr>
        </p:nvSpPr>
        <p:spPr>
          <a:xfrm>
            <a:off x="3893363" y="1502023"/>
            <a:ext cx="978600" cy="3438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85" name="Google Shape;285;p31"/>
          <p:cNvSpPr txBox="1"/>
          <p:nvPr>
            <p:ph idx="5" type="subTitle"/>
          </p:nvPr>
        </p:nvSpPr>
        <p:spPr>
          <a:xfrm>
            <a:off x="4866276" y="1502023"/>
            <a:ext cx="978600" cy="3438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86" name="Google Shape;286;p31"/>
          <p:cNvSpPr txBox="1"/>
          <p:nvPr>
            <p:ph idx="6" type="subTitle"/>
          </p:nvPr>
        </p:nvSpPr>
        <p:spPr>
          <a:xfrm>
            <a:off x="5839189" y="1502023"/>
            <a:ext cx="978600" cy="3438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87" name="Google Shape;287;p31"/>
          <p:cNvSpPr txBox="1"/>
          <p:nvPr>
            <p:ph idx="7" type="subTitle"/>
          </p:nvPr>
        </p:nvSpPr>
        <p:spPr>
          <a:xfrm>
            <a:off x="6812101" y="1502023"/>
            <a:ext cx="978600" cy="3438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88" name="Google Shape;288;p31"/>
          <p:cNvSpPr txBox="1"/>
          <p:nvPr>
            <p:ph idx="8" type="subTitle"/>
          </p:nvPr>
        </p:nvSpPr>
        <p:spPr>
          <a:xfrm>
            <a:off x="7785014" y="1502023"/>
            <a:ext cx="978600" cy="343800"/>
          </a:xfrm>
          <a:prstGeom prst="rect">
            <a:avLst/>
          </a:prstGeom>
        </p:spPr>
        <p:txBody>
          <a:bodyPr anchorCtr="0" anchor="b"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cxnSp>
        <p:nvCxnSpPr>
          <p:cNvPr id="289" name="Google Shape;289;p31"/>
          <p:cNvCxnSpPr/>
          <p:nvPr/>
        </p:nvCxnSpPr>
        <p:spPr>
          <a:xfrm>
            <a:off x="326031" y="3827919"/>
            <a:ext cx="8309100" cy="0"/>
          </a:xfrm>
          <a:prstGeom prst="straightConnector1">
            <a:avLst/>
          </a:prstGeom>
          <a:noFill/>
          <a:ln cap="flat" cmpd="sng" w="19050">
            <a:solidFill>
              <a:schemeClr val="dk1"/>
            </a:solidFill>
            <a:prstDash val="solid"/>
            <a:round/>
            <a:headEnd len="med" w="med" type="none"/>
            <a:tailEnd len="med" w="med" type="none"/>
          </a:ln>
        </p:spPr>
      </p:cxnSp>
      <p:cxnSp>
        <p:nvCxnSpPr>
          <p:cNvPr id="290" name="Google Shape;290;p31"/>
          <p:cNvCxnSpPr/>
          <p:nvPr/>
        </p:nvCxnSpPr>
        <p:spPr>
          <a:xfrm>
            <a:off x="1060840" y="1799599"/>
            <a:ext cx="0" cy="2037600"/>
          </a:xfrm>
          <a:prstGeom prst="straightConnector1">
            <a:avLst/>
          </a:prstGeom>
          <a:noFill/>
          <a:ln cap="flat" cmpd="sng" w="19050">
            <a:solidFill>
              <a:schemeClr val="dk1"/>
            </a:solidFill>
            <a:prstDash val="solid"/>
            <a:round/>
            <a:headEnd len="med" w="med" type="none"/>
            <a:tailEnd len="med" w="med" type="none"/>
          </a:ln>
        </p:spPr>
      </p:cxnSp>
      <p:cxnSp>
        <p:nvCxnSpPr>
          <p:cNvPr id="291" name="Google Shape;291;p31"/>
          <p:cNvCxnSpPr/>
          <p:nvPr/>
        </p:nvCxnSpPr>
        <p:spPr>
          <a:xfrm>
            <a:off x="2039296" y="1799599"/>
            <a:ext cx="0" cy="2037600"/>
          </a:xfrm>
          <a:prstGeom prst="straightConnector1">
            <a:avLst/>
          </a:prstGeom>
          <a:noFill/>
          <a:ln cap="flat" cmpd="sng" w="19050">
            <a:solidFill>
              <a:schemeClr val="dk1"/>
            </a:solidFill>
            <a:prstDash val="solid"/>
            <a:round/>
            <a:headEnd len="med" w="med" type="none"/>
            <a:tailEnd len="med" w="med" type="none"/>
          </a:ln>
        </p:spPr>
      </p:cxnSp>
      <p:cxnSp>
        <p:nvCxnSpPr>
          <p:cNvPr id="292" name="Google Shape;292;p31"/>
          <p:cNvCxnSpPr/>
          <p:nvPr/>
        </p:nvCxnSpPr>
        <p:spPr>
          <a:xfrm>
            <a:off x="3011282" y="1799599"/>
            <a:ext cx="0" cy="2037600"/>
          </a:xfrm>
          <a:prstGeom prst="straightConnector1">
            <a:avLst/>
          </a:prstGeom>
          <a:noFill/>
          <a:ln cap="flat" cmpd="sng" w="19050">
            <a:solidFill>
              <a:schemeClr val="dk1"/>
            </a:solidFill>
            <a:prstDash val="solid"/>
            <a:round/>
            <a:headEnd len="med" w="med" type="none"/>
            <a:tailEnd len="med" w="med" type="none"/>
          </a:ln>
        </p:spPr>
      </p:cxnSp>
      <p:cxnSp>
        <p:nvCxnSpPr>
          <p:cNvPr id="293" name="Google Shape;293;p31"/>
          <p:cNvCxnSpPr/>
          <p:nvPr/>
        </p:nvCxnSpPr>
        <p:spPr>
          <a:xfrm>
            <a:off x="3989739" y="1799599"/>
            <a:ext cx="0" cy="2037600"/>
          </a:xfrm>
          <a:prstGeom prst="straightConnector1">
            <a:avLst/>
          </a:prstGeom>
          <a:noFill/>
          <a:ln cap="flat" cmpd="sng" w="19050">
            <a:solidFill>
              <a:schemeClr val="dk1"/>
            </a:solidFill>
            <a:prstDash val="solid"/>
            <a:round/>
            <a:headEnd len="med" w="med" type="none"/>
            <a:tailEnd len="med" w="med" type="none"/>
          </a:ln>
        </p:spPr>
      </p:cxnSp>
      <p:cxnSp>
        <p:nvCxnSpPr>
          <p:cNvPr id="294" name="Google Shape;294;p31"/>
          <p:cNvCxnSpPr/>
          <p:nvPr/>
        </p:nvCxnSpPr>
        <p:spPr>
          <a:xfrm>
            <a:off x="4968195" y="1799599"/>
            <a:ext cx="0" cy="2037600"/>
          </a:xfrm>
          <a:prstGeom prst="straightConnector1">
            <a:avLst/>
          </a:prstGeom>
          <a:noFill/>
          <a:ln cap="flat" cmpd="sng" w="19050">
            <a:solidFill>
              <a:schemeClr val="dk1"/>
            </a:solidFill>
            <a:prstDash val="solid"/>
            <a:round/>
            <a:headEnd len="med" w="med" type="none"/>
            <a:tailEnd len="med" w="med" type="none"/>
          </a:ln>
        </p:spPr>
      </p:cxnSp>
      <p:cxnSp>
        <p:nvCxnSpPr>
          <p:cNvPr id="295" name="Google Shape;295;p31"/>
          <p:cNvCxnSpPr/>
          <p:nvPr/>
        </p:nvCxnSpPr>
        <p:spPr>
          <a:xfrm>
            <a:off x="5939111" y="1799599"/>
            <a:ext cx="0" cy="2037600"/>
          </a:xfrm>
          <a:prstGeom prst="straightConnector1">
            <a:avLst/>
          </a:prstGeom>
          <a:noFill/>
          <a:ln cap="flat" cmpd="sng" w="19050">
            <a:solidFill>
              <a:schemeClr val="dk1"/>
            </a:solidFill>
            <a:prstDash val="solid"/>
            <a:round/>
            <a:headEnd len="med" w="med" type="none"/>
            <a:tailEnd len="med" w="med" type="none"/>
          </a:ln>
        </p:spPr>
      </p:cxnSp>
      <p:cxnSp>
        <p:nvCxnSpPr>
          <p:cNvPr id="296" name="Google Shape;296;p31"/>
          <p:cNvCxnSpPr/>
          <p:nvPr/>
        </p:nvCxnSpPr>
        <p:spPr>
          <a:xfrm>
            <a:off x="6911098" y="1799599"/>
            <a:ext cx="0" cy="2037600"/>
          </a:xfrm>
          <a:prstGeom prst="straightConnector1">
            <a:avLst/>
          </a:prstGeom>
          <a:noFill/>
          <a:ln cap="flat" cmpd="sng" w="19050">
            <a:solidFill>
              <a:schemeClr val="dk1"/>
            </a:solidFill>
            <a:prstDash val="solid"/>
            <a:round/>
            <a:headEnd len="med" w="med" type="none"/>
            <a:tailEnd len="med" w="med" type="none"/>
          </a:ln>
        </p:spPr>
      </p:cxnSp>
      <p:cxnSp>
        <p:nvCxnSpPr>
          <p:cNvPr id="297" name="Google Shape;297;p31"/>
          <p:cNvCxnSpPr/>
          <p:nvPr/>
        </p:nvCxnSpPr>
        <p:spPr>
          <a:xfrm>
            <a:off x="7888483" y="1799599"/>
            <a:ext cx="0" cy="2037600"/>
          </a:xfrm>
          <a:prstGeom prst="straightConnector1">
            <a:avLst/>
          </a:prstGeom>
          <a:noFill/>
          <a:ln cap="flat" cmpd="sng" w="19050">
            <a:solidFill>
              <a:schemeClr val="dk1"/>
            </a:solidFill>
            <a:prstDash val="solid"/>
            <a:round/>
            <a:headEnd len="med" w="med" type="none"/>
            <a:tailEnd len="med" w="med" type="none"/>
          </a:ln>
        </p:spPr>
      </p:cxnSp>
      <p:cxnSp>
        <p:nvCxnSpPr>
          <p:cNvPr id="298" name="Google Shape;298;p31"/>
          <p:cNvCxnSpPr/>
          <p:nvPr/>
        </p:nvCxnSpPr>
        <p:spPr>
          <a:xfrm>
            <a:off x="1554373" y="3331452"/>
            <a:ext cx="0" cy="505800"/>
          </a:xfrm>
          <a:prstGeom prst="straightConnector1">
            <a:avLst/>
          </a:prstGeom>
          <a:noFill/>
          <a:ln cap="flat" cmpd="sng" w="19050">
            <a:solidFill>
              <a:schemeClr val="dk1"/>
            </a:solidFill>
            <a:prstDash val="solid"/>
            <a:round/>
            <a:headEnd len="med" w="med" type="none"/>
            <a:tailEnd len="med" w="med" type="none"/>
          </a:ln>
        </p:spPr>
      </p:cxnSp>
      <p:cxnSp>
        <p:nvCxnSpPr>
          <p:cNvPr id="299" name="Google Shape;299;p31"/>
          <p:cNvCxnSpPr/>
          <p:nvPr/>
        </p:nvCxnSpPr>
        <p:spPr>
          <a:xfrm>
            <a:off x="2532830" y="3331452"/>
            <a:ext cx="0" cy="505800"/>
          </a:xfrm>
          <a:prstGeom prst="straightConnector1">
            <a:avLst/>
          </a:prstGeom>
          <a:noFill/>
          <a:ln cap="flat" cmpd="sng" w="19050">
            <a:solidFill>
              <a:schemeClr val="dk1"/>
            </a:solidFill>
            <a:prstDash val="solid"/>
            <a:round/>
            <a:headEnd len="med" w="med" type="none"/>
            <a:tailEnd len="med" w="med" type="none"/>
          </a:ln>
        </p:spPr>
      </p:cxnSp>
      <p:cxnSp>
        <p:nvCxnSpPr>
          <p:cNvPr id="300" name="Google Shape;300;p31"/>
          <p:cNvCxnSpPr/>
          <p:nvPr/>
        </p:nvCxnSpPr>
        <p:spPr>
          <a:xfrm>
            <a:off x="3504816" y="3331452"/>
            <a:ext cx="0" cy="505800"/>
          </a:xfrm>
          <a:prstGeom prst="straightConnector1">
            <a:avLst/>
          </a:prstGeom>
          <a:noFill/>
          <a:ln cap="flat" cmpd="sng" w="19050">
            <a:solidFill>
              <a:schemeClr val="dk1"/>
            </a:solidFill>
            <a:prstDash val="solid"/>
            <a:round/>
            <a:headEnd len="med" w="med" type="none"/>
            <a:tailEnd len="med" w="med" type="none"/>
          </a:ln>
        </p:spPr>
      </p:cxnSp>
      <p:cxnSp>
        <p:nvCxnSpPr>
          <p:cNvPr id="301" name="Google Shape;301;p31"/>
          <p:cNvCxnSpPr/>
          <p:nvPr/>
        </p:nvCxnSpPr>
        <p:spPr>
          <a:xfrm>
            <a:off x="4483273" y="3331452"/>
            <a:ext cx="0" cy="505800"/>
          </a:xfrm>
          <a:prstGeom prst="straightConnector1">
            <a:avLst/>
          </a:prstGeom>
          <a:noFill/>
          <a:ln cap="flat" cmpd="sng" w="19050">
            <a:solidFill>
              <a:schemeClr val="dk1"/>
            </a:solidFill>
            <a:prstDash val="solid"/>
            <a:round/>
            <a:headEnd len="med" w="med" type="none"/>
            <a:tailEnd len="med" w="med" type="none"/>
          </a:ln>
        </p:spPr>
      </p:cxnSp>
      <p:cxnSp>
        <p:nvCxnSpPr>
          <p:cNvPr id="302" name="Google Shape;302;p31"/>
          <p:cNvCxnSpPr/>
          <p:nvPr/>
        </p:nvCxnSpPr>
        <p:spPr>
          <a:xfrm>
            <a:off x="5461729" y="3331452"/>
            <a:ext cx="0" cy="505800"/>
          </a:xfrm>
          <a:prstGeom prst="straightConnector1">
            <a:avLst/>
          </a:prstGeom>
          <a:noFill/>
          <a:ln cap="flat" cmpd="sng" w="19050">
            <a:solidFill>
              <a:schemeClr val="dk1"/>
            </a:solidFill>
            <a:prstDash val="solid"/>
            <a:round/>
            <a:headEnd len="med" w="med" type="none"/>
            <a:tailEnd len="med" w="med" type="none"/>
          </a:ln>
        </p:spPr>
      </p:cxnSp>
      <p:cxnSp>
        <p:nvCxnSpPr>
          <p:cNvPr id="303" name="Google Shape;303;p31"/>
          <p:cNvCxnSpPr/>
          <p:nvPr/>
        </p:nvCxnSpPr>
        <p:spPr>
          <a:xfrm>
            <a:off x="6432645" y="3331452"/>
            <a:ext cx="0" cy="505800"/>
          </a:xfrm>
          <a:prstGeom prst="straightConnector1">
            <a:avLst/>
          </a:prstGeom>
          <a:noFill/>
          <a:ln cap="flat" cmpd="sng" w="19050">
            <a:solidFill>
              <a:schemeClr val="dk1"/>
            </a:solidFill>
            <a:prstDash val="solid"/>
            <a:round/>
            <a:headEnd len="med" w="med" type="none"/>
            <a:tailEnd len="med" w="med" type="none"/>
          </a:ln>
        </p:spPr>
      </p:cxnSp>
      <p:cxnSp>
        <p:nvCxnSpPr>
          <p:cNvPr id="304" name="Google Shape;304;p31"/>
          <p:cNvCxnSpPr/>
          <p:nvPr/>
        </p:nvCxnSpPr>
        <p:spPr>
          <a:xfrm>
            <a:off x="7404631" y="3331452"/>
            <a:ext cx="0" cy="505800"/>
          </a:xfrm>
          <a:prstGeom prst="straightConnector1">
            <a:avLst/>
          </a:prstGeom>
          <a:noFill/>
          <a:ln cap="flat" cmpd="sng" w="19050">
            <a:solidFill>
              <a:schemeClr val="dk1"/>
            </a:solidFill>
            <a:prstDash val="solid"/>
            <a:round/>
            <a:headEnd len="med" w="med" type="none"/>
            <a:tailEnd len="med" w="med" type="none"/>
          </a:ln>
        </p:spPr>
      </p:cxnSp>
      <p:cxnSp>
        <p:nvCxnSpPr>
          <p:cNvPr id="305" name="Google Shape;305;p31"/>
          <p:cNvCxnSpPr/>
          <p:nvPr/>
        </p:nvCxnSpPr>
        <p:spPr>
          <a:xfrm>
            <a:off x="8382017" y="3331452"/>
            <a:ext cx="0" cy="505800"/>
          </a:xfrm>
          <a:prstGeom prst="straightConnector1">
            <a:avLst/>
          </a:prstGeom>
          <a:noFill/>
          <a:ln cap="flat" cmpd="sng" w="19050">
            <a:solidFill>
              <a:schemeClr val="dk1"/>
            </a:solidFill>
            <a:prstDash val="solid"/>
            <a:round/>
            <a:headEnd len="med" w="med" type="none"/>
            <a:tailEnd len="med" w="med" type="none"/>
          </a:ln>
        </p:spPr>
      </p:cxnSp>
      <p:cxnSp>
        <p:nvCxnSpPr>
          <p:cNvPr id="306" name="Google Shape;306;p31"/>
          <p:cNvCxnSpPr/>
          <p:nvPr/>
        </p:nvCxnSpPr>
        <p:spPr>
          <a:xfrm>
            <a:off x="567306" y="3331452"/>
            <a:ext cx="0" cy="505800"/>
          </a:xfrm>
          <a:prstGeom prst="straightConnector1">
            <a:avLst/>
          </a:prstGeom>
          <a:noFill/>
          <a:ln cap="flat" cmpd="sng" w="19050">
            <a:solidFill>
              <a:schemeClr val="dk1"/>
            </a:solidFill>
            <a:prstDash val="solid"/>
            <a:round/>
            <a:headEnd len="med" w="med" type="none"/>
            <a:tailEnd len="med" w="med" type="none"/>
          </a:ln>
        </p:spPr>
      </p:cxnSp>
      <p:sp>
        <p:nvSpPr>
          <p:cNvPr id="307" name="Google Shape;307;p31"/>
          <p:cNvSpPr txBox="1"/>
          <p:nvPr>
            <p:ph idx="9" type="body"/>
          </p:nvPr>
        </p:nvSpPr>
        <p:spPr>
          <a:xfrm>
            <a:off x="219725" y="4031189"/>
            <a:ext cx="1489800" cy="314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308" name="Google Shape;308;p31"/>
          <p:cNvSpPr txBox="1"/>
          <p:nvPr>
            <p:ph idx="13" type="body"/>
          </p:nvPr>
        </p:nvSpPr>
        <p:spPr>
          <a:xfrm>
            <a:off x="1676863" y="4031189"/>
            <a:ext cx="1489800" cy="314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309" name="Google Shape;309;p31"/>
          <p:cNvSpPr txBox="1"/>
          <p:nvPr>
            <p:ph idx="14" type="body"/>
          </p:nvPr>
        </p:nvSpPr>
        <p:spPr>
          <a:xfrm>
            <a:off x="3156254" y="4379255"/>
            <a:ext cx="1489800" cy="314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310" name="Google Shape;310;p31"/>
          <p:cNvSpPr txBox="1"/>
          <p:nvPr>
            <p:ph idx="15" type="body"/>
          </p:nvPr>
        </p:nvSpPr>
        <p:spPr>
          <a:xfrm>
            <a:off x="3879515" y="4031189"/>
            <a:ext cx="1489800" cy="314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311" name="Google Shape;311;p31"/>
          <p:cNvSpPr txBox="1"/>
          <p:nvPr>
            <p:ph idx="16" type="body"/>
          </p:nvPr>
        </p:nvSpPr>
        <p:spPr>
          <a:xfrm>
            <a:off x="5835342" y="4031189"/>
            <a:ext cx="1489800" cy="314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312" name="Google Shape;312;p31"/>
          <p:cNvSpPr txBox="1"/>
          <p:nvPr>
            <p:ph idx="17" type="body"/>
          </p:nvPr>
        </p:nvSpPr>
        <p:spPr>
          <a:xfrm>
            <a:off x="7300272" y="4031189"/>
            <a:ext cx="1489800" cy="314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313" name="Google Shape;313;p31"/>
          <p:cNvSpPr txBox="1"/>
          <p:nvPr>
            <p:ph idx="18" type="body"/>
          </p:nvPr>
        </p:nvSpPr>
        <p:spPr>
          <a:xfrm>
            <a:off x="5213426" y="4379255"/>
            <a:ext cx="1489800" cy="314400"/>
          </a:xfrm>
          <a:prstGeom prst="rect">
            <a:avLst/>
          </a:prstGeom>
        </p:spPr>
        <p:txBody>
          <a:bodyPr anchorCtr="0" anchor="t" bIns="91425" lIns="91425" spcFirstLastPara="1" rIns="91425" wrap="square" tIns="91425">
            <a:noAutofit/>
          </a:bodyPr>
          <a:lstStyle>
            <a:lvl1pPr indent="-279400" lvl="0" marL="457200">
              <a:spcBef>
                <a:spcPts val="0"/>
              </a:spcBef>
              <a:spcAft>
                <a:spcPts val="0"/>
              </a:spcAft>
              <a:buSzPts val="800"/>
              <a:buChar char="●"/>
              <a:defRPr sz="800"/>
            </a:lvl1pPr>
            <a:lvl2pPr indent="-279400" lvl="1" marL="914400">
              <a:spcBef>
                <a:spcPts val="0"/>
              </a:spcBef>
              <a:spcAft>
                <a:spcPts val="0"/>
              </a:spcAft>
              <a:buSzPts val="800"/>
              <a:buChar char="○"/>
              <a:defRPr sz="800"/>
            </a:lvl2pPr>
            <a:lvl3pPr indent="-279400" lvl="2" marL="1371600">
              <a:spcBef>
                <a:spcPts val="0"/>
              </a:spcBef>
              <a:spcAft>
                <a:spcPts val="0"/>
              </a:spcAft>
              <a:buSzPts val="800"/>
              <a:buChar char="■"/>
              <a:defRPr sz="800"/>
            </a:lvl3pPr>
            <a:lvl4pPr indent="-279400" lvl="3" marL="1828800">
              <a:spcBef>
                <a:spcPts val="0"/>
              </a:spcBef>
              <a:spcAft>
                <a:spcPts val="0"/>
              </a:spcAft>
              <a:buSzPts val="800"/>
              <a:buChar char="●"/>
              <a:defRPr sz="800"/>
            </a:lvl4pPr>
            <a:lvl5pPr indent="-279400" lvl="4" marL="2286000">
              <a:spcBef>
                <a:spcPts val="0"/>
              </a:spcBef>
              <a:spcAft>
                <a:spcPts val="0"/>
              </a:spcAft>
              <a:buSzPts val="800"/>
              <a:buChar char="○"/>
              <a:defRPr sz="800"/>
            </a:lvl5pPr>
            <a:lvl6pPr indent="-279400" lvl="5" marL="2743200">
              <a:spcBef>
                <a:spcPts val="0"/>
              </a:spcBef>
              <a:spcAft>
                <a:spcPts val="0"/>
              </a:spcAft>
              <a:buSzPts val="800"/>
              <a:buChar char="■"/>
              <a:defRPr sz="800"/>
            </a:lvl6pPr>
            <a:lvl7pPr indent="-279400" lvl="6" marL="3200400">
              <a:spcBef>
                <a:spcPts val="0"/>
              </a:spcBef>
              <a:spcAft>
                <a:spcPts val="0"/>
              </a:spcAft>
              <a:buSzPts val="800"/>
              <a:buChar char="●"/>
              <a:defRPr sz="800"/>
            </a:lvl7pPr>
            <a:lvl8pPr indent="-279400" lvl="7" marL="3657600">
              <a:spcBef>
                <a:spcPts val="0"/>
              </a:spcBef>
              <a:spcAft>
                <a:spcPts val="0"/>
              </a:spcAft>
              <a:buSzPts val="800"/>
              <a:buChar char="○"/>
              <a:defRPr sz="800"/>
            </a:lvl8pPr>
            <a:lvl9pPr indent="-279400" lvl="8" marL="4114800">
              <a:spcBef>
                <a:spcPts val="0"/>
              </a:spcBef>
              <a:spcAft>
                <a:spcPts val="0"/>
              </a:spcAft>
              <a:buSzPts val="800"/>
              <a:buChar char="■"/>
              <a:defRPr sz="800"/>
            </a:lvl9pPr>
          </a:lstStyle>
          <a:p/>
        </p:txBody>
      </p:sp>
      <p:sp>
        <p:nvSpPr>
          <p:cNvPr id="314" name="Google Shape;314;p31"/>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15" name="Google Shape;315;p31"/>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316" name="Google Shape;316;p31"/>
          <p:cNvSpPr/>
          <p:nvPr/>
        </p:nvSpPr>
        <p:spPr>
          <a:xfrm>
            <a:off x="301794" y="301050"/>
            <a:ext cx="6609300" cy="6066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17" name="Google Shape;317;p31"/>
          <p:cNvSpPr txBox="1"/>
          <p:nvPr>
            <p:ph type="title"/>
          </p:nvPr>
        </p:nvSpPr>
        <p:spPr>
          <a:xfrm>
            <a:off x="279173" y="338025"/>
            <a:ext cx="658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Q&amp;A/Outro Slide">
  <p:cSld name="TITLE_3_1_1_1_1_1_1_1_1_1_1_1_1_1_1">
    <p:spTree>
      <p:nvGrpSpPr>
        <p:cNvPr id="318" name="Shape 318"/>
        <p:cNvGrpSpPr/>
        <p:nvPr/>
      </p:nvGrpSpPr>
      <p:grpSpPr>
        <a:xfrm>
          <a:off x="0" y="0"/>
          <a:ext cx="0" cy="0"/>
          <a:chOff x="0" y="0"/>
          <a:chExt cx="0" cy="0"/>
        </a:xfrm>
      </p:grpSpPr>
      <p:sp>
        <p:nvSpPr>
          <p:cNvPr id="319" name="Google Shape;319;p32"/>
          <p:cNvSpPr/>
          <p:nvPr/>
        </p:nvSpPr>
        <p:spPr>
          <a:xfrm>
            <a:off x="4316871" y="2841579"/>
            <a:ext cx="1052100" cy="10869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20" name="Google Shape;320;p32"/>
          <p:cNvSpPr/>
          <p:nvPr/>
        </p:nvSpPr>
        <p:spPr>
          <a:xfrm>
            <a:off x="2213760" y="2848150"/>
            <a:ext cx="2101800" cy="5433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21" name="Google Shape;321;p32"/>
          <p:cNvSpPr/>
          <p:nvPr/>
        </p:nvSpPr>
        <p:spPr>
          <a:xfrm>
            <a:off x="1172300" y="1208200"/>
            <a:ext cx="3146100" cy="16398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22" name="Google Shape;322;p32"/>
          <p:cNvSpPr txBox="1"/>
          <p:nvPr>
            <p:ph type="title"/>
          </p:nvPr>
        </p:nvSpPr>
        <p:spPr>
          <a:xfrm>
            <a:off x="1172300" y="1208200"/>
            <a:ext cx="3146100" cy="1639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7200"/>
              <a:buNone/>
              <a:defRPr sz="7200"/>
            </a:lvl1pPr>
            <a:lvl2pPr lvl="1" algn="ctr">
              <a:spcBef>
                <a:spcPts val="0"/>
              </a:spcBef>
              <a:spcAft>
                <a:spcPts val="0"/>
              </a:spcAft>
              <a:buSzPts val="2800"/>
              <a:buNone/>
              <a:defRPr/>
            </a:lvl2pPr>
            <a:lvl3pPr lvl="2" algn="ctr">
              <a:spcBef>
                <a:spcPts val="0"/>
              </a:spcBef>
              <a:spcAft>
                <a:spcPts val="0"/>
              </a:spcAft>
              <a:buSzPts val="2800"/>
              <a:buNone/>
              <a:defRPr/>
            </a:lvl3pPr>
            <a:lvl4pPr lvl="3" algn="ctr">
              <a:spcBef>
                <a:spcPts val="0"/>
              </a:spcBef>
              <a:spcAft>
                <a:spcPts val="0"/>
              </a:spcAft>
              <a:buSzPts val="2800"/>
              <a:buNone/>
              <a:defRPr/>
            </a:lvl4pPr>
            <a:lvl5pPr lvl="4" algn="ctr">
              <a:spcBef>
                <a:spcPts val="0"/>
              </a:spcBef>
              <a:spcAft>
                <a:spcPts val="0"/>
              </a:spcAft>
              <a:buSzPts val="2800"/>
              <a:buNone/>
              <a:defRPr/>
            </a:lvl5pPr>
            <a:lvl6pPr lvl="5" algn="ctr">
              <a:spcBef>
                <a:spcPts val="0"/>
              </a:spcBef>
              <a:spcAft>
                <a:spcPts val="0"/>
              </a:spcAft>
              <a:buSzPts val="2800"/>
              <a:buNone/>
              <a:defRPr/>
            </a:lvl6pPr>
            <a:lvl7pPr lvl="6" algn="ctr">
              <a:spcBef>
                <a:spcPts val="0"/>
              </a:spcBef>
              <a:spcAft>
                <a:spcPts val="0"/>
              </a:spcAft>
              <a:buSzPts val="2800"/>
              <a:buNone/>
              <a:defRPr/>
            </a:lvl7pPr>
            <a:lvl8pPr lvl="7" algn="ctr">
              <a:spcBef>
                <a:spcPts val="0"/>
              </a:spcBef>
              <a:spcAft>
                <a:spcPts val="0"/>
              </a:spcAft>
              <a:buSzPts val="2800"/>
              <a:buNone/>
              <a:defRPr/>
            </a:lvl8pPr>
            <a:lvl9pPr lvl="8" algn="ctr">
              <a:spcBef>
                <a:spcPts val="0"/>
              </a:spcBef>
              <a:spcAft>
                <a:spcPts val="0"/>
              </a:spcAft>
              <a:buSzPts val="2800"/>
              <a:buNone/>
              <a:defRPr/>
            </a:lvl9pPr>
          </a:lstStyle>
          <a:p/>
        </p:txBody>
      </p:sp>
      <p:sp>
        <p:nvSpPr>
          <p:cNvPr id="323" name="Google Shape;323;p32"/>
          <p:cNvSpPr/>
          <p:nvPr/>
        </p:nvSpPr>
        <p:spPr>
          <a:xfrm>
            <a:off x="4316873" y="2300152"/>
            <a:ext cx="528900" cy="543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24" name="Google Shape;324;p32"/>
          <p:cNvSpPr txBox="1"/>
          <p:nvPr>
            <p:ph idx="2" type="title"/>
          </p:nvPr>
        </p:nvSpPr>
        <p:spPr>
          <a:xfrm>
            <a:off x="4316875" y="2841575"/>
            <a:ext cx="1052100" cy="10869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7200"/>
              <a:buNone/>
              <a:defRPr sz="7200"/>
            </a:lvl1pPr>
            <a:lvl2pPr lvl="1" algn="ctr">
              <a:spcBef>
                <a:spcPts val="0"/>
              </a:spcBef>
              <a:spcAft>
                <a:spcPts val="0"/>
              </a:spcAft>
              <a:buSzPts val="2800"/>
              <a:buNone/>
              <a:defRPr/>
            </a:lvl2pPr>
            <a:lvl3pPr lvl="2" algn="ctr">
              <a:spcBef>
                <a:spcPts val="0"/>
              </a:spcBef>
              <a:spcAft>
                <a:spcPts val="0"/>
              </a:spcAft>
              <a:buSzPts val="2800"/>
              <a:buNone/>
              <a:defRPr/>
            </a:lvl3pPr>
            <a:lvl4pPr lvl="3" algn="ctr">
              <a:spcBef>
                <a:spcPts val="0"/>
              </a:spcBef>
              <a:spcAft>
                <a:spcPts val="0"/>
              </a:spcAft>
              <a:buSzPts val="2800"/>
              <a:buNone/>
              <a:defRPr/>
            </a:lvl4pPr>
            <a:lvl5pPr lvl="4" algn="ctr">
              <a:spcBef>
                <a:spcPts val="0"/>
              </a:spcBef>
              <a:spcAft>
                <a:spcPts val="0"/>
              </a:spcAft>
              <a:buSzPts val="2800"/>
              <a:buNone/>
              <a:defRPr/>
            </a:lvl5pPr>
            <a:lvl6pPr lvl="5" algn="ctr">
              <a:spcBef>
                <a:spcPts val="0"/>
              </a:spcBef>
              <a:spcAft>
                <a:spcPts val="0"/>
              </a:spcAft>
              <a:buSzPts val="2800"/>
              <a:buNone/>
              <a:defRPr/>
            </a:lvl6pPr>
            <a:lvl7pPr lvl="6" algn="ctr">
              <a:spcBef>
                <a:spcPts val="0"/>
              </a:spcBef>
              <a:spcAft>
                <a:spcPts val="0"/>
              </a:spcAft>
              <a:buSzPts val="2800"/>
              <a:buNone/>
              <a:defRPr/>
            </a:lvl7pPr>
            <a:lvl8pPr lvl="7" algn="ctr">
              <a:spcBef>
                <a:spcPts val="0"/>
              </a:spcBef>
              <a:spcAft>
                <a:spcPts val="0"/>
              </a:spcAft>
              <a:buSzPts val="2800"/>
              <a:buNone/>
              <a:defRPr/>
            </a:lvl8pPr>
            <a:lvl9pPr lvl="8" algn="ctr">
              <a:spcBef>
                <a:spcPts val="0"/>
              </a:spcBef>
              <a:spcAft>
                <a:spcPts val="0"/>
              </a:spcAft>
              <a:buSzPts val="2800"/>
              <a:buNone/>
              <a:defRPr/>
            </a:lvl9pPr>
          </a:lstStyle>
          <a:p/>
        </p:txBody>
      </p:sp>
      <p:sp>
        <p:nvSpPr>
          <p:cNvPr id="325" name="Google Shape;325;p32"/>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26" name="Google Shape;326;p32"/>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p:cSld name="CUSTOM_20">
    <p:spTree>
      <p:nvGrpSpPr>
        <p:cNvPr id="327" name="Shape 327"/>
        <p:cNvGrpSpPr/>
        <p:nvPr/>
      </p:nvGrpSpPr>
      <p:grpSpPr>
        <a:xfrm>
          <a:off x="0" y="0"/>
          <a:ext cx="0" cy="0"/>
          <a:chOff x="0" y="0"/>
          <a:chExt cx="0" cy="0"/>
        </a:xfrm>
      </p:grpSpPr>
    </p:spTree>
  </p:cSld>
  <p:clrMapOvr>
    <a:masterClrMapping/>
  </p:clrMapOvr>
</p:sldLayout>
</file>

<file path=ppt/slideLayouts/slideLayout3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p:cSld name="CUSTOM_2">
    <p:spTree>
      <p:nvGrpSpPr>
        <p:cNvPr id="328" name="Shape 328"/>
        <p:cNvGrpSpPr/>
        <p:nvPr/>
      </p:nvGrpSpPr>
      <p:grpSpPr>
        <a:xfrm>
          <a:off x="0" y="0"/>
          <a:ext cx="0" cy="0"/>
          <a:chOff x="0" y="0"/>
          <a:chExt cx="0" cy="0"/>
        </a:xfrm>
      </p:grpSpPr>
      <p:sp>
        <p:nvSpPr>
          <p:cNvPr id="329" name="Google Shape;329;p34"/>
          <p:cNvSpPr/>
          <p:nvPr/>
        </p:nvSpPr>
        <p:spPr>
          <a:xfrm>
            <a:off x="1822200" y="1536600"/>
            <a:ext cx="4986900" cy="10812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30" name="Google Shape;330;p34"/>
          <p:cNvSpPr txBox="1"/>
          <p:nvPr>
            <p:ph type="title"/>
          </p:nvPr>
        </p:nvSpPr>
        <p:spPr>
          <a:xfrm>
            <a:off x="1822300" y="1548425"/>
            <a:ext cx="4986900" cy="7107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331" name="Google Shape;331;p34"/>
          <p:cNvSpPr/>
          <p:nvPr/>
        </p:nvSpPr>
        <p:spPr>
          <a:xfrm>
            <a:off x="4655406" y="2617800"/>
            <a:ext cx="2159400" cy="9891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32" name="Google Shape;332;p34"/>
          <p:cNvSpPr txBox="1"/>
          <p:nvPr>
            <p:ph idx="1" type="subTitle"/>
          </p:nvPr>
        </p:nvSpPr>
        <p:spPr>
          <a:xfrm>
            <a:off x="4649825" y="2625603"/>
            <a:ext cx="2159400" cy="4881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33" name="Google Shape;333;p34"/>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34" name="Google Shape;334;p34"/>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CUSTOM_3">
    <p:spTree>
      <p:nvGrpSpPr>
        <p:cNvPr id="335" name="Shape 335"/>
        <p:cNvGrpSpPr/>
        <p:nvPr/>
      </p:nvGrpSpPr>
      <p:grpSpPr>
        <a:xfrm>
          <a:off x="0" y="0"/>
          <a:ext cx="0" cy="0"/>
          <a:chOff x="0" y="0"/>
          <a:chExt cx="0" cy="0"/>
        </a:xfrm>
      </p:grpSpPr>
      <p:sp>
        <p:nvSpPr>
          <p:cNvPr id="336" name="Google Shape;336;p35"/>
          <p:cNvSpPr/>
          <p:nvPr/>
        </p:nvSpPr>
        <p:spPr>
          <a:xfrm>
            <a:off x="1172300" y="1667975"/>
            <a:ext cx="5841600" cy="16398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37" name="Google Shape;337;p35"/>
          <p:cNvSpPr/>
          <p:nvPr/>
        </p:nvSpPr>
        <p:spPr>
          <a:xfrm>
            <a:off x="7013875" y="2761675"/>
            <a:ext cx="594000" cy="543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38" name="Google Shape;338;p35"/>
          <p:cNvSpPr txBox="1"/>
          <p:nvPr>
            <p:ph type="title"/>
          </p:nvPr>
        </p:nvSpPr>
        <p:spPr>
          <a:xfrm>
            <a:off x="1195425" y="1741825"/>
            <a:ext cx="5616600" cy="17337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339" name="Google Shape;339;p35"/>
          <p:cNvSpPr/>
          <p:nvPr/>
        </p:nvSpPr>
        <p:spPr>
          <a:xfrm>
            <a:off x="643300" y="1667975"/>
            <a:ext cx="528900" cy="5289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40" name="Google Shape;340;p35"/>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41" name="Google Shape;341;p35"/>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p:cSld name="CUSTOM_4_1">
    <p:spTree>
      <p:nvGrpSpPr>
        <p:cNvPr id="342" name="Shape 342"/>
        <p:cNvGrpSpPr/>
        <p:nvPr/>
      </p:nvGrpSpPr>
      <p:grpSpPr>
        <a:xfrm>
          <a:off x="0" y="0"/>
          <a:ext cx="0" cy="0"/>
          <a:chOff x="0" y="0"/>
          <a:chExt cx="0" cy="0"/>
        </a:xfrm>
      </p:grpSpPr>
      <p:sp>
        <p:nvSpPr>
          <p:cNvPr id="343" name="Google Shape;343;p36"/>
          <p:cNvSpPr/>
          <p:nvPr/>
        </p:nvSpPr>
        <p:spPr>
          <a:xfrm>
            <a:off x="298300" y="1213300"/>
            <a:ext cx="3455100" cy="32604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44" name="Google Shape;344;p36"/>
          <p:cNvSpPr txBox="1"/>
          <p:nvPr>
            <p:ph idx="1" type="body"/>
          </p:nvPr>
        </p:nvSpPr>
        <p:spPr>
          <a:xfrm>
            <a:off x="377800" y="1370375"/>
            <a:ext cx="3296100" cy="2922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345" name="Google Shape;345;p36"/>
          <p:cNvSpPr/>
          <p:nvPr/>
        </p:nvSpPr>
        <p:spPr>
          <a:xfrm>
            <a:off x="3753400" y="1213300"/>
            <a:ext cx="3455100" cy="32604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46" name="Google Shape;346;p36"/>
          <p:cNvSpPr txBox="1"/>
          <p:nvPr>
            <p:ph idx="2" type="body"/>
          </p:nvPr>
        </p:nvSpPr>
        <p:spPr>
          <a:xfrm>
            <a:off x="3832900" y="1370375"/>
            <a:ext cx="3296100" cy="2922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347" name="Google Shape;347;p36"/>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48" name="Google Shape;348;p36"/>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349" name="Google Shape;349;p36"/>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50" name="Google Shape;350;p36"/>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3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p:cSld name="CUSTOM_4_1_1">
    <p:spTree>
      <p:nvGrpSpPr>
        <p:cNvPr id="351" name="Shape 351"/>
        <p:cNvGrpSpPr/>
        <p:nvPr/>
      </p:nvGrpSpPr>
      <p:grpSpPr>
        <a:xfrm>
          <a:off x="0" y="0"/>
          <a:ext cx="0" cy="0"/>
          <a:chOff x="0" y="0"/>
          <a:chExt cx="0" cy="0"/>
        </a:xfrm>
      </p:grpSpPr>
      <p:sp>
        <p:nvSpPr>
          <p:cNvPr id="352" name="Google Shape;352;p37"/>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53" name="Google Shape;353;p37"/>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354" name="Google Shape;354;p37"/>
          <p:cNvSpPr/>
          <p:nvPr/>
        </p:nvSpPr>
        <p:spPr>
          <a:xfrm>
            <a:off x="298300" y="301050"/>
            <a:ext cx="5585100" cy="6066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55" name="Google Shape;355;p37"/>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3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CUSTOM_5">
    <p:spTree>
      <p:nvGrpSpPr>
        <p:cNvPr id="356" name="Shape 356"/>
        <p:cNvGrpSpPr/>
        <p:nvPr/>
      </p:nvGrpSpPr>
      <p:grpSpPr>
        <a:xfrm>
          <a:off x="0" y="0"/>
          <a:ext cx="0" cy="0"/>
          <a:chOff x="0" y="0"/>
          <a:chExt cx="0" cy="0"/>
        </a:xfrm>
      </p:grpSpPr>
      <p:sp>
        <p:nvSpPr>
          <p:cNvPr id="357" name="Google Shape;357;p38"/>
          <p:cNvSpPr/>
          <p:nvPr/>
        </p:nvSpPr>
        <p:spPr>
          <a:xfrm>
            <a:off x="298862" y="1213300"/>
            <a:ext cx="4204200" cy="32604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58" name="Google Shape;358;p38"/>
          <p:cNvSpPr txBox="1"/>
          <p:nvPr>
            <p:ph idx="1" type="body"/>
          </p:nvPr>
        </p:nvSpPr>
        <p:spPr>
          <a:xfrm>
            <a:off x="370550" y="1290925"/>
            <a:ext cx="4060800" cy="30723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359" name="Google Shape;359;p38"/>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60" name="Google Shape;360;p38"/>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361" name="Google Shape;361;p38"/>
          <p:cNvSpPr/>
          <p:nvPr/>
        </p:nvSpPr>
        <p:spPr>
          <a:xfrm>
            <a:off x="298300" y="301050"/>
            <a:ext cx="42363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62" name="Google Shape;362;p38"/>
          <p:cNvSpPr txBox="1"/>
          <p:nvPr>
            <p:ph type="title"/>
          </p:nvPr>
        </p:nvSpPr>
        <p:spPr>
          <a:xfrm>
            <a:off x="279177" y="338025"/>
            <a:ext cx="42042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3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CUSTOM_6">
    <p:spTree>
      <p:nvGrpSpPr>
        <p:cNvPr id="363" name="Shape 363"/>
        <p:cNvGrpSpPr/>
        <p:nvPr/>
      </p:nvGrpSpPr>
      <p:grpSpPr>
        <a:xfrm>
          <a:off x="0" y="0"/>
          <a:ext cx="0" cy="0"/>
          <a:chOff x="0" y="0"/>
          <a:chExt cx="0" cy="0"/>
        </a:xfrm>
      </p:grpSpPr>
      <p:sp>
        <p:nvSpPr>
          <p:cNvPr id="364" name="Google Shape;364;p39"/>
          <p:cNvSpPr/>
          <p:nvPr/>
        </p:nvSpPr>
        <p:spPr>
          <a:xfrm>
            <a:off x="1172300" y="1667975"/>
            <a:ext cx="5841600" cy="16398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65" name="Google Shape;365;p39"/>
          <p:cNvSpPr/>
          <p:nvPr/>
        </p:nvSpPr>
        <p:spPr>
          <a:xfrm>
            <a:off x="7013875" y="2761675"/>
            <a:ext cx="594000" cy="543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66" name="Google Shape;366;p39"/>
          <p:cNvSpPr txBox="1"/>
          <p:nvPr>
            <p:ph type="title"/>
          </p:nvPr>
        </p:nvSpPr>
        <p:spPr>
          <a:xfrm>
            <a:off x="1195425" y="1741825"/>
            <a:ext cx="5616600" cy="17337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367" name="Google Shape;367;p39"/>
          <p:cNvSpPr/>
          <p:nvPr/>
        </p:nvSpPr>
        <p:spPr>
          <a:xfrm>
            <a:off x="643300" y="1667975"/>
            <a:ext cx="528900" cy="5289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68" name="Google Shape;368;p39"/>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69" name="Google Shape;369;p39"/>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CUSTOM_7">
    <p:spTree>
      <p:nvGrpSpPr>
        <p:cNvPr id="370" name="Shape 370"/>
        <p:cNvGrpSpPr/>
        <p:nvPr/>
      </p:nvGrpSpPr>
      <p:grpSpPr>
        <a:xfrm>
          <a:off x="0" y="0"/>
          <a:ext cx="0" cy="0"/>
          <a:chOff x="0" y="0"/>
          <a:chExt cx="0" cy="0"/>
        </a:xfrm>
      </p:grpSpPr>
      <p:sp>
        <p:nvSpPr>
          <p:cNvPr id="371" name="Google Shape;371;p40"/>
          <p:cNvSpPr/>
          <p:nvPr/>
        </p:nvSpPr>
        <p:spPr>
          <a:xfrm>
            <a:off x="1172300" y="2775600"/>
            <a:ext cx="2953200" cy="8907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72" name="Google Shape;372;p40"/>
          <p:cNvSpPr/>
          <p:nvPr/>
        </p:nvSpPr>
        <p:spPr>
          <a:xfrm>
            <a:off x="1172300" y="1477197"/>
            <a:ext cx="5841600" cy="12984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73" name="Google Shape;373;p40"/>
          <p:cNvSpPr/>
          <p:nvPr/>
        </p:nvSpPr>
        <p:spPr>
          <a:xfrm>
            <a:off x="4125500" y="2775588"/>
            <a:ext cx="594000" cy="5433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74" name="Google Shape;374;p40"/>
          <p:cNvSpPr txBox="1"/>
          <p:nvPr>
            <p:ph type="title"/>
          </p:nvPr>
        </p:nvSpPr>
        <p:spPr>
          <a:xfrm>
            <a:off x="1227050" y="1551048"/>
            <a:ext cx="5732100" cy="11715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375" name="Google Shape;375;p40"/>
          <p:cNvSpPr txBox="1"/>
          <p:nvPr>
            <p:ph idx="1" type="subTitle"/>
          </p:nvPr>
        </p:nvSpPr>
        <p:spPr>
          <a:xfrm>
            <a:off x="1240100" y="2837775"/>
            <a:ext cx="2832300" cy="7476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76" name="Google Shape;376;p40"/>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77" name="Google Shape;377;p40"/>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378" name="Google Shape;378;p40"/>
          <p:cNvSpPr txBox="1"/>
          <p:nvPr>
            <p:ph idx="2" type="body"/>
          </p:nvPr>
        </p:nvSpPr>
        <p:spPr>
          <a:xfrm>
            <a:off x="1187325" y="3840875"/>
            <a:ext cx="6892800" cy="10146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Tree>
  </p:cSld>
  <p:clrMapOvr>
    <a:masterClrMapping/>
  </p:clrMapOvr>
</p:sldLayout>
</file>

<file path=ppt/slideLayouts/slideLayout3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USTOM_8">
    <p:spTree>
      <p:nvGrpSpPr>
        <p:cNvPr id="379" name="Shape 379"/>
        <p:cNvGrpSpPr/>
        <p:nvPr/>
      </p:nvGrpSpPr>
      <p:grpSpPr>
        <a:xfrm>
          <a:off x="0" y="0"/>
          <a:ext cx="0" cy="0"/>
          <a:chOff x="0" y="0"/>
          <a:chExt cx="0" cy="0"/>
        </a:xfrm>
      </p:grpSpPr>
      <p:sp>
        <p:nvSpPr>
          <p:cNvPr id="380" name="Google Shape;380;p41"/>
          <p:cNvSpPr txBox="1"/>
          <p:nvPr>
            <p:ph idx="1" type="body"/>
          </p:nvPr>
        </p:nvSpPr>
        <p:spPr>
          <a:xfrm>
            <a:off x="333900" y="1202400"/>
            <a:ext cx="4060800" cy="27387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381" name="Google Shape;381;p41"/>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82" name="Google Shape;382;p41"/>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CUSTOM_9">
    <p:spTree>
      <p:nvGrpSpPr>
        <p:cNvPr id="383" name="Shape 383"/>
        <p:cNvGrpSpPr/>
        <p:nvPr/>
      </p:nvGrpSpPr>
      <p:grpSpPr>
        <a:xfrm>
          <a:off x="0" y="0"/>
          <a:ext cx="0" cy="0"/>
          <a:chOff x="0" y="0"/>
          <a:chExt cx="0" cy="0"/>
        </a:xfrm>
      </p:grpSpPr>
      <p:sp>
        <p:nvSpPr>
          <p:cNvPr id="384" name="Google Shape;384;p42"/>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85" name="Google Shape;385;p42"/>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386" name="Google Shape;386;p42"/>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87" name="Google Shape;387;p42"/>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388" name="Google Shape;388;p42"/>
          <p:cNvSpPr txBox="1"/>
          <p:nvPr>
            <p:ph idx="1" type="body"/>
          </p:nvPr>
        </p:nvSpPr>
        <p:spPr>
          <a:xfrm>
            <a:off x="333900" y="1202400"/>
            <a:ext cx="4060800" cy="27387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Tree>
  </p:cSld>
  <p:clrMapOvr>
    <a:masterClrMapping/>
  </p:clrMapOvr>
</p:sldLayout>
</file>

<file path=ppt/slideLayouts/slideLayout4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Agenda">
  <p:cSld name="CUSTOM_10">
    <p:spTree>
      <p:nvGrpSpPr>
        <p:cNvPr id="389" name="Shape 389"/>
        <p:cNvGrpSpPr/>
        <p:nvPr/>
      </p:nvGrpSpPr>
      <p:grpSpPr>
        <a:xfrm>
          <a:off x="0" y="0"/>
          <a:ext cx="0" cy="0"/>
          <a:chOff x="0" y="0"/>
          <a:chExt cx="0" cy="0"/>
        </a:xfrm>
      </p:grpSpPr>
      <p:sp>
        <p:nvSpPr>
          <p:cNvPr id="390" name="Google Shape;390;p43"/>
          <p:cNvSpPr txBox="1"/>
          <p:nvPr>
            <p:ph idx="1" type="subTitle"/>
          </p:nvPr>
        </p:nvSpPr>
        <p:spPr>
          <a:xfrm>
            <a:off x="317500" y="1251400"/>
            <a:ext cx="4011000" cy="8379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91" name="Google Shape;391;p43"/>
          <p:cNvSpPr txBox="1"/>
          <p:nvPr>
            <p:ph idx="2" type="subTitle"/>
          </p:nvPr>
        </p:nvSpPr>
        <p:spPr>
          <a:xfrm>
            <a:off x="4421675" y="1251400"/>
            <a:ext cx="4011000" cy="8379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92" name="Google Shape;392;p43"/>
          <p:cNvSpPr txBox="1"/>
          <p:nvPr>
            <p:ph idx="3" type="subTitle"/>
          </p:nvPr>
        </p:nvSpPr>
        <p:spPr>
          <a:xfrm>
            <a:off x="317500" y="2300000"/>
            <a:ext cx="4011000" cy="8379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93" name="Google Shape;393;p43"/>
          <p:cNvSpPr txBox="1"/>
          <p:nvPr>
            <p:ph idx="4" type="subTitle"/>
          </p:nvPr>
        </p:nvSpPr>
        <p:spPr>
          <a:xfrm>
            <a:off x="4421675" y="2300000"/>
            <a:ext cx="4011000" cy="8379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94" name="Google Shape;394;p43"/>
          <p:cNvSpPr txBox="1"/>
          <p:nvPr>
            <p:ph idx="5" type="subTitle"/>
          </p:nvPr>
        </p:nvSpPr>
        <p:spPr>
          <a:xfrm>
            <a:off x="317500" y="3348600"/>
            <a:ext cx="4011000" cy="8379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95" name="Google Shape;395;p43"/>
          <p:cNvSpPr txBox="1"/>
          <p:nvPr>
            <p:ph idx="6" type="subTitle"/>
          </p:nvPr>
        </p:nvSpPr>
        <p:spPr>
          <a:xfrm>
            <a:off x="4421675" y="3348600"/>
            <a:ext cx="4011000" cy="8379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96" name="Google Shape;396;p43"/>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97" name="Google Shape;397;p43"/>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398" name="Google Shape;398;p43"/>
          <p:cNvSpPr/>
          <p:nvPr/>
        </p:nvSpPr>
        <p:spPr>
          <a:xfrm>
            <a:off x="298300" y="301050"/>
            <a:ext cx="5585100" cy="6066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399" name="Google Shape;399;p43"/>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4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body and image">
  <p:cSld name="CUSTOM_11">
    <p:spTree>
      <p:nvGrpSpPr>
        <p:cNvPr id="400" name="Shape 400"/>
        <p:cNvGrpSpPr/>
        <p:nvPr/>
      </p:nvGrpSpPr>
      <p:grpSpPr>
        <a:xfrm>
          <a:off x="0" y="0"/>
          <a:ext cx="0" cy="0"/>
          <a:chOff x="0" y="0"/>
          <a:chExt cx="0" cy="0"/>
        </a:xfrm>
      </p:grpSpPr>
      <p:sp>
        <p:nvSpPr>
          <p:cNvPr id="401" name="Google Shape;401;p44"/>
          <p:cNvSpPr/>
          <p:nvPr/>
        </p:nvSpPr>
        <p:spPr>
          <a:xfrm>
            <a:off x="292600" y="1214724"/>
            <a:ext cx="4239000" cy="25014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02" name="Google Shape;402;p44"/>
          <p:cNvSpPr/>
          <p:nvPr>
            <p:ph idx="2" type="pic"/>
          </p:nvPr>
        </p:nvSpPr>
        <p:spPr>
          <a:xfrm>
            <a:off x="4531775" y="1221524"/>
            <a:ext cx="4302600" cy="3635100"/>
          </a:xfrm>
          <a:prstGeom prst="rect">
            <a:avLst/>
          </a:prstGeom>
          <a:noFill/>
          <a:ln cap="flat" cmpd="sng" w="19050">
            <a:solidFill>
              <a:schemeClr val="dk1"/>
            </a:solidFill>
            <a:prstDash val="solid"/>
            <a:round/>
            <a:headEnd len="sm" w="sm" type="none"/>
            <a:tailEnd len="sm" w="sm" type="none"/>
          </a:ln>
        </p:spPr>
      </p:sp>
      <p:sp>
        <p:nvSpPr>
          <p:cNvPr id="403" name="Google Shape;403;p44"/>
          <p:cNvSpPr txBox="1"/>
          <p:nvPr>
            <p:ph idx="1" type="body"/>
          </p:nvPr>
        </p:nvSpPr>
        <p:spPr>
          <a:xfrm>
            <a:off x="340319" y="1261074"/>
            <a:ext cx="4061400" cy="24087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04" name="Google Shape;404;p44"/>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05" name="Google Shape;405;p44"/>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406" name="Google Shape;406;p44"/>
          <p:cNvSpPr/>
          <p:nvPr/>
        </p:nvSpPr>
        <p:spPr>
          <a:xfrm>
            <a:off x="298300" y="301050"/>
            <a:ext cx="5585100" cy="6066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07" name="Google Shape;407;p44"/>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4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big ideas">
  <p:cSld name="CUSTOM_12">
    <p:spTree>
      <p:nvGrpSpPr>
        <p:cNvPr id="408" name="Shape 408"/>
        <p:cNvGrpSpPr/>
        <p:nvPr/>
      </p:nvGrpSpPr>
      <p:grpSpPr>
        <a:xfrm>
          <a:off x="0" y="0"/>
          <a:ext cx="0" cy="0"/>
          <a:chOff x="0" y="0"/>
          <a:chExt cx="0" cy="0"/>
        </a:xfrm>
      </p:grpSpPr>
      <p:sp>
        <p:nvSpPr>
          <p:cNvPr id="409" name="Google Shape;409;p45"/>
          <p:cNvSpPr/>
          <p:nvPr/>
        </p:nvSpPr>
        <p:spPr>
          <a:xfrm>
            <a:off x="290556" y="1213300"/>
            <a:ext cx="4017600" cy="32604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10" name="Google Shape;410;p45"/>
          <p:cNvSpPr txBox="1"/>
          <p:nvPr>
            <p:ph idx="1" type="body"/>
          </p:nvPr>
        </p:nvSpPr>
        <p:spPr>
          <a:xfrm>
            <a:off x="416145" y="2078725"/>
            <a:ext cx="3766500" cy="2299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11" name="Google Shape;411;p45"/>
          <p:cNvSpPr/>
          <p:nvPr/>
        </p:nvSpPr>
        <p:spPr>
          <a:xfrm>
            <a:off x="4308218" y="1213300"/>
            <a:ext cx="4017600" cy="32604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12" name="Google Shape;412;p45"/>
          <p:cNvSpPr txBox="1"/>
          <p:nvPr>
            <p:ph idx="2" type="body"/>
          </p:nvPr>
        </p:nvSpPr>
        <p:spPr>
          <a:xfrm>
            <a:off x="4433807" y="2078725"/>
            <a:ext cx="3766500" cy="2299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13" name="Google Shape;413;p45"/>
          <p:cNvSpPr txBox="1"/>
          <p:nvPr>
            <p:ph idx="3" type="subTitle"/>
          </p:nvPr>
        </p:nvSpPr>
        <p:spPr>
          <a:xfrm>
            <a:off x="416145" y="1328375"/>
            <a:ext cx="3766500" cy="6588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14" name="Google Shape;414;p45"/>
          <p:cNvSpPr txBox="1"/>
          <p:nvPr>
            <p:ph idx="4" type="subTitle"/>
          </p:nvPr>
        </p:nvSpPr>
        <p:spPr>
          <a:xfrm>
            <a:off x="4433807" y="1328375"/>
            <a:ext cx="3766500" cy="6588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15" name="Google Shape;415;p45"/>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16" name="Google Shape;416;p45"/>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417" name="Google Shape;417;p45"/>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18" name="Google Shape;418;p45"/>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4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hree big ideas">
  <p:cSld name="CUSTOM_13">
    <p:spTree>
      <p:nvGrpSpPr>
        <p:cNvPr id="419" name="Shape 419"/>
        <p:cNvGrpSpPr/>
        <p:nvPr/>
      </p:nvGrpSpPr>
      <p:grpSpPr>
        <a:xfrm>
          <a:off x="0" y="0"/>
          <a:ext cx="0" cy="0"/>
          <a:chOff x="0" y="0"/>
          <a:chExt cx="0" cy="0"/>
        </a:xfrm>
      </p:grpSpPr>
      <p:sp>
        <p:nvSpPr>
          <p:cNvPr id="420" name="Google Shape;420;p46"/>
          <p:cNvSpPr/>
          <p:nvPr/>
        </p:nvSpPr>
        <p:spPr>
          <a:xfrm>
            <a:off x="290556" y="1213300"/>
            <a:ext cx="2845500" cy="32604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21" name="Google Shape;421;p46"/>
          <p:cNvSpPr txBox="1"/>
          <p:nvPr>
            <p:ph idx="1" type="body"/>
          </p:nvPr>
        </p:nvSpPr>
        <p:spPr>
          <a:xfrm>
            <a:off x="379498" y="2078725"/>
            <a:ext cx="2667300" cy="2299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22" name="Google Shape;422;p46"/>
          <p:cNvSpPr/>
          <p:nvPr/>
        </p:nvSpPr>
        <p:spPr>
          <a:xfrm>
            <a:off x="3135874" y="1213300"/>
            <a:ext cx="2845500" cy="32604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23" name="Google Shape;423;p46"/>
          <p:cNvSpPr txBox="1"/>
          <p:nvPr>
            <p:ph idx="2" type="body"/>
          </p:nvPr>
        </p:nvSpPr>
        <p:spPr>
          <a:xfrm>
            <a:off x="3224816" y="2078725"/>
            <a:ext cx="2667300" cy="2299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24" name="Google Shape;424;p46"/>
          <p:cNvSpPr txBox="1"/>
          <p:nvPr>
            <p:ph idx="3" type="subTitle"/>
          </p:nvPr>
        </p:nvSpPr>
        <p:spPr>
          <a:xfrm>
            <a:off x="379498" y="1328375"/>
            <a:ext cx="2667300" cy="6588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25" name="Google Shape;425;p46"/>
          <p:cNvSpPr txBox="1"/>
          <p:nvPr>
            <p:ph idx="4" type="subTitle"/>
          </p:nvPr>
        </p:nvSpPr>
        <p:spPr>
          <a:xfrm>
            <a:off x="3224816" y="1328375"/>
            <a:ext cx="2667300" cy="6588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26" name="Google Shape;426;p46"/>
          <p:cNvSpPr/>
          <p:nvPr/>
        </p:nvSpPr>
        <p:spPr>
          <a:xfrm>
            <a:off x="5981304" y="1213300"/>
            <a:ext cx="2845500" cy="32604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27" name="Google Shape;427;p46"/>
          <p:cNvSpPr txBox="1"/>
          <p:nvPr>
            <p:ph idx="5" type="body"/>
          </p:nvPr>
        </p:nvSpPr>
        <p:spPr>
          <a:xfrm>
            <a:off x="6070247" y="2078725"/>
            <a:ext cx="2667300" cy="2299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28" name="Google Shape;428;p46"/>
          <p:cNvSpPr txBox="1"/>
          <p:nvPr>
            <p:ph idx="6" type="subTitle"/>
          </p:nvPr>
        </p:nvSpPr>
        <p:spPr>
          <a:xfrm>
            <a:off x="6070247" y="1328375"/>
            <a:ext cx="2667300" cy="6588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29" name="Google Shape;429;p46"/>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30" name="Google Shape;430;p46"/>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431" name="Google Shape;431;p46"/>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32" name="Google Shape;432;p46"/>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4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Four big ideas">
  <p:cSld name="CUSTOM_14">
    <p:spTree>
      <p:nvGrpSpPr>
        <p:cNvPr id="433" name="Shape 433"/>
        <p:cNvGrpSpPr/>
        <p:nvPr/>
      </p:nvGrpSpPr>
      <p:grpSpPr>
        <a:xfrm>
          <a:off x="0" y="0"/>
          <a:ext cx="0" cy="0"/>
          <a:chOff x="0" y="0"/>
          <a:chExt cx="0" cy="0"/>
        </a:xfrm>
      </p:grpSpPr>
      <p:sp>
        <p:nvSpPr>
          <p:cNvPr id="434" name="Google Shape;434;p47"/>
          <p:cNvSpPr/>
          <p:nvPr/>
        </p:nvSpPr>
        <p:spPr>
          <a:xfrm>
            <a:off x="292600" y="1213300"/>
            <a:ext cx="2132700" cy="32604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35" name="Google Shape;435;p47"/>
          <p:cNvSpPr txBox="1"/>
          <p:nvPr>
            <p:ph idx="1" type="body"/>
          </p:nvPr>
        </p:nvSpPr>
        <p:spPr>
          <a:xfrm>
            <a:off x="388220" y="2064025"/>
            <a:ext cx="1933800" cy="2299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36" name="Google Shape;436;p47"/>
          <p:cNvSpPr/>
          <p:nvPr/>
        </p:nvSpPr>
        <p:spPr>
          <a:xfrm>
            <a:off x="2425130" y="1213300"/>
            <a:ext cx="2132700" cy="32604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37" name="Google Shape;437;p47"/>
          <p:cNvSpPr txBox="1"/>
          <p:nvPr>
            <p:ph idx="2" type="body"/>
          </p:nvPr>
        </p:nvSpPr>
        <p:spPr>
          <a:xfrm>
            <a:off x="2524606" y="2073825"/>
            <a:ext cx="1933800" cy="2299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38" name="Google Shape;438;p47"/>
          <p:cNvSpPr txBox="1"/>
          <p:nvPr>
            <p:ph idx="3" type="subTitle"/>
          </p:nvPr>
        </p:nvSpPr>
        <p:spPr>
          <a:xfrm>
            <a:off x="395987" y="1313675"/>
            <a:ext cx="1933800" cy="6588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39" name="Google Shape;439;p47"/>
          <p:cNvSpPr txBox="1"/>
          <p:nvPr>
            <p:ph idx="4" type="subTitle"/>
          </p:nvPr>
        </p:nvSpPr>
        <p:spPr>
          <a:xfrm>
            <a:off x="2524607" y="1323475"/>
            <a:ext cx="1933800" cy="6588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40" name="Google Shape;440;p47"/>
          <p:cNvSpPr/>
          <p:nvPr/>
        </p:nvSpPr>
        <p:spPr>
          <a:xfrm>
            <a:off x="4557594" y="1213300"/>
            <a:ext cx="2132700" cy="32604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41" name="Google Shape;441;p47"/>
          <p:cNvSpPr txBox="1"/>
          <p:nvPr>
            <p:ph idx="5" type="body"/>
          </p:nvPr>
        </p:nvSpPr>
        <p:spPr>
          <a:xfrm>
            <a:off x="4657139" y="2073825"/>
            <a:ext cx="1933800" cy="2299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42" name="Google Shape;442;p47"/>
          <p:cNvSpPr/>
          <p:nvPr/>
        </p:nvSpPr>
        <p:spPr>
          <a:xfrm>
            <a:off x="6690125" y="1213300"/>
            <a:ext cx="2132700" cy="32604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43" name="Google Shape;443;p47"/>
          <p:cNvSpPr txBox="1"/>
          <p:nvPr>
            <p:ph idx="6" type="body"/>
          </p:nvPr>
        </p:nvSpPr>
        <p:spPr>
          <a:xfrm>
            <a:off x="6789589" y="2073825"/>
            <a:ext cx="1933800" cy="22995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44" name="Google Shape;444;p47"/>
          <p:cNvSpPr txBox="1"/>
          <p:nvPr>
            <p:ph idx="7" type="subTitle"/>
          </p:nvPr>
        </p:nvSpPr>
        <p:spPr>
          <a:xfrm>
            <a:off x="4657140" y="1323475"/>
            <a:ext cx="1933800" cy="6588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45" name="Google Shape;445;p47"/>
          <p:cNvSpPr txBox="1"/>
          <p:nvPr>
            <p:ph idx="8" type="subTitle"/>
          </p:nvPr>
        </p:nvSpPr>
        <p:spPr>
          <a:xfrm>
            <a:off x="6789588" y="1323475"/>
            <a:ext cx="1933800" cy="6588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46" name="Google Shape;446;p47"/>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47" name="Google Shape;447;p47"/>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448" name="Google Shape;448;p47"/>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49" name="Google Shape;449;p47"/>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4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image">
  <p:cSld name="CUSTOM_15">
    <p:spTree>
      <p:nvGrpSpPr>
        <p:cNvPr id="450" name="Shape 450"/>
        <p:cNvGrpSpPr/>
        <p:nvPr/>
      </p:nvGrpSpPr>
      <p:grpSpPr>
        <a:xfrm>
          <a:off x="0" y="0"/>
          <a:ext cx="0" cy="0"/>
          <a:chOff x="0" y="0"/>
          <a:chExt cx="0" cy="0"/>
        </a:xfrm>
      </p:grpSpPr>
      <p:sp>
        <p:nvSpPr>
          <p:cNvPr id="451" name="Google Shape;451;p48"/>
          <p:cNvSpPr/>
          <p:nvPr>
            <p:ph idx="2" type="pic"/>
          </p:nvPr>
        </p:nvSpPr>
        <p:spPr>
          <a:xfrm>
            <a:off x="332000" y="1102925"/>
            <a:ext cx="6915000" cy="3725400"/>
          </a:xfrm>
          <a:prstGeom prst="rect">
            <a:avLst/>
          </a:prstGeom>
          <a:noFill/>
          <a:ln cap="flat" cmpd="sng" w="19050">
            <a:solidFill>
              <a:schemeClr val="dk1"/>
            </a:solidFill>
            <a:prstDash val="solid"/>
            <a:round/>
            <a:headEnd len="sm" w="sm" type="none"/>
            <a:tailEnd len="sm" w="sm" type="none"/>
          </a:ln>
        </p:spPr>
      </p:sp>
      <p:sp>
        <p:nvSpPr>
          <p:cNvPr id="452" name="Google Shape;452;p48"/>
          <p:cNvSpPr/>
          <p:nvPr/>
        </p:nvSpPr>
        <p:spPr>
          <a:xfrm>
            <a:off x="7236337" y="1102925"/>
            <a:ext cx="1097400" cy="4605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53" name="Google Shape;453;p48"/>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54" name="Google Shape;454;p48"/>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455" name="Google Shape;455;p48"/>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56" name="Google Shape;456;p48"/>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4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storyboards">
  <p:cSld name="CUSTOM_16">
    <p:spTree>
      <p:nvGrpSpPr>
        <p:cNvPr id="457" name="Shape 457"/>
        <p:cNvGrpSpPr/>
        <p:nvPr/>
      </p:nvGrpSpPr>
      <p:grpSpPr>
        <a:xfrm>
          <a:off x="0" y="0"/>
          <a:ext cx="0" cy="0"/>
          <a:chOff x="0" y="0"/>
          <a:chExt cx="0" cy="0"/>
        </a:xfrm>
      </p:grpSpPr>
      <p:sp>
        <p:nvSpPr>
          <p:cNvPr id="458" name="Google Shape;458;p49"/>
          <p:cNvSpPr/>
          <p:nvPr/>
        </p:nvSpPr>
        <p:spPr>
          <a:xfrm>
            <a:off x="299641" y="301944"/>
            <a:ext cx="2757300" cy="10122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59" name="Google Shape;459;p49"/>
          <p:cNvSpPr/>
          <p:nvPr/>
        </p:nvSpPr>
        <p:spPr>
          <a:xfrm>
            <a:off x="298987" y="3164944"/>
            <a:ext cx="2763300" cy="16836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60" name="Google Shape;460;p49"/>
          <p:cNvSpPr txBox="1"/>
          <p:nvPr>
            <p:ph type="title"/>
          </p:nvPr>
        </p:nvSpPr>
        <p:spPr>
          <a:xfrm>
            <a:off x="276860" y="334005"/>
            <a:ext cx="2729700" cy="11349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461" name="Google Shape;461;p49"/>
          <p:cNvSpPr txBox="1"/>
          <p:nvPr>
            <p:ph idx="1" type="subTitle"/>
          </p:nvPr>
        </p:nvSpPr>
        <p:spPr>
          <a:xfrm>
            <a:off x="335627" y="3143713"/>
            <a:ext cx="2723100" cy="5445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62" name="Google Shape;462;p49"/>
          <p:cNvSpPr/>
          <p:nvPr/>
        </p:nvSpPr>
        <p:spPr>
          <a:xfrm>
            <a:off x="3055339" y="3164944"/>
            <a:ext cx="2757300" cy="16836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63" name="Google Shape;463;p49"/>
          <p:cNvSpPr/>
          <p:nvPr>
            <p:ph idx="2" type="pic"/>
          </p:nvPr>
        </p:nvSpPr>
        <p:spPr>
          <a:xfrm>
            <a:off x="305510" y="1313560"/>
            <a:ext cx="2746200" cy="1841700"/>
          </a:xfrm>
          <a:prstGeom prst="rect">
            <a:avLst/>
          </a:prstGeom>
          <a:noFill/>
          <a:ln cap="flat" cmpd="sng" w="19050">
            <a:solidFill>
              <a:schemeClr val="dk1"/>
            </a:solidFill>
            <a:prstDash val="solid"/>
            <a:round/>
            <a:headEnd len="sm" w="sm" type="none"/>
            <a:tailEnd len="sm" w="sm" type="none"/>
          </a:ln>
        </p:spPr>
      </p:sp>
      <p:sp>
        <p:nvSpPr>
          <p:cNvPr id="464" name="Google Shape;464;p49"/>
          <p:cNvSpPr txBox="1"/>
          <p:nvPr>
            <p:ph idx="3" type="subTitle"/>
          </p:nvPr>
        </p:nvSpPr>
        <p:spPr>
          <a:xfrm>
            <a:off x="3085572" y="3143713"/>
            <a:ext cx="2723100" cy="5445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65" name="Google Shape;465;p49"/>
          <p:cNvSpPr txBox="1"/>
          <p:nvPr>
            <p:ph idx="4" type="body"/>
          </p:nvPr>
        </p:nvSpPr>
        <p:spPr>
          <a:xfrm>
            <a:off x="329783" y="3743746"/>
            <a:ext cx="2697000" cy="1095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66" name="Google Shape;466;p49"/>
          <p:cNvSpPr txBox="1"/>
          <p:nvPr>
            <p:ph idx="5" type="body"/>
          </p:nvPr>
        </p:nvSpPr>
        <p:spPr>
          <a:xfrm>
            <a:off x="3088466" y="3743746"/>
            <a:ext cx="2697000" cy="1095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67" name="Google Shape;467;p49"/>
          <p:cNvSpPr/>
          <p:nvPr/>
        </p:nvSpPr>
        <p:spPr>
          <a:xfrm>
            <a:off x="3062463" y="809593"/>
            <a:ext cx="1136400" cy="5037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68" name="Google Shape;468;p49"/>
          <p:cNvSpPr/>
          <p:nvPr>
            <p:ph idx="6" type="pic"/>
          </p:nvPr>
        </p:nvSpPr>
        <p:spPr>
          <a:xfrm>
            <a:off x="3063994" y="1313560"/>
            <a:ext cx="2746200" cy="1841700"/>
          </a:xfrm>
          <a:prstGeom prst="rect">
            <a:avLst/>
          </a:prstGeom>
          <a:noFill/>
          <a:ln cap="flat" cmpd="sng" w="19050">
            <a:solidFill>
              <a:schemeClr val="dk1"/>
            </a:solidFill>
            <a:prstDash val="solid"/>
            <a:round/>
            <a:headEnd len="sm" w="sm" type="none"/>
            <a:tailEnd len="sm" w="sm" type="none"/>
          </a:ln>
        </p:spPr>
      </p:sp>
      <p:sp>
        <p:nvSpPr>
          <p:cNvPr id="469" name="Google Shape;469;p49"/>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70" name="Google Shape;470;p49"/>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hree storyboards">
  <p:cSld name="CUSTOM_17">
    <p:spTree>
      <p:nvGrpSpPr>
        <p:cNvPr id="471" name="Shape 471"/>
        <p:cNvGrpSpPr/>
        <p:nvPr/>
      </p:nvGrpSpPr>
      <p:grpSpPr>
        <a:xfrm>
          <a:off x="0" y="0"/>
          <a:ext cx="0" cy="0"/>
          <a:chOff x="0" y="0"/>
          <a:chExt cx="0" cy="0"/>
        </a:xfrm>
      </p:grpSpPr>
      <p:sp>
        <p:nvSpPr>
          <p:cNvPr id="472" name="Google Shape;472;p50"/>
          <p:cNvSpPr/>
          <p:nvPr/>
        </p:nvSpPr>
        <p:spPr>
          <a:xfrm>
            <a:off x="298192" y="301228"/>
            <a:ext cx="2757300" cy="10122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73" name="Google Shape;473;p50"/>
          <p:cNvSpPr/>
          <p:nvPr/>
        </p:nvSpPr>
        <p:spPr>
          <a:xfrm>
            <a:off x="297538" y="3164228"/>
            <a:ext cx="2763300" cy="1683600"/>
          </a:xfrm>
          <a:prstGeom prst="rect">
            <a:avLst/>
          </a:prstGeom>
          <a:solidFill>
            <a:schemeClr val="accent3"/>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74" name="Google Shape;474;p50"/>
          <p:cNvSpPr txBox="1"/>
          <p:nvPr>
            <p:ph idx="1" type="subTitle"/>
          </p:nvPr>
        </p:nvSpPr>
        <p:spPr>
          <a:xfrm>
            <a:off x="334178" y="3142997"/>
            <a:ext cx="2723100" cy="5445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75" name="Google Shape;475;p50"/>
          <p:cNvSpPr/>
          <p:nvPr/>
        </p:nvSpPr>
        <p:spPr>
          <a:xfrm>
            <a:off x="3053889" y="3164228"/>
            <a:ext cx="2757300" cy="16836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76" name="Google Shape;476;p50"/>
          <p:cNvSpPr txBox="1"/>
          <p:nvPr>
            <p:ph type="title"/>
          </p:nvPr>
        </p:nvSpPr>
        <p:spPr>
          <a:xfrm>
            <a:off x="276860" y="334005"/>
            <a:ext cx="2729700" cy="11349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477" name="Google Shape;477;p50"/>
          <p:cNvSpPr/>
          <p:nvPr>
            <p:ph idx="2" type="pic"/>
          </p:nvPr>
        </p:nvSpPr>
        <p:spPr>
          <a:xfrm>
            <a:off x="304061" y="1312844"/>
            <a:ext cx="2746200" cy="1841700"/>
          </a:xfrm>
          <a:prstGeom prst="rect">
            <a:avLst/>
          </a:prstGeom>
          <a:noFill/>
          <a:ln cap="flat" cmpd="sng" w="19050">
            <a:solidFill>
              <a:schemeClr val="dk1"/>
            </a:solidFill>
            <a:prstDash val="solid"/>
            <a:round/>
            <a:headEnd len="sm" w="sm" type="none"/>
            <a:tailEnd len="sm" w="sm" type="none"/>
          </a:ln>
        </p:spPr>
      </p:sp>
      <p:sp>
        <p:nvSpPr>
          <p:cNvPr id="478" name="Google Shape;478;p50"/>
          <p:cNvSpPr txBox="1"/>
          <p:nvPr>
            <p:ph idx="3" type="subTitle"/>
          </p:nvPr>
        </p:nvSpPr>
        <p:spPr>
          <a:xfrm>
            <a:off x="3084123" y="3142997"/>
            <a:ext cx="2723100" cy="5445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79" name="Google Shape;479;p50"/>
          <p:cNvSpPr txBox="1"/>
          <p:nvPr>
            <p:ph idx="4" type="body"/>
          </p:nvPr>
        </p:nvSpPr>
        <p:spPr>
          <a:xfrm>
            <a:off x="328334" y="3743030"/>
            <a:ext cx="2697000" cy="1095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80" name="Google Shape;480;p50"/>
          <p:cNvSpPr txBox="1"/>
          <p:nvPr>
            <p:ph idx="5" type="body"/>
          </p:nvPr>
        </p:nvSpPr>
        <p:spPr>
          <a:xfrm>
            <a:off x="3087016" y="3743030"/>
            <a:ext cx="2697000" cy="1095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81" name="Google Shape;481;p50"/>
          <p:cNvSpPr/>
          <p:nvPr/>
        </p:nvSpPr>
        <p:spPr>
          <a:xfrm>
            <a:off x="3061014" y="808877"/>
            <a:ext cx="1136400" cy="503700"/>
          </a:xfrm>
          <a:prstGeom prst="rect">
            <a:avLst/>
          </a:prstGeom>
          <a:solidFill>
            <a:schemeClr val="l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82" name="Google Shape;482;p50"/>
          <p:cNvSpPr/>
          <p:nvPr>
            <p:ph idx="6" type="pic"/>
          </p:nvPr>
        </p:nvSpPr>
        <p:spPr>
          <a:xfrm>
            <a:off x="3062545" y="1312844"/>
            <a:ext cx="2746200" cy="1841700"/>
          </a:xfrm>
          <a:prstGeom prst="rect">
            <a:avLst/>
          </a:prstGeom>
          <a:noFill/>
          <a:ln cap="flat" cmpd="sng" w="19050">
            <a:solidFill>
              <a:schemeClr val="dk1"/>
            </a:solidFill>
            <a:prstDash val="solid"/>
            <a:round/>
            <a:headEnd len="sm" w="sm" type="none"/>
            <a:tailEnd len="sm" w="sm" type="none"/>
          </a:ln>
        </p:spPr>
      </p:sp>
      <p:sp>
        <p:nvSpPr>
          <p:cNvPr id="483" name="Google Shape;483;p50"/>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84" name="Google Shape;484;p50"/>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485" name="Google Shape;485;p50"/>
          <p:cNvSpPr/>
          <p:nvPr/>
        </p:nvSpPr>
        <p:spPr>
          <a:xfrm>
            <a:off x="5811189" y="3164228"/>
            <a:ext cx="2757300" cy="1683600"/>
          </a:xfrm>
          <a:prstGeom prst="rect">
            <a:avLst/>
          </a:prstGeom>
          <a:solidFill>
            <a:schemeClr val="accent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86" name="Google Shape;486;p50"/>
          <p:cNvSpPr txBox="1"/>
          <p:nvPr>
            <p:ph idx="7" type="subTitle"/>
          </p:nvPr>
        </p:nvSpPr>
        <p:spPr>
          <a:xfrm>
            <a:off x="5841423" y="3142997"/>
            <a:ext cx="2723100" cy="544500"/>
          </a:xfrm>
          <a:prstGeom prst="rect">
            <a:avLst/>
          </a:prstGeom>
        </p:spPr>
        <p:txBody>
          <a:bodyPr anchorCtr="0" anchor="t" bIns="91425" lIns="91425" spcFirstLastPara="1" rIns="91425" wrap="square" tIns="91425">
            <a:noAutofit/>
          </a:bodyPr>
          <a:lstStyle>
            <a:lvl1pPr lvl="0">
              <a:spcBef>
                <a:spcPts val="0"/>
              </a:spcBef>
              <a:spcAft>
                <a:spcPts val="0"/>
              </a:spcAft>
              <a:buSzPts val="20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87" name="Google Shape;487;p50"/>
          <p:cNvSpPr txBox="1"/>
          <p:nvPr>
            <p:ph idx="8" type="body"/>
          </p:nvPr>
        </p:nvSpPr>
        <p:spPr>
          <a:xfrm>
            <a:off x="5844316" y="3743030"/>
            <a:ext cx="2697000" cy="1095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a:lvl1pPr>
            <a:lvl2pPr indent="-304800" lvl="1" marL="914400">
              <a:spcBef>
                <a:spcPts val="0"/>
              </a:spcBef>
              <a:spcAft>
                <a:spcPts val="0"/>
              </a:spcAft>
              <a:buSzPts val="1200"/>
              <a:buChar char="○"/>
              <a:defRPr/>
            </a:lvl2pPr>
            <a:lvl3pPr indent="-304800" lvl="2" marL="1371600">
              <a:spcBef>
                <a:spcPts val="0"/>
              </a:spcBef>
              <a:spcAft>
                <a:spcPts val="0"/>
              </a:spcAft>
              <a:buSzPts val="1200"/>
              <a:buChar char="■"/>
              <a:defRPr/>
            </a:lvl3pPr>
            <a:lvl4pPr indent="-304800" lvl="3" marL="1828800">
              <a:spcBef>
                <a:spcPts val="0"/>
              </a:spcBef>
              <a:spcAft>
                <a:spcPts val="0"/>
              </a:spcAft>
              <a:buSzPts val="1200"/>
              <a:buChar char="●"/>
              <a:defRPr/>
            </a:lvl4pPr>
            <a:lvl5pPr indent="-304800" lvl="4" marL="2286000">
              <a:spcBef>
                <a:spcPts val="0"/>
              </a:spcBef>
              <a:spcAft>
                <a:spcPts val="0"/>
              </a:spcAft>
              <a:buSzPts val="1200"/>
              <a:buChar char="○"/>
              <a:defRPr/>
            </a:lvl5pPr>
            <a:lvl6pPr indent="-304800" lvl="5" marL="2743200">
              <a:spcBef>
                <a:spcPts val="0"/>
              </a:spcBef>
              <a:spcAft>
                <a:spcPts val="0"/>
              </a:spcAft>
              <a:buSzPts val="1200"/>
              <a:buChar char="■"/>
              <a:defRPr/>
            </a:lvl6pPr>
            <a:lvl7pPr indent="-304800" lvl="6" marL="3200400">
              <a:spcBef>
                <a:spcPts val="0"/>
              </a:spcBef>
              <a:spcAft>
                <a:spcPts val="0"/>
              </a:spcAft>
              <a:buSzPts val="1200"/>
              <a:buChar char="●"/>
              <a:defRPr/>
            </a:lvl7pPr>
            <a:lvl8pPr indent="-304800" lvl="7" marL="3657600">
              <a:spcBef>
                <a:spcPts val="0"/>
              </a:spcBef>
              <a:spcAft>
                <a:spcPts val="0"/>
              </a:spcAft>
              <a:buSzPts val="1200"/>
              <a:buChar char="○"/>
              <a:defRPr/>
            </a:lvl8pPr>
            <a:lvl9pPr indent="-304800" lvl="8" marL="4114800">
              <a:spcBef>
                <a:spcPts val="0"/>
              </a:spcBef>
              <a:spcAft>
                <a:spcPts val="0"/>
              </a:spcAft>
              <a:buSzPts val="1200"/>
              <a:buChar char="■"/>
              <a:defRPr/>
            </a:lvl9pPr>
          </a:lstStyle>
          <a:p/>
        </p:txBody>
      </p:sp>
      <p:sp>
        <p:nvSpPr>
          <p:cNvPr id="488" name="Google Shape;488;p50"/>
          <p:cNvSpPr/>
          <p:nvPr>
            <p:ph idx="9" type="pic"/>
          </p:nvPr>
        </p:nvSpPr>
        <p:spPr>
          <a:xfrm>
            <a:off x="5819845" y="1312844"/>
            <a:ext cx="2746200" cy="1841700"/>
          </a:xfrm>
          <a:prstGeom prst="rect">
            <a:avLst/>
          </a:prstGeom>
          <a:noFill/>
          <a:ln cap="flat" cmpd="sng" w="19050">
            <a:solidFill>
              <a:schemeClr val="dk1"/>
            </a:solidFill>
            <a:prstDash val="solid"/>
            <a:round/>
            <a:headEnd len="sm" w="sm" type="none"/>
            <a:tailEnd len="sm" w="sm" type="none"/>
          </a:ln>
        </p:spPr>
      </p:sp>
    </p:spTree>
  </p:cSld>
  <p:clrMapOvr>
    <a:masterClrMapping/>
  </p:clrMapOvr>
</p:sldLayout>
</file>

<file path=ppt/slideLayouts/slideLayout4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Image only">
  <p:cSld name="CUSTOM_18">
    <p:spTree>
      <p:nvGrpSpPr>
        <p:cNvPr id="489" name="Shape 489"/>
        <p:cNvGrpSpPr/>
        <p:nvPr/>
      </p:nvGrpSpPr>
      <p:grpSpPr>
        <a:xfrm>
          <a:off x="0" y="0"/>
          <a:ext cx="0" cy="0"/>
          <a:chOff x="0" y="0"/>
          <a:chExt cx="0" cy="0"/>
        </a:xfrm>
      </p:grpSpPr>
      <p:sp>
        <p:nvSpPr>
          <p:cNvPr id="490" name="Google Shape;490;p51"/>
          <p:cNvSpPr/>
          <p:nvPr>
            <p:ph idx="2" type="pic"/>
          </p:nvPr>
        </p:nvSpPr>
        <p:spPr>
          <a:xfrm>
            <a:off x="317500" y="1104900"/>
            <a:ext cx="8521800" cy="3733800"/>
          </a:xfrm>
          <a:prstGeom prst="rect">
            <a:avLst/>
          </a:prstGeom>
          <a:noFill/>
          <a:ln cap="flat" cmpd="sng" w="19050">
            <a:solidFill>
              <a:schemeClr val="dk1"/>
            </a:solidFill>
            <a:prstDash val="solid"/>
            <a:round/>
            <a:headEnd len="sm" w="sm" type="none"/>
            <a:tailEnd len="sm" w="sm" type="none"/>
          </a:ln>
        </p:spPr>
      </p:sp>
      <p:sp>
        <p:nvSpPr>
          <p:cNvPr id="491" name="Google Shape;491;p51"/>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492" name="Google Shape;492;p51"/>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Image grid">
  <p:cSld name="CUSTOM_19">
    <p:spTree>
      <p:nvGrpSpPr>
        <p:cNvPr id="493" name="Shape 493"/>
        <p:cNvGrpSpPr/>
        <p:nvPr/>
      </p:nvGrpSpPr>
      <p:grpSpPr>
        <a:xfrm>
          <a:off x="0" y="0"/>
          <a:ext cx="0" cy="0"/>
          <a:chOff x="0" y="0"/>
          <a:chExt cx="0" cy="0"/>
        </a:xfrm>
      </p:grpSpPr>
      <p:sp>
        <p:nvSpPr>
          <p:cNvPr id="494" name="Google Shape;494;p52"/>
          <p:cNvSpPr/>
          <p:nvPr>
            <p:ph idx="2" type="pic"/>
          </p:nvPr>
        </p:nvSpPr>
        <p:spPr>
          <a:xfrm>
            <a:off x="340412" y="3044150"/>
            <a:ext cx="2087400" cy="1769100"/>
          </a:xfrm>
          <a:prstGeom prst="rect">
            <a:avLst/>
          </a:prstGeom>
          <a:noFill/>
          <a:ln cap="flat" cmpd="sng" w="19050">
            <a:solidFill>
              <a:schemeClr val="dk1"/>
            </a:solidFill>
            <a:prstDash val="solid"/>
            <a:round/>
            <a:headEnd len="sm" w="sm" type="none"/>
            <a:tailEnd len="sm" w="sm" type="none"/>
          </a:ln>
        </p:spPr>
      </p:sp>
      <p:sp>
        <p:nvSpPr>
          <p:cNvPr id="495" name="Google Shape;495;p52"/>
          <p:cNvSpPr/>
          <p:nvPr>
            <p:ph idx="3" type="pic"/>
          </p:nvPr>
        </p:nvSpPr>
        <p:spPr>
          <a:xfrm>
            <a:off x="5649300" y="3044303"/>
            <a:ext cx="1190100" cy="1769100"/>
          </a:xfrm>
          <a:prstGeom prst="rect">
            <a:avLst/>
          </a:prstGeom>
          <a:noFill/>
          <a:ln cap="flat" cmpd="sng" w="19050">
            <a:solidFill>
              <a:schemeClr val="dk1"/>
            </a:solidFill>
            <a:prstDash val="solid"/>
            <a:round/>
            <a:headEnd len="sm" w="sm" type="none"/>
            <a:tailEnd len="sm" w="sm" type="none"/>
          </a:ln>
        </p:spPr>
      </p:sp>
      <p:sp>
        <p:nvSpPr>
          <p:cNvPr id="496" name="Google Shape;496;p52"/>
          <p:cNvSpPr/>
          <p:nvPr>
            <p:ph idx="4" type="pic"/>
          </p:nvPr>
        </p:nvSpPr>
        <p:spPr>
          <a:xfrm>
            <a:off x="340400" y="1690778"/>
            <a:ext cx="1416300" cy="1338000"/>
          </a:xfrm>
          <a:prstGeom prst="rect">
            <a:avLst/>
          </a:prstGeom>
          <a:noFill/>
          <a:ln cap="flat" cmpd="sng" w="19050">
            <a:solidFill>
              <a:schemeClr val="dk1"/>
            </a:solidFill>
            <a:prstDash val="solid"/>
            <a:round/>
            <a:headEnd len="sm" w="sm" type="none"/>
            <a:tailEnd len="sm" w="sm" type="none"/>
          </a:ln>
        </p:spPr>
      </p:sp>
      <p:sp>
        <p:nvSpPr>
          <p:cNvPr id="497" name="Google Shape;497;p52"/>
          <p:cNvSpPr/>
          <p:nvPr>
            <p:ph idx="5" type="pic"/>
          </p:nvPr>
        </p:nvSpPr>
        <p:spPr>
          <a:xfrm>
            <a:off x="2443047" y="3044052"/>
            <a:ext cx="1190100" cy="1322700"/>
          </a:xfrm>
          <a:prstGeom prst="rect">
            <a:avLst/>
          </a:prstGeom>
          <a:noFill/>
          <a:ln cap="flat" cmpd="sng" w="19050">
            <a:solidFill>
              <a:schemeClr val="dk1"/>
            </a:solidFill>
            <a:prstDash val="solid"/>
            <a:round/>
            <a:headEnd len="sm" w="sm" type="none"/>
            <a:tailEnd len="sm" w="sm" type="none"/>
          </a:ln>
        </p:spPr>
      </p:sp>
      <p:sp>
        <p:nvSpPr>
          <p:cNvPr id="498" name="Google Shape;498;p52"/>
          <p:cNvSpPr/>
          <p:nvPr>
            <p:ph idx="6" type="pic"/>
          </p:nvPr>
        </p:nvSpPr>
        <p:spPr>
          <a:xfrm>
            <a:off x="3648504" y="3044048"/>
            <a:ext cx="1991100" cy="1769100"/>
          </a:xfrm>
          <a:prstGeom prst="rect">
            <a:avLst/>
          </a:prstGeom>
          <a:noFill/>
          <a:ln cap="flat" cmpd="sng" w="19050">
            <a:solidFill>
              <a:schemeClr val="dk1"/>
            </a:solidFill>
            <a:prstDash val="solid"/>
            <a:round/>
            <a:headEnd len="sm" w="sm" type="none"/>
            <a:tailEnd len="sm" w="sm" type="none"/>
          </a:ln>
        </p:spPr>
      </p:sp>
      <p:sp>
        <p:nvSpPr>
          <p:cNvPr id="499" name="Google Shape;499;p52"/>
          <p:cNvSpPr/>
          <p:nvPr>
            <p:ph idx="7" type="pic"/>
          </p:nvPr>
        </p:nvSpPr>
        <p:spPr>
          <a:xfrm>
            <a:off x="1767376" y="1263050"/>
            <a:ext cx="1881300" cy="1769100"/>
          </a:xfrm>
          <a:prstGeom prst="rect">
            <a:avLst/>
          </a:prstGeom>
          <a:noFill/>
          <a:ln cap="flat" cmpd="sng" w="19050">
            <a:solidFill>
              <a:schemeClr val="dk1"/>
            </a:solidFill>
            <a:prstDash val="solid"/>
            <a:round/>
            <a:headEnd len="sm" w="sm" type="none"/>
            <a:tailEnd len="sm" w="sm" type="none"/>
          </a:ln>
        </p:spPr>
      </p:sp>
      <p:sp>
        <p:nvSpPr>
          <p:cNvPr id="500" name="Google Shape;500;p52"/>
          <p:cNvSpPr/>
          <p:nvPr>
            <p:ph idx="8" type="pic"/>
          </p:nvPr>
        </p:nvSpPr>
        <p:spPr>
          <a:xfrm>
            <a:off x="3648523" y="1263050"/>
            <a:ext cx="1592400" cy="1769100"/>
          </a:xfrm>
          <a:prstGeom prst="rect">
            <a:avLst/>
          </a:prstGeom>
          <a:noFill/>
          <a:ln cap="flat" cmpd="sng" w="19050">
            <a:solidFill>
              <a:schemeClr val="dk1"/>
            </a:solidFill>
            <a:prstDash val="solid"/>
            <a:round/>
            <a:headEnd len="sm" w="sm" type="none"/>
            <a:tailEnd len="sm" w="sm" type="none"/>
          </a:ln>
        </p:spPr>
      </p:sp>
      <p:sp>
        <p:nvSpPr>
          <p:cNvPr id="501" name="Google Shape;501;p52"/>
          <p:cNvSpPr/>
          <p:nvPr>
            <p:ph idx="9" type="pic"/>
          </p:nvPr>
        </p:nvSpPr>
        <p:spPr>
          <a:xfrm>
            <a:off x="5240654" y="1263050"/>
            <a:ext cx="1598700" cy="1769100"/>
          </a:xfrm>
          <a:prstGeom prst="rect">
            <a:avLst/>
          </a:prstGeom>
          <a:noFill/>
          <a:ln cap="flat" cmpd="sng" w="19050">
            <a:solidFill>
              <a:schemeClr val="dk1"/>
            </a:solidFill>
            <a:prstDash val="solid"/>
            <a:round/>
            <a:headEnd len="sm" w="sm" type="none"/>
            <a:tailEnd len="sm" w="sm" type="none"/>
          </a:ln>
        </p:spPr>
      </p:sp>
      <p:sp>
        <p:nvSpPr>
          <p:cNvPr id="502" name="Google Shape;502;p52"/>
          <p:cNvSpPr/>
          <p:nvPr>
            <p:ph idx="13" type="pic"/>
          </p:nvPr>
        </p:nvSpPr>
        <p:spPr>
          <a:xfrm>
            <a:off x="6860149" y="1263050"/>
            <a:ext cx="1962600" cy="3550200"/>
          </a:xfrm>
          <a:prstGeom prst="rect">
            <a:avLst/>
          </a:prstGeom>
          <a:noFill/>
          <a:ln cap="flat" cmpd="sng" w="19050">
            <a:solidFill>
              <a:schemeClr val="dk1"/>
            </a:solidFill>
            <a:prstDash val="solid"/>
            <a:round/>
            <a:headEnd len="sm" w="sm" type="none"/>
            <a:tailEnd len="sm" w="sm" type="none"/>
          </a:ln>
        </p:spPr>
      </p:sp>
      <p:sp>
        <p:nvSpPr>
          <p:cNvPr id="503" name="Google Shape;503;p52"/>
          <p:cNvSpPr/>
          <p:nvPr/>
        </p:nvSpPr>
        <p:spPr>
          <a:xfrm>
            <a:off x="8345421" y="287925"/>
            <a:ext cx="489000" cy="502500"/>
          </a:xfrm>
          <a:prstGeom prst="rect">
            <a:avLst/>
          </a:prstGeom>
          <a:solidFill>
            <a:schemeClr val="dk2"/>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504" name="Google Shape;504;p52"/>
          <p:cNvSpPr txBox="1"/>
          <p:nvPr>
            <p:ph idx="12" type="sldNum"/>
          </p:nvPr>
        </p:nvSpPr>
        <p:spPr>
          <a:xfrm>
            <a:off x="8333701" y="298859"/>
            <a:ext cx="489000" cy="502500"/>
          </a:xfrm>
          <a:prstGeom prst="rect">
            <a:avLst/>
          </a:prstGeom>
        </p:spPr>
        <p:txBody>
          <a:bodyPr anchorCtr="0" anchor="ctr" bIns="91425" lIns="91425" spcFirstLastPara="1" rIns="91425" wrap="square" tIns="91425">
            <a:noAutofit/>
          </a:bodyPr>
          <a:lstStyle>
            <a:lvl1pPr lvl="0">
              <a:buNone/>
              <a:defRPr>
                <a:solidFill>
                  <a:schemeClr val="dk1"/>
                </a:solidFill>
              </a:defRPr>
            </a:lvl1pPr>
            <a:lvl2pPr lvl="1">
              <a:buNone/>
              <a:defRPr>
                <a:solidFill>
                  <a:schemeClr val="dk1"/>
                </a:solidFill>
              </a:defRPr>
            </a:lvl2pPr>
            <a:lvl3pPr lvl="2">
              <a:buNone/>
              <a:defRPr>
                <a:solidFill>
                  <a:schemeClr val="dk1"/>
                </a:solidFill>
              </a:defRPr>
            </a:lvl3pPr>
            <a:lvl4pPr lvl="3">
              <a:buNone/>
              <a:defRPr>
                <a:solidFill>
                  <a:schemeClr val="dk1"/>
                </a:solidFill>
              </a:defRPr>
            </a:lvl4pPr>
            <a:lvl5pPr lvl="4">
              <a:buNone/>
              <a:defRPr>
                <a:solidFill>
                  <a:schemeClr val="dk1"/>
                </a:solidFill>
              </a:defRPr>
            </a:lvl5pPr>
            <a:lvl6pPr lvl="5">
              <a:buNone/>
              <a:defRPr>
                <a:solidFill>
                  <a:schemeClr val="dk1"/>
                </a:solidFill>
              </a:defRPr>
            </a:lvl6pPr>
            <a:lvl7pPr lvl="6">
              <a:buNone/>
              <a:defRPr>
                <a:solidFill>
                  <a:schemeClr val="dk1"/>
                </a:solidFill>
              </a:defRPr>
            </a:lvl7pPr>
            <a:lvl8pPr lvl="7">
              <a:buNone/>
              <a:defRPr>
                <a:solidFill>
                  <a:schemeClr val="dk1"/>
                </a:solidFill>
              </a:defRPr>
            </a:lvl8pPr>
            <a:lvl9pPr lvl="8">
              <a:buNone/>
              <a:defRPr>
                <a:solidFill>
                  <a:schemeClr val="dk1"/>
                </a:solidFill>
              </a:defRPr>
            </a:lvl9pPr>
          </a:lstStyle>
          <a:p>
            <a:pPr indent="0" lvl="0" marL="0" rtl="0" algn="ctr">
              <a:spcBef>
                <a:spcPts val="0"/>
              </a:spcBef>
              <a:spcAft>
                <a:spcPts val="0"/>
              </a:spcAft>
              <a:buNone/>
            </a:pPr>
            <a:fld id="{00000000-1234-1234-1234-123412341234}" type="slidenum">
              <a:rPr lang="en"/>
              <a:t>‹#›</a:t>
            </a:fld>
            <a:endParaRPr/>
          </a:p>
        </p:txBody>
      </p:sp>
      <p:sp>
        <p:nvSpPr>
          <p:cNvPr id="505" name="Google Shape;505;p52"/>
          <p:cNvSpPr/>
          <p:nvPr/>
        </p:nvSpPr>
        <p:spPr>
          <a:xfrm>
            <a:off x="298300" y="301050"/>
            <a:ext cx="5585100" cy="606600"/>
          </a:xfrm>
          <a:prstGeom prst="rect">
            <a:avLst/>
          </a:prstGeom>
          <a:solidFill>
            <a:schemeClr val="accent1"/>
          </a:solidFill>
          <a:ln cap="flat" cmpd="sng" w="19050">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latin typeface="Lexend"/>
              <a:ea typeface="Lexend"/>
              <a:cs typeface="Lexend"/>
              <a:sym typeface="Lexend"/>
            </a:endParaRPr>
          </a:p>
        </p:txBody>
      </p:sp>
      <p:sp>
        <p:nvSpPr>
          <p:cNvPr id="506" name="Google Shape;506;p52"/>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lvl1pPr lvl="0">
              <a:spcBef>
                <a:spcPts val="0"/>
              </a:spcBef>
              <a:spcAft>
                <a:spcPts val="0"/>
              </a:spcAft>
              <a:buSzPts val="34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40" Type="http://schemas.openxmlformats.org/officeDocument/2006/relationships/theme" Target="../theme/theme2.xml"/><Relationship Id="rId20" Type="http://schemas.openxmlformats.org/officeDocument/2006/relationships/slideLayout" Target="../slideLayouts/slideLayout31.xml"/><Relationship Id="rId22" Type="http://schemas.openxmlformats.org/officeDocument/2006/relationships/slideLayout" Target="../slideLayouts/slideLayout33.xml"/><Relationship Id="rId21" Type="http://schemas.openxmlformats.org/officeDocument/2006/relationships/slideLayout" Target="../slideLayouts/slideLayout32.xml"/><Relationship Id="rId24" Type="http://schemas.openxmlformats.org/officeDocument/2006/relationships/slideLayout" Target="../slideLayouts/slideLayout35.xml"/><Relationship Id="rId23" Type="http://schemas.openxmlformats.org/officeDocument/2006/relationships/slideLayout" Target="../slideLayouts/slideLayout34.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9" Type="http://schemas.openxmlformats.org/officeDocument/2006/relationships/slideLayout" Target="../slideLayouts/slideLayout20.xml"/><Relationship Id="rId26" Type="http://schemas.openxmlformats.org/officeDocument/2006/relationships/slideLayout" Target="../slideLayouts/slideLayout37.xml"/><Relationship Id="rId25" Type="http://schemas.openxmlformats.org/officeDocument/2006/relationships/slideLayout" Target="../slideLayouts/slideLayout36.xml"/><Relationship Id="rId28" Type="http://schemas.openxmlformats.org/officeDocument/2006/relationships/slideLayout" Target="../slideLayouts/slideLayout39.xml"/><Relationship Id="rId27" Type="http://schemas.openxmlformats.org/officeDocument/2006/relationships/slideLayout" Target="../slideLayouts/slideLayout38.xml"/><Relationship Id="rId5" Type="http://schemas.openxmlformats.org/officeDocument/2006/relationships/slideLayout" Target="../slideLayouts/slideLayout16.xml"/><Relationship Id="rId6" Type="http://schemas.openxmlformats.org/officeDocument/2006/relationships/slideLayout" Target="../slideLayouts/slideLayout17.xml"/><Relationship Id="rId29" Type="http://schemas.openxmlformats.org/officeDocument/2006/relationships/slideLayout" Target="../slideLayouts/slideLayout40.xml"/><Relationship Id="rId7" Type="http://schemas.openxmlformats.org/officeDocument/2006/relationships/slideLayout" Target="../slideLayouts/slideLayout18.xml"/><Relationship Id="rId8" Type="http://schemas.openxmlformats.org/officeDocument/2006/relationships/slideLayout" Target="../slideLayouts/slideLayout19.xml"/><Relationship Id="rId31" Type="http://schemas.openxmlformats.org/officeDocument/2006/relationships/slideLayout" Target="../slideLayouts/slideLayout42.xml"/><Relationship Id="rId30" Type="http://schemas.openxmlformats.org/officeDocument/2006/relationships/slideLayout" Target="../slideLayouts/slideLayout41.xml"/><Relationship Id="rId11" Type="http://schemas.openxmlformats.org/officeDocument/2006/relationships/slideLayout" Target="../slideLayouts/slideLayout22.xml"/><Relationship Id="rId33" Type="http://schemas.openxmlformats.org/officeDocument/2006/relationships/slideLayout" Target="../slideLayouts/slideLayout44.xml"/><Relationship Id="rId10" Type="http://schemas.openxmlformats.org/officeDocument/2006/relationships/slideLayout" Target="../slideLayouts/slideLayout21.xml"/><Relationship Id="rId32" Type="http://schemas.openxmlformats.org/officeDocument/2006/relationships/slideLayout" Target="../slideLayouts/slideLayout43.xml"/><Relationship Id="rId13" Type="http://schemas.openxmlformats.org/officeDocument/2006/relationships/slideLayout" Target="../slideLayouts/slideLayout24.xml"/><Relationship Id="rId35" Type="http://schemas.openxmlformats.org/officeDocument/2006/relationships/slideLayout" Target="../slideLayouts/slideLayout46.xml"/><Relationship Id="rId12" Type="http://schemas.openxmlformats.org/officeDocument/2006/relationships/slideLayout" Target="../slideLayouts/slideLayout23.xml"/><Relationship Id="rId34" Type="http://schemas.openxmlformats.org/officeDocument/2006/relationships/slideLayout" Target="../slideLayouts/slideLayout45.xml"/><Relationship Id="rId15" Type="http://schemas.openxmlformats.org/officeDocument/2006/relationships/slideLayout" Target="../slideLayouts/slideLayout26.xml"/><Relationship Id="rId37" Type="http://schemas.openxmlformats.org/officeDocument/2006/relationships/slideLayout" Target="../slideLayouts/slideLayout48.xml"/><Relationship Id="rId14" Type="http://schemas.openxmlformats.org/officeDocument/2006/relationships/slideLayout" Target="../slideLayouts/slideLayout25.xml"/><Relationship Id="rId36" Type="http://schemas.openxmlformats.org/officeDocument/2006/relationships/slideLayout" Target="../slideLayouts/slideLayout47.xml"/><Relationship Id="rId17" Type="http://schemas.openxmlformats.org/officeDocument/2006/relationships/slideLayout" Target="../slideLayouts/slideLayout28.xml"/><Relationship Id="rId39" Type="http://schemas.openxmlformats.org/officeDocument/2006/relationships/slideLayout" Target="../slideLayouts/slideLayout50.xml"/><Relationship Id="rId16" Type="http://schemas.openxmlformats.org/officeDocument/2006/relationships/slideLayout" Target="../slideLayouts/slideLayout27.xml"/><Relationship Id="rId38" Type="http://schemas.openxmlformats.org/officeDocument/2006/relationships/slideLayout" Target="../slideLayouts/slideLayout49.xml"/><Relationship Id="rId19" Type="http://schemas.openxmlformats.org/officeDocument/2006/relationships/slideLayout" Target="../slideLayouts/slideLayout30.xml"/><Relationship Id="rId18" Type="http://schemas.openxmlformats.org/officeDocument/2006/relationships/slideLayout" Target="../slideLayouts/slideLayout29.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0" name="Shape 50"/>
        <p:cNvGrpSpPr/>
        <p:nvPr/>
      </p:nvGrpSpPr>
      <p:grpSpPr>
        <a:xfrm>
          <a:off x="0" y="0"/>
          <a:ext cx="0" cy="0"/>
          <a:chOff x="0" y="0"/>
          <a:chExt cx="0" cy="0"/>
        </a:xfrm>
      </p:grpSpPr>
      <p:sp>
        <p:nvSpPr>
          <p:cNvPr id="51" name="Google Shape;51;p13"/>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lnSpc>
                <a:spcPct val="80000"/>
              </a:lnSpc>
              <a:spcBef>
                <a:spcPts val="0"/>
              </a:spcBef>
              <a:spcAft>
                <a:spcPts val="0"/>
              </a:spcAft>
              <a:buClr>
                <a:schemeClr val="dk1"/>
              </a:buClr>
              <a:buSzPts val="3400"/>
              <a:buFont typeface="Lexend"/>
              <a:buNone/>
              <a:defRPr sz="3400">
                <a:solidFill>
                  <a:schemeClr val="dk1"/>
                </a:solidFill>
                <a:latin typeface="Lexend"/>
                <a:ea typeface="Lexend"/>
                <a:cs typeface="Lexend"/>
                <a:sym typeface="Lexend"/>
              </a:defRPr>
            </a:lvl1pPr>
            <a:lvl2pPr lvl="1">
              <a:spcBef>
                <a:spcPts val="0"/>
              </a:spcBef>
              <a:spcAft>
                <a:spcPts val="0"/>
              </a:spcAft>
              <a:buClr>
                <a:schemeClr val="dk1"/>
              </a:buClr>
              <a:buSzPts val="2800"/>
              <a:buFont typeface="Lexend"/>
              <a:buNone/>
              <a:defRPr sz="2800">
                <a:solidFill>
                  <a:schemeClr val="dk1"/>
                </a:solidFill>
                <a:latin typeface="Lexend"/>
                <a:ea typeface="Lexend"/>
                <a:cs typeface="Lexend"/>
                <a:sym typeface="Lexend"/>
              </a:defRPr>
            </a:lvl2pPr>
            <a:lvl3pPr lvl="2">
              <a:spcBef>
                <a:spcPts val="0"/>
              </a:spcBef>
              <a:spcAft>
                <a:spcPts val="0"/>
              </a:spcAft>
              <a:buClr>
                <a:schemeClr val="dk1"/>
              </a:buClr>
              <a:buSzPts val="2800"/>
              <a:buFont typeface="Lexend"/>
              <a:buNone/>
              <a:defRPr sz="2800">
                <a:solidFill>
                  <a:schemeClr val="dk1"/>
                </a:solidFill>
                <a:latin typeface="Lexend"/>
                <a:ea typeface="Lexend"/>
                <a:cs typeface="Lexend"/>
                <a:sym typeface="Lexend"/>
              </a:defRPr>
            </a:lvl3pPr>
            <a:lvl4pPr lvl="3">
              <a:spcBef>
                <a:spcPts val="0"/>
              </a:spcBef>
              <a:spcAft>
                <a:spcPts val="0"/>
              </a:spcAft>
              <a:buClr>
                <a:schemeClr val="dk1"/>
              </a:buClr>
              <a:buSzPts val="2800"/>
              <a:buFont typeface="Lexend"/>
              <a:buNone/>
              <a:defRPr sz="2800">
                <a:solidFill>
                  <a:schemeClr val="dk1"/>
                </a:solidFill>
                <a:latin typeface="Lexend"/>
                <a:ea typeface="Lexend"/>
                <a:cs typeface="Lexend"/>
                <a:sym typeface="Lexend"/>
              </a:defRPr>
            </a:lvl4pPr>
            <a:lvl5pPr lvl="4">
              <a:spcBef>
                <a:spcPts val="0"/>
              </a:spcBef>
              <a:spcAft>
                <a:spcPts val="0"/>
              </a:spcAft>
              <a:buClr>
                <a:schemeClr val="dk1"/>
              </a:buClr>
              <a:buSzPts val="2800"/>
              <a:buFont typeface="Lexend"/>
              <a:buNone/>
              <a:defRPr sz="2800">
                <a:solidFill>
                  <a:schemeClr val="dk1"/>
                </a:solidFill>
                <a:latin typeface="Lexend"/>
                <a:ea typeface="Lexend"/>
                <a:cs typeface="Lexend"/>
                <a:sym typeface="Lexend"/>
              </a:defRPr>
            </a:lvl5pPr>
            <a:lvl6pPr lvl="5">
              <a:spcBef>
                <a:spcPts val="0"/>
              </a:spcBef>
              <a:spcAft>
                <a:spcPts val="0"/>
              </a:spcAft>
              <a:buClr>
                <a:schemeClr val="dk1"/>
              </a:buClr>
              <a:buSzPts val="2800"/>
              <a:buFont typeface="Lexend"/>
              <a:buNone/>
              <a:defRPr sz="2800">
                <a:solidFill>
                  <a:schemeClr val="dk1"/>
                </a:solidFill>
                <a:latin typeface="Lexend"/>
                <a:ea typeface="Lexend"/>
                <a:cs typeface="Lexend"/>
                <a:sym typeface="Lexend"/>
              </a:defRPr>
            </a:lvl6pPr>
            <a:lvl7pPr lvl="6">
              <a:spcBef>
                <a:spcPts val="0"/>
              </a:spcBef>
              <a:spcAft>
                <a:spcPts val="0"/>
              </a:spcAft>
              <a:buClr>
                <a:schemeClr val="dk1"/>
              </a:buClr>
              <a:buSzPts val="2800"/>
              <a:buFont typeface="Lexend"/>
              <a:buNone/>
              <a:defRPr sz="2800">
                <a:solidFill>
                  <a:schemeClr val="dk1"/>
                </a:solidFill>
                <a:latin typeface="Lexend"/>
                <a:ea typeface="Lexend"/>
                <a:cs typeface="Lexend"/>
                <a:sym typeface="Lexend"/>
              </a:defRPr>
            </a:lvl7pPr>
            <a:lvl8pPr lvl="7">
              <a:spcBef>
                <a:spcPts val="0"/>
              </a:spcBef>
              <a:spcAft>
                <a:spcPts val="0"/>
              </a:spcAft>
              <a:buClr>
                <a:schemeClr val="dk1"/>
              </a:buClr>
              <a:buSzPts val="2800"/>
              <a:buFont typeface="Lexend"/>
              <a:buNone/>
              <a:defRPr sz="2800">
                <a:solidFill>
                  <a:schemeClr val="dk1"/>
                </a:solidFill>
                <a:latin typeface="Lexend"/>
                <a:ea typeface="Lexend"/>
                <a:cs typeface="Lexend"/>
                <a:sym typeface="Lexend"/>
              </a:defRPr>
            </a:lvl8pPr>
            <a:lvl9pPr lvl="8">
              <a:spcBef>
                <a:spcPts val="0"/>
              </a:spcBef>
              <a:spcAft>
                <a:spcPts val="0"/>
              </a:spcAft>
              <a:buClr>
                <a:schemeClr val="dk1"/>
              </a:buClr>
              <a:buSzPts val="2800"/>
              <a:buFont typeface="Lexend"/>
              <a:buNone/>
              <a:defRPr sz="2800">
                <a:solidFill>
                  <a:schemeClr val="dk1"/>
                </a:solidFill>
                <a:latin typeface="Lexend"/>
                <a:ea typeface="Lexend"/>
                <a:cs typeface="Lexend"/>
                <a:sym typeface="Lexend"/>
              </a:defRPr>
            </a:lvl9pPr>
          </a:lstStyle>
          <a:p/>
        </p:txBody>
      </p:sp>
      <p:sp>
        <p:nvSpPr>
          <p:cNvPr id="52" name="Google Shape;52;p13"/>
          <p:cNvSpPr txBox="1"/>
          <p:nvPr>
            <p:ph idx="12" type="sldNum"/>
          </p:nvPr>
        </p:nvSpPr>
        <p:spPr>
          <a:xfrm>
            <a:off x="8500700" y="114300"/>
            <a:ext cx="528900" cy="543300"/>
          </a:xfrm>
          <a:prstGeom prst="rect">
            <a:avLst/>
          </a:prstGeom>
          <a:noFill/>
          <a:ln>
            <a:noFill/>
          </a:ln>
        </p:spPr>
        <p:txBody>
          <a:bodyPr anchorCtr="0" anchor="ctr" bIns="91425" lIns="91425" spcFirstLastPara="1" rIns="91425" wrap="square" tIns="91425">
            <a:noAutofit/>
          </a:bodyPr>
          <a:lstStyle>
            <a:lvl1pPr lvl="0" algn="ctr">
              <a:buNone/>
              <a:defRPr>
                <a:solidFill>
                  <a:schemeClr val="dk2"/>
                </a:solidFill>
                <a:latin typeface="Lexend SemiBold"/>
                <a:ea typeface="Lexend SemiBold"/>
                <a:cs typeface="Lexend SemiBold"/>
                <a:sym typeface="Lexend SemiBold"/>
              </a:defRPr>
            </a:lvl1pPr>
            <a:lvl2pPr lvl="1" algn="ctr">
              <a:buNone/>
              <a:defRPr>
                <a:solidFill>
                  <a:schemeClr val="dk2"/>
                </a:solidFill>
                <a:latin typeface="Lexend SemiBold"/>
                <a:ea typeface="Lexend SemiBold"/>
                <a:cs typeface="Lexend SemiBold"/>
                <a:sym typeface="Lexend SemiBold"/>
              </a:defRPr>
            </a:lvl2pPr>
            <a:lvl3pPr lvl="2" algn="ctr">
              <a:buNone/>
              <a:defRPr>
                <a:solidFill>
                  <a:schemeClr val="dk2"/>
                </a:solidFill>
                <a:latin typeface="Lexend SemiBold"/>
                <a:ea typeface="Lexend SemiBold"/>
                <a:cs typeface="Lexend SemiBold"/>
                <a:sym typeface="Lexend SemiBold"/>
              </a:defRPr>
            </a:lvl3pPr>
            <a:lvl4pPr lvl="3" algn="ctr">
              <a:buNone/>
              <a:defRPr>
                <a:solidFill>
                  <a:schemeClr val="dk2"/>
                </a:solidFill>
                <a:latin typeface="Lexend SemiBold"/>
                <a:ea typeface="Lexend SemiBold"/>
                <a:cs typeface="Lexend SemiBold"/>
                <a:sym typeface="Lexend SemiBold"/>
              </a:defRPr>
            </a:lvl4pPr>
            <a:lvl5pPr lvl="4" algn="ctr">
              <a:buNone/>
              <a:defRPr>
                <a:solidFill>
                  <a:schemeClr val="dk2"/>
                </a:solidFill>
                <a:latin typeface="Lexend SemiBold"/>
                <a:ea typeface="Lexend SemiBold"/>
                <a:cs typeface="Lexend SemiBold"/>
                <a:sym typeface="Lexend SemiBold"/>
              </a:defRPr>
            </a:lvl5pPr>
            <a:lvl6pPr lvl="5" algn="ctr">
              <a:buNone/>
              <a:defRPr>
                <a:solidFill>
                  <a:schemeClr val="dk2"/>
                </a:solidFill>
                <a:latin typeface="Lexend SemiBold"/>
                <a:ea typeface="Lexend SemiBold"/>
                <a:cs typeface="Lexend SemiBold"/>
                <a:sym typeface="Lexend SemiBold"/>
              </a:defRPr>
            </a:lvl6pPr>
            <a:lvl7pPr lvl="6" algn="ctr">
              <a:buNone/>
              <a:defRPr>
                <a:solidFill>
                  <a:schemeClr val="dk2"/>
                </a:solidFill>
                <a:latin typeface="Lexend SemiBold"/>
                <a:ea typeface="Lexend SemiBold"/>
                <a:cs typeface="Lexend SemiBold"/>
                <a:sym typeface="Lexend SemiBold"/>
              </a:defRPr>
            </a:lvl7pPr>
            <a:lvl8pPr lvl="7" algn="ctr">
              <a:buNone/>
              <a:defRPr>
                <a:solidFill>
                  <a:schemeClr val="dk2"/>
                </a:solidFill>
                <a:latin typeface="Lexend SemiBold"/>
                <a:ea typeface="Lexend SemiBold"/>
                <a:cs typeface="Lexend SemiBold"/>
                <a:sym typeface="Lexend SemiBold"/>
              </a:defRPr>
            </a:lvl8pPr>
            <a:lvl9pPr lvl="8" algn="ctr">
              <a:buNone/>
              <a:defRPr>
                <a:solidFill>
                  <a:schemeClr val="dk2"/>
                </a:solidFill>
                <a:latin typeface="Lexend SemiBold"/>
                <a:ea typeface="Lexend SemiBold"/>
                <a:cs typeface="Lexend SemiBold"/>
                <a:sym typeface="Lexend SemiBold"/>
              </a:defRPr>
            </a:lvl9pPr>
          </a:lstStyle>
          <a:p>
            <a:pPr indent="0" lvl="0" marL="0" rtl="0" algn="ctr">
              <a:spcBef>
                <a:spcPts val="0"/>
              </a:spcBef>
              <a:spcAft>
                <a:spcPts val="0"/>
              </a:spcAft>
              <a:buNone/>
            </a:pPr>
            <a:fld id="{00000000-1234-1234-1234-123412341234}" type="slidenum">
              <a:rPr lang="en"/>
              <a:t>‹#›</a:t>
            </a:fld>
            <a:endParaRPr/>
          </a:p>
        </p:txBody>
      </p:sp>
      <p:sp>
        <p:nvSpPr>
          <p:cNvPr id="53" name="Google Shape;53;p13"/>
          <p:cNvSpPr txBox="1"/>
          <p:nvPr>
            <p:ph idx="1" type="body"/>
          </p:nvPr>
        </p:nvSpPr>
        <p:spPr>
          <a:xfrm>
            <a:off x="2614575" y="2355900"/>
            <a:ext cx="5340900" cy="2013300"/>
          </a:xfrm>
          <a:prstGeom prst="rect">
            <a:avLst/>
          </a:prstGeom>
          <a:noFill/>
          <a:ln>
            <a:noFill/>
          </a:ln>
        </p:spPr>
        <p:txBody>
          <a:bodyPr anchorCtr="0" anchor="t" bIns="91425" lIns="91425" spcFirstLastPara="1" rIns="91425" wrap="square" tIns="91425">
            <a:noAutofit/>
          </a:bodyPr>
          <a:lstStyle>
            <a:lvl1pPr indent="-304800" lvl="0" marL="457200">
              <a:spcBef>
                <a:spcPts val="0"/>
              </a:spcBef>
              <a:spcAft>
                <a:spcPts val="0"/>
              </a:spcAft>
              <a:buClr>
                <a:schemeClr val="dk1"/>
              </a:buClr>
              <a:buSzPts val="1200"/>
              <a:buFont typeface="Lexend"/>
              <a:buChar char="●"/>
              <a:defRPr sz="1200">
                <a:solidFill>
                  <a:schemeClr val="dk1"/>
                </a:solidFill>
                <a:latin typeface="Lexend"/>
                <a:ea typeface="Lexend"/>
                <a:cs typeface="Lexend"/>
                <a:sym typeface="Lexend"/>
              </a:defRPr>
            </a:lvl1pPr>
            <a:lvl2pPr indent="-304800" lvl="1" marL="914400">
              <a:spcBef>
                <a:spcPts val="0"/>
              </a:spcBef>
              <a:spcAft>
                <a:spcPts val="0"/>
              </a:spcAft>
              <a:buClr>
                <a:schemeClr val="dk1"/>
              </a:buClr>
              <a:buSzPts val="1200"/>
              <a:buFont typeface="Lexend"/>
              <a:buChar char="○"/>
              <a:defRPr sz="1200">
                <a:solidFill>
                  <a:schemeClr val="dk1"/>
                </a:solidFill>
                <a:latin typeface="Lexend"/>
                <a:ea typeface="Lexend"/>
                <a:cs typeface="Lexend"/>
                <a:sym typeface="Lexend"/>
              </a:defRPr>
            </a:lvl2pPr>
            <a:lvl3pPr indent="-304800" lvl="2" marL="1371600">
              <a:spcBef>
                <a:spcPts val="0"/>
              </a:spcBef>
              <a:spcAft>
                <a:spcPts val="0"/>
              </a:spcAft>
              <a:buClr>
                <a:schemeClr val="dk1"/>
              </a:buClr>
              <a:buSzPts val="1200"/>
              <a:buFont typeface="Lexend"/>
              <a:buChar char="■"/>
              <a:defRPr sz="1200">
                <a:solidFill>
                  <a:schemeClr val="dk1"/>
                </a:solidFill>
                <a:latin typeface="Lexend"/>
                <a:ea typeface="Lexend"/>
                <a:cs typeface="Lexend"/>
                <a:sym typeface="Lexend"/>
              </a:defRPr>
            </a:lvl3pPr>
            <a:lvl4pPr indent="-304800" lvl="3" marL="1828800">
              <a:spcBef>
                <a:spcPts val="0"/>
              </a:spcBef>
              <a:spcAft>
                <a:spcPts val="0"/>
              </a:spcAft>
              <a:buClr>
                <a:schemeClr val="dk1"/>
              </a:buClr>
              <a:buSzPts val="1200"/>
              <a:buFont typeface="Lexend"/>
              <a:buChar char="●"/>
              <a:defRPr sz="1200">
                <a:solidFill>
                  <a:schemeClr val="dk1"/>
                </a:solidFill>
                <a:latin typeface="Lexend"/>
                <a:ea typeface="Lexend"/>
                <a:cs typeface="Lexend"/>
                <a:sym typeface="Lexend"/>
              </a:defRPr>
            </a:lvl4pPr>
            <a:lvl5pPr indent="-304800" lvl="4" marL="2286000">
              <a:spcBef>
                <a:spcPts val="0"/>
              </a:spcBef>
              <a:spcAft>
                <a:spcPts val="0"/>
              </a:spcAft>
              <a:buClr>
                <a:schemeClr val="dk1"/>
              </a:buClr>
              <a:buSzPts val="1200"/>
              <a:buFont typeface="Lexend"/>
              <a:buChar char="○"/>
              <a:defRPr sz="1200">
                <a:solidFill>
                  <a:schemeClr val="dk1"/>
                </a:solidFill>
                <a:latin typeface="Lexend"/>
                <a:ea typeface="Lexend"/>
                <a:cs typeface="Lexend"/>
                <a:sym typeface="Lexend"/>
              </a:defRPr>
            </a:lvl5pPr>
            <a:lvl6pPr indent="-304800" lvl="5" marL="2743200">
              <a:spcBef>
                <a:spcPts val="0"/>
              </a:spcBef>
              <a:spcAft>
                <a:spcPts val="0"/>
              </a:spcAft>
              <a:buClr>
                <a:schemeClr val="dk1"/>
              </a:buClr>
              <a:buSzPts val="1200"/>
              <a:buFont typeface="Lexend"/>
              <a:buChar char="■"/>
              <a:defRPr sz="1200">
                <a:solidFill>
                  <a:schemeClr val="dk1"/>
                </a:solidFill>
                <a:latin typeface="Lexend"/>
                <a:ea typeface="Lexend"/>
                <a:cs typeface="Lexend"/>
                <a:sym typeface="Lexend"/>
              </a:defRPr>
            </a:lvl6pPr>
            <a:lvl7pPr indent="-304800" lvl="6" marL="3200400">
              <a:spcBef>
                <a:spcPts val="0"/>
              </a:spcBef>
              <a:spcAft>
                <a:spcPts val="0"/>
              </a:spcAft>
              <a:buClr>
                <a:schemeClr val="dk1"/>
              </a:buClr>
              <a:buSzPts val="1200"/>
              <a:buFont typeface="Lexend"/>
              <a:buChar char="●"/>
              <a:defRPr sz="1200">
                <a:solidFill>
                  <a:schemeClr val="dk1"/>
                </a:solidFill>
                <a:latin typeface="Lexend"/>
                <a:ea typeface="Lexend"/>
                <a:cs typeface="Lexend"/>
                <a:sym typeface="Lexend"/>
              </a:defRPr>
            </a:lvl7pPr>
            <a:lvl8pPr indent="-304800" lvl="7" marL="3657600">
              <a:spcBef>
                <a:spcPts val="0"/>
              </a:spcBef>
              <a:spcAft>
                <a:spcPts val="0"/>
              </a:spcAft>
              <a:buClr>
                <a:schemeClr val="dk1"/>
              </a:buClr>
              <a:buSzPts val="1200"/>
              <a:buFont typeface="Lexend"/>
              <a:buChar char="○"/>
              <a:defRPr sz="1200">
                <a:solidFill>
                  <a:schemeClr val="dk1"/>
                </a:solidFill>
                <a:latin typeface="Lexend"/>
                <a:ea typeface="Lexend"/>
                <a:cs typeface="Lexend"/>
                <a:sym typeface="Lexend"/>
              </a:defRPr>
            </a:lvl8pPr>
            <a:lvl9pPr indent="-304800" lvl="8" marL="4114800">
              <a:spcBef>
                <a:spcPts val="0"/>
              </a:spcBef>
              <a:spcAft>
                <a:spcPts val="0"/>
              </a:spcAft>
              <a:buClr>
                <a:schemeClr val="dk1"/>
              </a:buClr>
              <a:buSzPts val="1200"/>
              <a:buFont typeface="Lexend"/>
              <a:buChar char="■"/>
              <a:defRPr sz="1200">
                <a:solidFill>
                  <a:schemeClr val="dk1"/>
                </a:solidFill>
                <a:latin typeface="Lexend"/>
                <a:ea typeface="Lexend"/>
                <a:cs typeface="Lexend"/>
                <a:sym typeface="Lexend"/>
              </a:defRPr>
            </a:lvl9pPr>
          </a:lstStyle>
          <a:p/>
        </p:txBody>
      </p:sp>
    </p:spTree>
  </p:cSld>
  <p:clrMap accent1="accent1" accent2="accent2" accent3="accent3" accent4="accent4" accent5="accent5" accent6="accent6" bg1="lt1" bg2="dk2" tx1="dk1" tx2="lt2" folHlink="folHlink" hlink="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 id="2147483670" r:id="rId12"/>
    <p:sldLayoutId id="2147483671" r:id="rId13"/>
    <p:sldLayoutId id="2147483672" r:id="rId14"/>
    <p:sldLayoutId id="2147483673" r:id="rId15"/>
    <p:sldLayoutId id="2147483674" r:id="rId16"/>
    <p:sldLayoutId id="2147483675" r:id="rId17"/>
    <p:sldLayoutId id="2147483676" r:id="rId18"/>
    <p:sldLayoutId id="2147483677" r:id="rId19"/>
    <p:sldLayoutId id="2147483678" r:id="rId20"/>
    <p:sldLayoutId id="2147483679" r:id="rId21"/>
    <p:sldLayoutId id="2147483680" r:id="rId22"/>
    <p:sldLayoutId id="2147483681" r:id="rId23"/>
    <p:sldLayoutId id="2147483682" r:id="rId24"/>
    <p:sldLayoutId id="2147483683" r:id="rId25"/>
    <p:sldLayoutId id="2147483684" r:id="rId26"/>
    <p:sldLayoutId id="2147483685" r:id="rId27"/>
    <p:sldLayoutId id="2147483686" r:id="rId28"/>
    <p:sldLayoutId id="2147483687" r:id="rId29"/>
    <p:sldLayoutId id="2147483688" r:id="rId30"/>
    <p:sldLayoutId id="2147483689" r:id="rId31"/>
    <p:sldLayoutId id="2147483690" r:id="rId32"/>
    <p:sldLayoutId id="2147483691" r:id="rId33"/>
    <p:sldLayoutId id="2147483692" r:id="rId34"/>
    <p:sldLayoutId id="2147483693" r:id="rId35"/>
    <p:sldLayoutId id="2147483694" r:id="rId36"/>
    <p:sldLayoutId id="2147483695" r:id="rId37"/>
    <p:sldLayoutId id="2147483696" r:id="rId38"/>
    <p:sldLayoutId id="2147483697" r:id="rId39"/>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extLst>
    <p:ext uri="{27BBF7A9-308A-43DC-89C8-2F10F3537804}">
      <p15:sldGuideLst>
        <p15:guide id="1" pos="72">
          <p15:clr>
            <a:srgbClr val="E46962"/>
          </p15:clr>
        </p15:guide>
        <p15:guide id="2" pos="738">
          <p15:clr>
            <a:srgbClr val="E46962"/>
          </p15:clr>
        </p15:guide>
        <p15:guide id="3" pos="405">
          <p15:clr>
            <a:srgbClr val="E46962"/>
          </p15:clr>
        </p15:guide>
        <p15:guide id="4" pos="1396">
          <p15:clr>
            <a:srgbClr val="E46962"/>
          </p15:clr>
        </p15:guide>
        <p15:guide id="5" pos="1067">
          <p15:clr>
            <a:srgbClr val="E46962"/>
          </p15:clr>
        </p15:guide>
        <p15:guide id="6" pos="1725">
          <p15:clr>
            <a:srgbClr val="E46962"/>
          </p15:clr>
        </p15:guide>
        <p15:guide id="7" pos="2054">
          <p15:clr>
            <a:srgbClr val="E46962"/>
          </p15:clr>
        </p15:guide>
        <p15:guide id="8" pos="2387">
          <p15:clr>
            <a:srgbClr val="E46962"/>
          </p15:clr>
        </p15:guide>
        <p15:guide id="9" pos="2720">
          <p15:clr>
            <a:srgbClr val="E46962"/>
          </p15:clr>
        </p15:guide>
        <p15:guide id="10" pos="3049">
          <p15:clr>
            <a:srgbClr val="E46962"/>
          </p15:clr>
        </p15:guide>
        <p15:guide id="11" pos="3378">
          <p15:clr>
            <a:srgbClr val="E46962"/>
          </p15:clr>
        </p15:guide>
        <p15:guide id="12" pos="3706">
          <p15:clr>
            <a:srgbClr val="E46962"/>
          </p15:clr>
        </p15:guide>
        <p15:guide id="13" pos="4035">
          <p15:clr>
            <a:srgbClr val="E46962"/>
          </p15:clr>
        </p15:guide>
        <p15:guide id="14" pos="4364">
          <p15:clr>
            <a:srgbClr val="E46962"/>
          </p15:clr>
        </p15:guide>
        <p15:guide id="15" pos="4693">
          <p15:clr>
            <a:srgbClr val="E46962"/>
          </p15:clr>
        </p15:guide>
        <p15:guide id="16" pos="5025">
          <p15:clr>
            <a:srgbClr val="E46962"/>
          </p15:clr>
        </p15:guide>
        <p15:guide id="17" pos="5355">
          <p15:clr>
            <a:srgbClr val="E46962"/>
          </p15:clr>
        </p15:guide>
        <p15:guide id="18" pos="5688">
          <p15:clr>
            <a:srgbClr val="E46962"/>
          </p15:clr>
        </p15:guide>
        <p15:guide id="19" orient="horz" pos="72">
          <p15:clr>
            <a:srgbClr val="E46962"/>
          </p15:clr>
        </p15:guide>
        <p15:guide id="20" orient="horz" pos="417">
          <p15:clr>
            <a:srgbClr val="E46962"/>
          </p15:clr>
        </p15:guide>
        <p15:guide id="21" orient="horz" pos="415">
          <p15:clr>
            <a:srgbClr val="E46962"/>
          </p15:clr>
        </p15:guide>
        <p15:guide id="22" orient="horz" pos="761">
          <p15:clr>
            <a:srgbClr val="E46962"/>
          </p15:clr>
        </p15:guide>
        <p15:guide id="23" orient="horz" pos="1101">
          <p15:clr>
            <a:srgbClr val="E46962"/>
          </p15:clr>
        </p15:guide>
        <p15:guide id="24" orient="horz" pos="1449">
          <p15:clr>
            <a:srgbClr val="E46962"/>
          </p15:clr>
        </p15:guide>
        <p15:guide id="25" orient="horz" pos="1791">
          <p15:clr>
            <a:srgbClr val="E46962"/>
          </p15:clr>
        </p15:guide>
        <p15:guide id="26" orient="horz" pos="2134">
          <p15:clr>
            <a:srgbClr val="E46962"/>
          </p15:clr>
        </p15:guide>
        <p15:guide id="27" orient="horz" pos="2479">
          <p15:clr>
            <a:srgbClr val="E46962"/>
          </p15:clr>
        </p15:guide>
        <p15:guide id="28" orient="horz" pos="2825">
          <p15:clr>
            <a:srgbClr val="E46962"/>
          </p15:clr>
        </p15:guide>
        <p15:guide id="29" orient="horz" pos="3166">
          <p15:clr>
            <a:srgbClr val="E46962"/>
          </p15:clr>
        </p15:guide>
        <p15:guide id="30" pos="184">
          <p15:clr>
            <a:srgbClr val="E46962"/>
          </p15:clr>
        </p15:guide>
        <p15:guide id="31" orient="horz" pos="184">
          <p15:clr>
            <a:srgbClr val="E46962"/>
          </p15:clr>
        </p15:guide>
        <p15:guide id="32" pos="5576">
          <p15:clr>
            <a:srgbClr val="E46962"/>
          </p15:clr>
        </p15:guide>
        <p15:guide id="33" orient="horz" pos="1620">
          <p15:clr>
            <a:srgbClr val="E46962"/>
          </p15:clr>
        </p15:guide>
        <p15:guide id="34" orient="horz" pos="1716">
          <p15:clr>
            <a:srgbClr val="E46962"/>
          </p15:clr>
        </p15:guide>
        <p15:guide id="35" orient="horz" pos="3059">
          <p15:clr>
            <a:srgbClr val="E46962"/>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5.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5.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5.xml"/><Relationship Id="rId2" Type="http://schemas.openxmlformats.org/officeDocument/2006/relationships/notesSlide" Target="../notesSlides/notesSlide4.xml"/><Relationship Id="rId3" Type="http://schemas.openxmlformats.org/officeDocument/2006/relationships/hyperlink" Target="https://www.amazon.ca/Strapworks-WSR-PRO-LWP-112-10Y-BLK-Lightweight-Polypropylene-Webbing/dp/B01KTVAYBE/ref=sr_1_8?dib=eyJ2IjoiMSJ9.-Q6G3XqttHhtXhehwaug3NU7UZy7MfshtIBtynFDEUnYR8TnNdQKsw1K2Mm_HFn3RM4mi08KMB4kOtHreIWILoXzsEZa8paTjgYu0HSW3Rrfuj0jznvjU-GsJVft4d4Bxq3Boduvz-cIF7ontzif0Bxvb6FMnK10zCLy8YP_i2I3gU2n66LqSs7mlajkBjVG_jLglWL-78QmNyPAj6RVq1sdqj7z_EKPJIeBTPgQMDBfoa0vvWRaYmulf662bxn8qb7_gq97jICKXm-q3c5RSAWu6Bv8rLyVGNsqrHfOfCY.iEnj6aOCOihBfGGpkwy7qMbvryYegbI9YJGAXosoyl8&amp;dib_tag=se&amp;hvadid=667095757576&amp;hvdev=c&amp;hvlocphy=9000671&amp;hvnetw=g&amp;hvqmt=e&amp;hvrand=15897828673203563692&amp;hvtargid=kwd-300489834688&amp;hydadcr=20601_13479321&amp;keywords=polypropylene%2Bwebbing&amp;qid=1730400531&amp;sr=8-8&amp;th=1&amp;psc=1" TargetMode="External"/><Relationship Id="rId4" Type="http://schemas.openxmlformats.org/officeDocument/2006/relationships/hyperlink" Target="https://www.amazon.ca/Homend-Neoprene-Adhesive-multiple-dimensions/dp/B0811V5MHK?dib=eyJ2IjoiMSJ9.AYwh-XvxfRPUE70KT8f_VGhse9Gq5cXNzP6IFioWSkhKUsrfgVZJwcgq_7CM6Cl8XOrJMEPQSOGQCkAd9BxBPsnsq0ilqOryAIZOVzdMbw9aJKOgcL0Tw5GZL-aGo_lwgrUmBpqZEtuuC1l5uaOGZtwNOZ-6jB1FPPK-XFI161jd8O4K-a6WlSSEskno3_sFI8lR2PTiB28XnQil3sUlZwT867sPFX8CsdbsE9eLTlPZoDMmleBc7pXRaEr6KKRK47ex8htpaN_qlfEAyTUiuD4p-nLYF_aBBe4e54ktKy4.uuf9SNUVTji1_w4NAVTosDicjpp3iV1m254pBY9FBXg&amp;dib_tag=se&amp;keywords=closed%2Bcell%2BPolyethylene%2BFoam&amp;qid=1730402116&amp;sr=8-38&amp;th=1" TargetMode="External"/><Relationship Id="rId5" Type="http://schemas.openxmlformats.org/officeDocument/2006/relationships/hyperlink" Target="https://www.amazon.ca/Pack-Purpose-Supplies-Painting-Furniture/dp/B0BPYM3KJS/ref=sr_1_6?crid=2UFP994M9IHL3&amp;dib=eyJ2IjoiMSJ9.nVgYyZW9dLqSkkPXpZOqU4siieGPaR20HqhjZURhulqmyXZ2V9LOPpiSiT8If4QkbhqAqLvRpb_NTVBLgD54DLVY1w-bKffjpP_fUNgQSNprLTdcsSIBFI2RG_IaWFDTXZbwOaBjcMMnRSG97rWSWwOSmzm_RyJO2fIuWWYreCRx0w1ccnKxP-JkbKAMO6Udf7jNkTK-RW3kms6nlqvQ9bxGWk6tZsMDAOpd5R4q7tvjjt8U5xR2R-Jd2FZyP2HQoUjmjG-BHzr-GLuKCm0NQM7jtOTQII6ymeDiWGqSiXA.iH4naLEEzI_HdnquTpP49BezAmfEnUpTuDuzuKrL_BM&amp;dib_tag=se&amp;keywords=canvas%2Bsheet&amp;qid=1731360750&amp;sprefix=canvas%2Bsheet%2Caps%2C112&amp;sr=8-6&amp;th=1" TargetMode="External"/><Relationship Id="rId6" Type="http://schemas.openxmlformats.org/officeDocument/2006/relationships/hyperlink" Target="https://www.canadiantire.ca/en/pdp/ben-mor-fixed-square-eye-champion-snap-zinc-plated-assorted-sizes-0618803p.0618803.html?ds_rl=1283573&amp;ds_rl=1283573&amp;gclid=Cj0KCQjw1Yy5BhD-ARIsAI0RbXbpK2G7vOS_naNmJjKr9AaTBEFsVdwc0NCaj6vqJJGcUs_6ltQCLUEaAlp9EALw_wcB&amp;gclsrc=aw.ds&amp;colorCode=PRODUCT_LENGTH_CD_3_4"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5.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1.xml"/><Relationship Id="rId2" Type="http://schemas.openxmlformats.org/officeDocument/2006/relationships/notesSlide" Target="../notesSlides/notesSlide6.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10" name="Shape 510"/>
        <p:cNvGrpSpPr/>
        <p:nvPr/>
      </p:nvGrpSpPr>
      <p:grpSpPr>
        <a:xfrm>
          <a:off x="0" y="0"/>
          <a:ext cx="0" cy="0"/>
          <a:chOff x="0" y="0"/>
          <a:chExt cx="0" cy="0"/>
        </a:xfrm>
      </p:grpSpPr>
      <p:sp>
        <p:nvSpPr>
          <p:cNvPr id="511" name="Google Shape;511;p53"/>
          <p:cNvSpPr txBox="1"/>
          <p:nvPr>
            <p:ph idx="4294967295" type="title"/>
          </p:nvPr>
        </p:nvSpPr>
        <p:spPr>
          <a:xfrm>
            <a:off x="1578900" y="1118975"/>
            <a:ext cx="5986200" cy="1507500"/>
          </a:xfrm>
          <a:prstGeom prst="rect">
            <a:avLst/>
          </a:prstGeom>
        </p:spPr>
        <p:txBody>
          <a:bodyPr anchorCtr="0" anchor="t" bIns="91425" lIns="91425" spcFirstLastPara="1" rIns="91425" wrap="square" tIns="91425">
            <a:normAutofit/>
          </a:bodyPr>
          <a:lstStyle/>
          <a:p>
            <a:pPr indent="0" lvl="0" marL="0" rtl="0" algn="ctr">
              <a:lnSpc>
                <a:spcPct val="100000"/>
              </a:lnSpc>
              <a:spcBef>
                <a:spcPts val="0"/>
              </a:spcBef>
              <a:spcAft>
                <a:spcPts val="0"/>
              </a:spcAft>
              <a:buNone/>
            </a:pPr>
            <a:r>
              <a:rPr lang="en" sz="5200">
                <a:solidFill>
                  <a:srgbClr val="000000"/>
                </a:solidFill>
                <a:latin typeface="Times New Roman"/>
                <a:ea typeface="Times New Roman"/>
                <a:cs typeface="Times New Roman"/>
                <a:sym typeface="Times New Roman"/>
              </a:rPr>
              <a:t>Easy-Up</a:t>
            </a:r>
            <a:endParaRPr sz="5200">
              <a:solidFill>
                <a:srgbClr val="000000"/>
              </a:solidFill>
              <a:latin typeface="Times New Roman"/>
              <a:ea typeface="Times New Roman"/>
              <a:cs typeface="Times New Roman"/>
              <a:sym typeface="Times New Roman"/>
            </a:endParaRPr>
          </a:p>
          <a:p>
            <a:pPr indent="0" lvl="0" marL="0" rtl="0" algn="ctr">
              <a:lnSpc>
                <a:spcPct val="100000"/>
              </a:lnSpc>
              <a:spcBef>
                <a:spcPts val="0"/>
              </a:spcBef>
              <a:spcAft>
                <a:spcPts val="0"/>
              </a:spcAft>
              <a:buNone/>
            </a:pPr>
            <a:r>
              <a:rPr lang="en" sz="2400">
                <a:solidFill>
                  <a:srgbClr val="000000"/>
                </a:solidFill>
                <a:latin typeface="Times New Roman"/>
                <a:ea typeface="Times New Roman"/>
                <a:cs typeface="Times New Roman"/>
                <a:sym typeface="Times New Roman"/>
              </a:rPr>
              <a:t>Pulley Operated Bathroom Assistance Harness</a:t>
            </a:r>
            <a:endParaRPr>
              <a:latin typeface="Times New Roman"/>
              <a:ea typeface="Times New Roman"/>
              <a:cs typeface="Times New Roman"/>
              <a:sym typeface="Times New Roman"/>
            </a:endParaRPr>
          </a:p>
        </p:txBody>
      </p:sp>
      <p:sp>
        <p:nvSpPr>
          <p:cNvPr id="512" name="Google Shape;512;p53"/>
          <p:cNvSpPr txBox="1"/>
          <p:nvPr>
            <p:ph idx="4294967295" type="subTitle"/>
          </p:nvPr>
        </p:nvSpPr>
        <p:spPr>
          <a:xfrm>
            <a:off x="2492250" y="3181550"/>
            <a:ext cx="4159500" cy="15075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a:latin typeface="Times New Roman"/>
                <a:ea typeface="Times New Roman"/>
                <a:cs typeface="Times New Roman"/>
                <a:sym typeface="Times New Roman"/>
              </a:rPr>
              <a:t>Sahil Shukla, 300301375</a:t>
            </a:r>
            <a:endParaRPr>
              <a:latin typeface="Times New Roman"/>
              <a:ea typeface="Times New Roman"/>
              <a:cs typeface="Times New Roman"/>
              <a:sym typeface="Times New Roman"/>
            </a:endParaRPr>
          </a:p>
          <a:p>
            <a:pPr indent="0" lvl="0" marL="0" rtl="0" algn="ctr">
              <a:spcBef>
                <a:spcPts val="0"/>
              </a:spcBef>
              <a:spcAft>
                <a:spcPts val="0"/>
              </a:spcAft>
              <a:buNone/>
            </a:pPr>
            <a:r>
              <a:rPr lang="en">
                <a:latin typeface="Times New Roman"/>
                <a:ea typeface="Times New Roman"/>
                <a:cs typeface="Times New Roman"/>
                <a:sym typeface="Times New Roman"/>
              </a:rPr>
              <a:t>Ben de Gans, 300368382</a:t>
            </a:r>
            <a:endParaRPr>
              <a:latin typeface="Times New Roman"/>
              <a:ea typeface="Times New Roman"/>
              <a:cs typeface="Times New Roman"/>
              <a:sym typeface="Times New Roman"/>
            </a:endParaRPr>
          </a:p>
          <a:p>
            <a:pPr indent="0" lvl="0" marL="0" rtl="0" algn="ctr">
              <a:spcBef>
                <a:spcPts val="0"/>
              </a:spcBef>
              <a:spcAft>
                <a:spcPts val="0"/>
              </a:spcAft>
              <a:buNone/>
            </a:pPr>
            <a:r>
              <a:rPr lang="en">
                <a:latin typeface="Times New Roman"/>
                <a:ea typeface="Times New Roman"/>
                <a:cs typeface="Times New Roman"/>
                <a:sym typeface="Times New Roman"/>
              </a:rPr>
              <a:t> Danny Abdel Bary, 300362981</a:t>
            </a:r>
            <a:endParaRPr>
              <a:latin typeface="Times New Roman"/>
              <a:ea typeface="Times New Roman"/>
              <a:cs typeface="Times New Roman"/>
              <a:sym typeface="Times New Roman"/>
            </a:endParaRPr>
          </a:p>
          <a:p>
            <a:pPr indent="0" lvl="0" marL="0" rtl="0" algn="ctr">
              <a:spcBef>
                <a:spcPts val="0"/>
              </a:spcBef>
              <a:spcAft>
                <a:spcPts val="0"/>
              </a:spcAft>
              <a:buNone/>
            </a:pPr>
            <a:r>
              <a:rPr lang="en">
                <a:latin typeface="Times New Roman"/>
                <a:ea typeface="Times New Roman"/>
                <a:cs typeface="Times New Roman"/>
                <a:sym typeface="Times New Roman"/>
              </a:rPr>
              <a:t>Mathew Oliveira, 300316742</a:t>
            </a:r>
            <a:endParaRPr>
              <a:latin typeface="Times New Roman"/>
              <a:ea typeface="Times New Roman"/>
              <a:cs typeface="Times New Roman"/>
              <a:sym typeface="Times New Roman"/>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16" name="Shape 516"/>
        <p:cNvGrpSpPr/>
        <p:nvPr/>
      </p:nvGrpSpPr>
      <p:grpSpPr>
        <a:xfrm>
          <a:off x="0" y="0"/>
          <a:ext cx="0" cy="0"/>
          <a:chOff x="0" y="0"/>
          <a:chExt cx="0" cy="0"/>
        </a:xfrm>
      </p:grpSpPr>
      <p:sp>
        <p:nvSpPr>
          <p:cNvPr id="517" name="Google Shape;517;p54"/>
          <p:cNvSpPr txBox="1"/>
          <p:nvPr>
            <p:ph type="title"/>
          </p:nvPr>
        </p:nvSpPr>
        <p:spPr>
          <a:xfrm>
            <a:off x="279175" y="338025"/>
            <a:ext cx="5562300" cy="561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SzPts val="990"/>
              <a:buNone/>
            </a:pPr>
            <a:r>
              <a:rPr lang="en" sz="2760">
                <a:latin typeface="Times New Roman"/>
                <a:ea typeface="Times New Roman"/>
                <a:cs typeface="Times New Roman"/>
                <a:sym typeface="Times New Roman"/>
              </a:rPr>
              <a:t>Client Needs and Problem Statement</a:t>
            </a:r>
            <a:endParaRPr sz="2760">
              <a:latin typeface="Times New Roman"/>
              <a:ea typeface="Times New Roman"/>
              <a:cs typeface="Times New Roman"/>
              <a:sym typeface="Times New Roman"/>
            </a:endParaRPr>
          </a:p>
        </p:txBody>
      </p:sp>
      <p:sp>
        <p:nvSpPr>
          <p:cNvPr id="518" name="Google Shape;518;p54"/>
          <p:cNvSpPr txBox="1"/>
          <p:nvPr/>
        </p:nvSpPr>
        <p:spPr>
          <a:xfrm>
            <a:off x="327450" y="4081950"/>
            <a:ext cx="8489100" cy="943800"/>
          </a:xfrm>
          <a:prstGeom prst="rect">
            <a:avLst/>
          </a:prstGeom>
          <a:noFill/>
          <a:ln>
            <a:noFill/>
          </a:ln>
        </p:spPr>
        <p:txBody>
          <a:bodyPr anchorCtr="0" anchor="t" bIns="91425" lIns="91425" spcFirstLastPara="1" rIns="91425" wrap="square" tIns="91425">
            <a:noAutofit/>
          </a:bodyPr>
          <a:lstStyle/>
          <a:p>
            <a:pPr indent="0" lvl="0" marL="0" rtl="0" algn="ctr">
              <a:lnSpc>
                <a:spcPct val="115000"/>
              </a:lnSpc>
              <a:spcBef>
                <a:spcPts val="0"/>
              </a:spcBef>
              <a:spcAft>
                <a:spcPts val="1200"/>
              </a:spcAft>
              <a:buNone/>
            </a:pPr>
            <a:r>
              <a:rPr lang="en" sz="1800">
                <a:solidFill>
                  <a:schemeClr val="dk1"/>
                </a:solidFill>
                <a:latin typeface="Times New Roman"/>
                <a:ea typeface="Times New Roman"/>
                <a:cs typeface="Times New Roman"/>
                <a:sym typeface="Times New Roman"/>
              </a:rPr>
              <a:t>Develop a </a:t>
            </a:r>
            <a:r>
              <a:rPr b="1" lang="en" sz="1800">
                <a:solidFill>
                  <a:schemeClr val="dk1"/>
                </a:solidFill>
                <a:latin typeface="Times New Roman"/>
                <a:ea typeface="Times New Roman"/>
                <a:cs typeface="Times New Roman"/>
                <a:sym typeface="Times New Roman"/>
              </a:rPr>
              <a:t>durable</a:t>
            </a:r>
            <a:r>
              <a:rPr lang="en" sz="1800">
                <a:solidFill>
                  <a:schemeClr val="dk1"/>
                </a:solidFill>
                <a:latin typeface="Times New Roman"/>
                <a:ea typeface="Times New Roman"/>
                <a:cs typeface="Times New Roman"/>
                <a:sym typeface="Times New Roman"/>
              </a:rPr>
              <a:t>, </a:t>
            </a:r>
            <a:r>
              <a:rPr b="1" lang="en" sz="1800">
                <a:solidFill>
                  <a:schemeClr val="dk1"/>
                </a:solidFill>
                <a:latin typeface="Times New Roman"/>
                <a:ea typeface="Times New Roman"/>
                <a:cs typeface="Times New Roman"/>
                <a:sym typeface="Times New Roman"/>
              </a:rPr>
              <a:t>portable</a:t>
            </a:r>
            <a:r>
              <a:rPr lang="en" sz="1800">
                <a:solidFill>
                  <a:schemeClr val="dk1"/>
                </a:solidFill>
                <a:latin typeface="Times New Roman"/>
                <a:ea typeface="Times New Roman"/>
                <a:cs typeface="Times New Roman"/>
                <a:sym typeface="Times New Roman"/>
              </a:rPr>
              <a:t>, </a:t>
            </a:r>
            <a:r>
              <a:rPr b="1" lang="en" sz="1800">
                <a:solidFill>
                  <a:schemeClr val="dk1"/>
                </a:solidFill>
                <a:latin typeface="Times New Roman"/>
                <a:ea typeface="Times New Roman"/>
                <a:cs typeface="Times New Roman"/>
                <a:sym typeface="Times New Roman"/>
              </a:rPr>
              <a:t>extendable</a:t>
            </a:r>
            <a:r>
              <a:rPr lang="en" sz="1800">
                <a:solidFill>
                  <a:schemeClr val="dk1"/>
                </a:solidFill>
                <a:latin typeface="Times New Roman"/>
                <a:ea typeface="Times New Roman"/>
                <a:cs typeface="Times New Roman"/>
                <a:sym typeface="Times New Roman"/>
              </a:rPr>
              <a:t>, and </a:t>
            </a:r>
            <a:r>
              <a:rPr b="1" lang="en" sz="1800">
                <a:solidFill>
                  <a:schemeClr val="dk1"/>
                </a:solidFill>
                <a:latin typeface="Times New Roman"/>
                <a:ea typeface="Times New Roman"/>
                <a:cs typeface="Times New Roman"/>
                <a:sym typeface="Times New Roman"/>
              </a:rPr>
              <a:t>attachable</a:t>
            </a:r>
            <a:r>
              <a:rPr lang="en" sz="1800">
                <a:solidFill>
                  <a:schemeClr val="dk1"/>
                </a:solidFill>
                <a:latin typeface="Times New Roman"/>
                <a:ea typeface="Times New Roman"/>
                <a:cs typeface="Times New Roman"/>
                <a:sym typeface="Times New Roman"/>
              </a:rPr>
              <a:t> device that can pull up pants of all waist sizes.</a:t>
            </a:r>
            <a:endParaRPr sz="1200">
              <a:solidFill>
                <a:schemeClr val="dk1"/>
              </a:solidFill>
              <a:latin typeface="Times New Roman"/>
              <a:ea typeface="Times New Roman"/>
              <a:cs typeface="Times New Roman"/>
              <a:sym typeface="Times New Roman"/>
            </a:endParaRPr>
          </a:p>
        </p:txBody>
      </p:sp>
      <p:sp>
        <p:nvSpPr>
          <p:cNvPr id="519" name="Google Shape;519;p54"/>
          <p:cNvSpPr txBox="1"/>
          <p:nvPr/>
        </p:nvSpPr>
        <p:spPr>
          <a:xfrm>
            <a:off x="302550" y="1067225"/>
            <a:ext cx="8023200" cy="1043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Times New Roman"/>
                <a:ea typeface="Times New Roman"/>
                <a:cs typeface="Times New Roman"/>
                <a:sym typeface="Times New Roman"/>
              </a:rPr>
              <a:t>Restrictions:</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Client has limited flexibility.</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Client has limited hand strength especially when are is positioned behind back.</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Client can stand but struggles with standing for extended periods of time.</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Client has slight balance issues while standing.</a:t>
            </a:r>
            <a:endParaRPr sz="1200">
              <a:solidFill>
                <a:schemeClr val="dk1"/>
              </a:solidFill>
              <a:latin typeface="Times New Roman"/>
              <a:ea typeface="Times New Roman"/>
              <a:cs typeface="Times New Roman"/>
              <a:sym typeface="Times New Roman"/>
            </a:endParaRPr>
          </a:p>
        </p:txBody>
      </p:sp>
      <p:sp>
        <p:nvSpPr>
          <p:cNvPr id="520" name="Google Shape;520;p54"/>
          <p:cNvSpPr txBox="1"/>
          <p:nvPr/>
        </p:nvSpPr>
        <p:spPr>
          <a:xfrm>
            <a:off x="327450" y="2110625"/>
            <a:ext cx="7998300" cy="4467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Times New Roman"/>
                <a:ea typeface="Times New Roman"/>
                <a:cs typeface="Times New Roman"/>
                <a:sym typeface="Times New Roman"/>
              </a:rPr>
              <a:t>Needs:</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The product will assist in removing/putting on pants when going to the bathroom.</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Extra care will be taken to assure are pulled up past the </a:t>
            </a:r>
            <a:r>
              <a:rPr lang="en" sz="1200">
                <a:solidFill>
                  <a:schemeClr val="dk1"/>
                </a:solidFill>
                <a:latin typeface="Times New Roman"/>
                <a:ea typeface="Times New Roman"/>
                <a:cs typeface="Times New Roman"/>
                <a:sym typeface="Times New Roman"/>
              </a:rPr>
              <a:t>problem</a:t>
            </a:r>
            <a:r>
              <a:rPr lang="en" sz="1200">
                <a:solidFill>
                  <a:schemeClr val="dk1"/>
                </a:solidFill>
                <a:latin typeface="Times New Roman"/>
                <a:ea typeface="Times New Roman"/>
                <a:cs typeface="Times New Roman"/>
                <a:sym typeface="Times New Roman"/>
              </a:rPr>
              <a:t> area at the bum.</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The product will be intuitive to allow the client to </a:t>
            </a:r>
            <a:r>
              <a:rPr lang="en" sz="1200">
                <a:solidFill>
                  <a:schemeClr val="dk1"/>
                </a:solidFill>
                <a:latin typeface="Times New Roman"/>
                <a:ea typeface="Times New Roman"/>
                <a:cs typeface="Times New Roman"/>
                <a:sym typeface="Times New Roman"/>
              </a:rPr>
              <a:t>independently</a:t>
            </a:r>
            <a:r>
              <a:rPr lang="en" sz="1200">
                <a:solidFill>
                  <a:schemeClr val="dk1"/>
                </a:solidFill>
                <a:latin typeface="Times New Roman"/>
                <a:ea typeface="Times New Roman"/>
                <a:cs typeface="Times New Roman"/>
                <a:sym typeface="Times New Roman"/>
              </a:rPr>
              <a:t> use the washroom.</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The product will be portable so that it can be used throughout the clients daily life.</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The product will be extendable so that it can continue to be used as the client grows.</a:t>
            </a:r>
            <a:endParaRPr sz="1200">
              <a:solidFill>
                <a:schemeClr val="dk1"/>
              </a:solidFill>
              <a:latin typeface="Times New Roman"/>
              <a:ea typeface="Times New Roman"/>
              <a:cs typeface="Times New Roman"/>
              <a:sym typeface="Times New Roman"/>
            </a:endParaRPr>
          </a:p>
          <a:p>
            <a:pPr indent="-304800" lvl="0" marL="457200" rtl="0" algn="l">
              <a:spcBef>
                <a:spcPts val="0"/>
              </a:spcBef>
              <a:spcAft>
                <a:spcPts val="0"/>
              </a:spcAft>
              <a:buClr>
                <a:schemeClr val="dk1"/>
              </a:buClr>
              <a:buSzPts val="1200"/>
              <a:buFont typeface="Times New Roman"/>
              <a:buChar char="●"/>
            </a:pPr>
            <a:r>
              <a:rPr lang="en" sz="1200">
                <a:solidFill>
                  <a:schemeClr val="dk1"/>
                </a:solidFill>
                <a:latin typeface="Times New Roman"/>
                <a:ea typeface="Times New Roman"/>
                <a:cs typeface="Times New Roman"/>
                <a:sym typeface="Times New Roman"/>
              </a:rPr>
              <a:t>The product will be attachable to </a:t>
            </a:r>
            <a:r>
              <a:rPr lang="en" sz="1200">
                <a:solidFill>
                  <a:schemeClr val="dk1"/>
                </a:solidFill>
                <a:latin typeface="Times New Roman"/>
                <a:ea typeface="Times New Roman"/>
                <a:cs typeface="Times New Roman"/>
                <a:sym typeface="Times New Roman"/>
              </a:rPr>
              <a:t>accommodate</a:t>
            </a:r>
            <a:r>
              <a:rPr lang="en" sz="1200">
                <a:solidFill>
                  <a:schemeClr val="dk1"/>
                </a:solidFill>
                <a:latin typeface="Times New Roman"/>
                <a:ea typeface="Times New Roman"/>
                <a:cs typeface="Times New Roman"/>
                <a:sym typeface="Times New Roman"/>
              </a:rPr>
              <a:t> any waists size</a:t>
            </a:r>
            <a:endParaRPr sz="1200">
              <a:solidFill>
                <a:schemeClr val="dk1"/>
              </a:solidFill>
              <a:latin typeface="Times New Roman"/>
              <a:ea typeface="Times New Roman"/>
              <a:cs typeface="Times New Roman"/>
              <a:sym typeface="Times New Roman"/>
            </a:endParaRPr>
          </a:p>
        </p:txBody>
      </p:sp>
      <p:sp>
        <p:nvSpPr>
          <p:cNvPr id="521" name="Google Shape;521;p54"/>
          <p:cNvSpPr txBox="1"/>
          <p:nvPr/>
        </p:nvSpPr>
        <p:spPr>
          <a:xfrm>
            <a:off x="3186750" y="3711950"/>
            <a:ext cx="2770500" cy="4467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2000">
                <a:solidFill>
                  <a:schemeClr val="dk1"/>
                </a:solidFill>
                <a:latin typeface="Times New Roman"/>
                <a:ea typeface="Times New Roman"/>
                <a:cs typeface="Times New Roman"/>
                <a:sym typeface="Times New Roman"/>
              </a:rPr>
              <a:t>Problem Statement</a:t>
            </a:r>
            <a:endParaRPr sz="2000">
              <a:solidFill>
                <a:schemeClr val="dk1"/>
              </a:solidFill>
              <a:latin typeface="Times New Roman"/>
              <a:ea typeface="Times New Roman"/>
              <a:cs typeface="Times New Roman"/>
              <a:sym typeface="Times New Roman"/>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25" name="Shape 525"/>
        <p:cNvGrpSpPr/>
        <p:nvPr/>
      </p:nvGrpSpPr>
      <p:grpSpPr>
        <a:xfrm>
          <a:off x="0" y="0"/>
          <a:ext cx="0" cy="0"/>
          <a:chOff x="0" y="0"/>
          <a:chExt cx="0" cy="0"/>
        </a:xfrm>
      </p:grpSpPr>
      <p:sp>
        <p:nvSpPr>
          <p:cNvPr id="526" name="Google Shape;526;p55"/>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n">
                <a:latin typeface="Times New Roman"/>
                <a:ea typeface="Times New Roman"/>
                <a:cs typeface="Times New Roman"/>
                <a:sym typeface="Times New Roman"/>
              </a:rPr>
              <a:t>How it works</a:t>
            </a:r>
            <a:endParaRPr>
              <a:latin typeface="Times New Roman"/>
              <a:ea typeface="Times New Roman"/>
              <a:cs typeface="Times New Roman"/>
              <a:sym typeface="Times New Roman"/>
            </a:endParaRPr>
          </a:p>
        </p:txBody>
      </p:sp>
      <p:sp>
        <p:nvSpPr>
          <p:cNvPr id="527" name="Google Shape;527;p55"/>
          <p:cNvSpPr txBox="1"/>
          <p:nvPr/>
        </p:nvSpPr>
        <p:spPr>
          <a:xfrm>
            <a:off x="351500" y="1240025"/>
            <a:ext cx="7980900" cy="7908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Lexend"/>
                <a:ea typeface="Lexend"/>
                <a:cs typeface="Lexend"/>
                <a:sym typeface="Lexend"/>
              </a:rPr>
              <a:t>The design operates similarly to a simple pulley:</a:t>
            </a:r>
            <a:endParaRPr sz="1200">
              <a:solidFill>
                <a:schemeClr val="dk1"/>
              </a:solidFill>
              <a:latin typeface="Lexend"/>
              <a:ea typeface="Lexend"/>
              <a:cs typeface="Lexend"/>
              <a:sym typeface="Lexend"/>
            </a:endParaRPr>
          </a:p>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When the users pants are attached and fall to the floor, the straps will be pulled back to the armbands.</a:t>
            </a:r>
            <a:endParaRPr sz="1200">
              <a:solidFill>
                <a:schemeClr val="dk1"/>
              </a:solidFill>
              <a:latin typeface="Lexend"/>
              <a:ea typeface="Lexend"/>
              <a:cs typeface="Lexend"/>
              <a:sym typeface="Lexend"/>
            </a:endParaRPr>
          </a:p>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When the user is ready to pull their pants back up, the straps are pulled down from the front causing the back of the pants to be lifted from the floor.</a:t>
            </a:r>
            <a:endParaRPr sz="1200">
              <a:solidFill>
                <a:schemeClr val="dk1"/>
              </a:solidFill>
              <a:latin typeface="Lexend"/>
              <a:ea typeface="Lexend"/>
              <a:cs typeface="Lexend"/>
              <a:sym typeface="Lexend"/>
            </a:endParaRPr>
          </a:p>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If the user is struggling </a:t>
            </a:r>
            <a:r>
              <a:rPr lang="en" sz="1200">
                <a:solidFill>
                  <a:schemeClr val="dk1"/>
                </a:solidFill>
                <a:latin typeface="Lexend"/>
                <a:ea typeface="Lexend"/>
                <a:cs typeface="Lexend"/>
                <a:sym typeface="Lexend"/>
              </a:rPr>
              <a:t>with</a:t>
            </a:r>
            <a:r>
              <a:rPr lang="en" sz="1200">
                <a:solidFill>
                  <a:schemeClr val="dk1"/>
                </a:solidFill>
                <a:latin typeface="Lexend"/>
                <a:ea typeface="Lexend"/>
                <a:cs typeface="Lexend"/>
                <a:sym typeface="Lexend"/>
              </a:rPr>
              <a:t> buttoning their pants or tightening their belt, they can attach the front </a:t>
            </a:r>
            <a:r>
              <a:rPr lang="en" sz="1200">
                <a:solidFill>
                  <a:schemeClr val="dk1"/>
                </a:solidFill>
                <a:latin typeface="Lexend"/>
                <a:ea typeface="Lexend"/>
                <a:cs typeface="Lexend"/>
                <a:sym typeface="Lexend"/>
              </a:rPr>
              <a:t>hooks to their belt loops to keep the pants in place at their waist.</a:t>
            </a:r>
            <a:endParaRPr sz="1200">
              <a:solidFill>
                <a:schemeClr val="dk1"/>
              </a:solidFill>
              <a:latin typeface="Lexend"/>
              <a:ea typeface="Lexend"/>
              <a:cs typeface="Lexend"/>
              <a:sym typeface="Lexend"/>
            </a:endParaRPr>
          </a:p>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Once the pants have been properly secured at the waist the user can simply lower the s-hooks out of the o-rings and remove the product.</a:t>
            </a:r>
            <a:r>
              <a:rPr lang="en" sz="1200">
                <a:solidFill>
                  <a:schemeClr val="dk1"/>
                </a:solidFill>
                <a:latin typeface="Lexend"/>
                <a:ea typeface="Lexend"/>
                <a:cs typeface="Lexend"/>
                <a:sym typeface="Lexend"/>
              </a:rPr>
              <a:t> </a:t>
            </a:r>
            <a:endParaRPr sz="1200">
              <a:solidFill>
                <a:schemeClr val="dk1"/>
              </a:solidFill>
              <a:latin typeface="Lexend"/>
              <a:ea typeface="Lexend"/>
              <a:cs typeface="Lexend"/>
              <a:sym typeface="Lexend"/>
            </a:endParaRPr>
          </a:p>
          <a:p>
            <a:pPr indent="0" lvl="0" marL="0" rtl="0" algn="l">
              <a:spcBef>
                <a:spcPts val="0"/>
              </a:spcBef>
              <a:spcAft>
                <a:spcPts val="0"/>
              </a:spcAft>
              <a:buNone/>
            </a:pPr>
            <a:r>
              <a:t/>
            </a:r>
            <a:endParaRPr sz="1200">
              <a:solidFill>
                <a:schemeClr val="dk1"/>
              </a:solidFill>
              <a:latin typeface="Lexend"/>
              <a:ea typeface="Lexend"/>
              <a:cs typeface="Lexend"/>
              <a:sym typeface="Lexend"/>
            </a:endParaRPr>
          </a:p>
          <a:p>
            <a:pPr indent="0" lvl="0" marL="0" rtl="0" algn="l">
              <a:spcBef>
                <a:spcPts val="0"/>
              </a:spcBef>
              <a:spcAft>
                <a:spcPts val="0"/>
              </a:spcAft>
              <a:buNone/>
            </a:pPr>
            <a:r>
              <a:t/>
            </a:r>
            <a:endParaRPr sz="1200">
              <a:solidFill>
                <a:schemeClr val="dk1"/>
              </a:solidFill>
              <a:latin typeface="Lexend"/>
              <a:ea typeface="Lexend"/>
              <a:cs typeface="Lexend"/>
              <a:sym typeface="Lexend"/>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1" name="Shape 531"/>
        <p:cNvGrpSpPr/>
        <p:nvPr/>
      </p:nvGrpSpPr>
      <p:grpSpPr>
        <a:xfrm>
          <a:off x="0" y="0"/>
          <a:ext cx="0" cy="0"/>
          <a:chOff x="0" y="0"/>
          <a:chExt cx="0" cy="0"/>
        </a:xfrm>
      </p:grpSpPr>
      <p:sp>
        <p:nvSpPr>
          <p:cNvPr id="532" name="Google Shape;532;p56"/>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n">
                <a:latin typeface="Times New Roman"/>
                <a:ea typeface="Times New Roman"/>
                <a:cs typeface="Times New Roman"/>
                <a:sym typeface="Times New Roman"/>
              </a:rPr>
              <a:t>Bill of Materials</a:t>
            </a:r>
            <a:endParaRPr>
              <a:latin typeface="Times New Roman"/>
              <a:ea typeface="Times New Roman"/>
              <a:cs typeface="Times New Roman"/>
              <a:sym typeface="Times New Roman"/>
            </a:endParaRPr>
          </a:p>
        </p:txBody>
      </p:sp>
      <p:graphicFrame>
        <p:nvGraphicFramePr>
          <p:cNvPr id="533" name="Google Shape;533;p56"/>
          <p:cNvGraphicFramePr/>
          <p:nvPr/>
        </p:nvGraphicFramePr>
        <p:xfrm>
          <a:off x="922488" y="1302050"/>
          <a:ext cx="3000000" cy="3000000"/>
        </p:xfrm>
        <a:graphic>
          <a:graphicData uri="http://schemas.openxmlformats.org/drawingml/2006/table">
            <a:tbl>
              <a:tblPr>
                <a:noFill/>
                <a:tableStyleId>{3F924241-4840-42FE-833B-EDC45A92DC41}</a:tableStyleId>
              </a:tblPr>
              <a:tblGrid>
                <a:gridCol w="513700"/>
                <a:gridCol w="1409250"/>
                <a:gridCol w="1159625"/>
                <a:gridCol w="980850"/>
                <a:gridCol w="383325"/>
                <a:gridCol w="1033450"/>
                <a:gridCol w="1400175"/>
              </a:tblGrid>
              <a:tr h="12700">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ITEM</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Description</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Material</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Size</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Qty</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Seller</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Price</a:t>
                      </a:r>
                      <a:endParaRPr sz="1200">
                        <a:latin typeface="Times New Roman"/>
                        <a:ea typeface="Times New Roman"/>
                        <a:cs typeface="Times New Roman"/>
                        <a:sym typeface="Times New Roman"/>
                      </a:endParaRPr>
                    </a:p>
                  </a:txBody>
                  <a:tcPr marT="63500" marB="63500" marR="63500" marL="63500"/>
                </a:tc>
              </a:tr>
              <a:tr h="12700">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Fabric Strap</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Polypropylene webbing</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1.5”x10yard</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u="sng">
                          <a:solidFill>
                            <a:srgbClr val="1155CC"/>
                          </a:solidFill>
                          <a:latin typeface="Times New Roman"/>
                          <a:ea typeface="Times New Roman"/>
                          <a:cs typeface="Times New Roman"/>
                          <a:sym typeface="Times New Roman"/>
                          <a:hlinkClick r:id="rId3">
                            <a:extLst>
                              <a:ext uri="{A12FA001-AC4F-418D-AE19-62706E023703}">
                                <ahyp:hlinkClr val="tx"/>
                              </a:ext>
                            </a:extLst>
                          </a:hlinkClick>
                        </a:rPr>
                        <a:t>link</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$12.61</a:t>
                      </a:r>
                      <a:endParaRPr sz="1200">
                        <a:latin typeface="Times New Roman"/>
                        <a:ea typeface="Times New Roman"/>
                        <a:cs typeface="Times New Roman"/>
                        <a:sym typeface="Times New Roman"/>
                      </a:endParaRPr>
                    </a:p>
                  </a:txBody>
                  <a:tcPr marT="63500" marB="63500" marR="63500" marL="63500"/>
                </a:tc>
              </a:tr>
              <a:tr h="647700">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2</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Foam padding</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Neoprene foam</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¼ Thick x 17” x 80”</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u="sng">
                          <a:solidFill>
                            <a:srgbClr val="1155CC"/>
                          </a:solidFill>
                          <a:latin typeface="Times New Roman"/>
                          <a:ea typeface="Times New Roman"/>
                          <a:cs typeface="Times New Roman"/>
                          <a:sym typeface="Times New Roman"/>
                          <a:hlinkClick r:id="rId4">
                            <a:extLst>
                              <a:ext uri="{A12FA001-AC4F-418D-AE19-62706E023703}">
                                <ahyp:hlinkClr val="tx"/>
                              </a:ext>
                            </a:extLst>
                          </a:hlinkClick>
                        </a:rPr>
                        <a:t>link</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$23.50</a:t>
                      </a:r>
                      <a:endParaRPr sz="1200">
                        <a:latin typeface="Times New Roman"/>
                        <a:ea typeface="Times New Roman"/>
                        <a:cs typeface="Times New Roman"/>
                        <a:sym typeface="Times New Roman"/>
                      </a:endParaRPr>
                    </a:p>
                  </a:txBody>
                  <a:tcPr marT="63500" marB="63500" marR="63500" marL="63500"/>
                </a:tc>
              </a:tr>
              <a:tr h="12700">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3</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Padding cover</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Canvas</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4ft x 6ft</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u="sng">
                          <a:solidFill>
                            <a:srgbClr val="1155CC"/>
                          </a:solidFill>
                          <a:latin typeface="Times New Roman"/>
                          <a:ea typeface="Times New Roman"/>
                          <a:cs typeface="Times New Roman"/>
                          <a:sym typeface="Times New Roman"/>
                          <a:hlinkClick r:id="rId5">
                            <a:extLst>
                              <a:ext uri="{A12FA001-AC4F-418D-AE19-62706E023703}">
                                <ahyp:hlinkClr val="tx"/>
                              </a:ext>
                            </a:extLst>
                          </a:hlinkClick>
                        </a:rPr>
                        <a:t>link</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$14.95</a:t>
                      </a:r>
                      <a:endParaRPr sz="1200">
                        <a:latin typeface="Times New Roman"/>
                        <a:ea typeface="Times New Roman"/>
                        <a:cs typeface="Times New Roman"/>
                        <a:sym typeface="Times New Roman"/>
                      </a:endParaRPr>
                    </a:p>
                  </a:txBody>
                  <a:tcPr marT="63500" marB="63500" marR="63500" marL="63500"/>
                </a:tc>
              </a:tr>
              <a:tr h="12700">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4</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Fixed Loop Snap</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Zinc</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 ½ inch</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4</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u="sng">
                          <a:solidFill>
                            <a:srgbClr val="1155CC"/>
                          </a:solidFill>
                          <a:latin typeface="Times New Roman"/>
                          <a:ea typeface="Times New Roman"/>
                          <a:cs typeface="Times New Roman"/>
                          <a:sym typeface="Times New Roman"/>
                          <a:hlinkClick r:id="rId6">
                            <a:extLst>
                              <a:ext uri="{A12FA001-AC4F-418D-AE19-62706E023703}">
                                <ahyp:hlinkClr val="tx"/>
                              </a:ext>
                            </a:extLst>
                          </a:hlinkClick>
                        </a:rPr>
                        <a:t>link</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$11.56</a:t>
                      </a:r>
                      <a:endParaRPr sz="1200">
                        <a:latin typeface="Times New Roman"/>
                        <a:ea typeface="Times New Roman"/>
                        <a:cs typeface="Times New Roman"/>
                        <a:sym typeface="Times New Roman"/>
                      </a:endParaRPr>
                    </a:p>
                  </a:txBody>
                  <a:tcPr marT="63500" marB="63500" marR="63500" marL="63500"/>
                </a:tc>
              </a:tr>
              <a:tr h="12700">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5</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S-Hooks</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Steel</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 ½ inch</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2</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Home Depot</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$6.24</a:t>
                      </a:r>
                      <a:endParaRPr sz="1200">
                        <a:latin typeface="Times New Roman"/>
                        <a:ea typeface="Times New Roman"/>
                        <a:cs typeface="Times New Roman"/>
                        <a:sym typeface="Times New Roman"/>
                      </a:endParaRPr>
                    </a:p>
                  </a:txBody>
                  <a:tcPr marT="63500" marB="63500" marR="63500" marL="63500"/>
                </a:tc>
              </a:tr>
              <a:tr h="12700">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6</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O-Rings</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Steel</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1 inch</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2</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Home Depot</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$6.97</a:t>
                      </a:r>
                      <a:endParaRPr sz="1200">
                        <a:latin typeface="Times New Roman"/>
                        <a:ea typeface="Times New Roman"/>
                        <a:cs typeface="Times New Roman"/>
                        <a:sym typeface="Times New Roman"/>
                      </a:endParaRPr>
                    </a:p>
                  </a:txBody>
                  <a:tcPr marT="63500" marB="63500" marR="63500" marL="63500"/>
                </a:tc>
              </a:tr>
              <a:tr h="12700">
                <a:tc>
                  <a:txBody>
                    <a:bodyPr/>
                    <a:lstStyle/>
                    <a:p>
                      <a:pPr indent="0" lvl="0" marL="0" rtl="0" algn="l">
                        <a:spcBef>
                          <a:spcPts val="0"/>
                        </a:spcBef>
                        <a:spcAft>
                          <a:spcPts val="0"/>
                        </a:spcAft>
                        <a:buNone/>
                      </a:pPr>
                      <a:r>
                        <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Pre-tax Total:</a:t>
                      </a:r>
                      <a:endParaRPr sz="1200">
                        <a:latin typeface="Times New Roman"/>
                        <a:ea typeface="Times New Roman"/>
                        <a:cs typeface="Times New Roman"/>
                        <a:sym typeface="Times New Roman"/>
                      </a:endParaRPr>
                    </a:p>
                  </a:txBody>
                  <a:tcPr marT="63500" marB="63500" marR="63500" marL="63500"/>
                </a:tc>
                <a:tc>
                  <a:txBody>
                    <a:bodyPr/>
                    <a:lstStyle/>
                    <a:p>
                      <a:pPr indent="0" lvl="0" marL="0" rtl="0" algn="l">
                        <a:spcBef>
                          <a:spcPts val="0"/>
                        </a:spcBef>
                        <a:spcAft>
                          <a:spcPts val="0"/>
                        </a:spcAft>
                        <a:buNone/>
                      </a:pPr>
                      <a:r>
                        <a:rPr lang="en" sz="1200">
                          <a:latin typeface="Times New Roman"/>
                          <a:ea typeface="Times New Roman"/>
                          <a:cs typeface="Times New Roman"/>
                          <a:sym typeface="Times New Roman"/>
                        </a:rPr>
                        <a:t>$</a:t>
                      </a:r>
                      <a:r>
                        <a:rPr lang="en" sz="1200">
                          <a:latin typeface="Times New Roman"/>
                          <a:ea typeface="Times New Roman"/>
                          <a:cs typeface="Times New Roman"/>
                          <a:sym typeface="Times New Roman"/>
                        </a:rPr>
                        <a:t>75.83</a:t>
                      </a:r>
                      <a:endParaRPr sz="1200">
                        <a:latin typeface="Times New Roman"/>
                        <a:ea typeface="Times New Roman"/>
                        <a:cs typeface="Times New Roman"/>
                        <a:sym typeface="Times New Roman"/>
                      </a:endParaRPr>
                    </a:p>
                  </a:txBody>
                  <a:tcPr marT="63500" marB="63500" marR="63500" marL="63500"/>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7" name="Shape 537"/>
        <p:cNvGrpSpPr/>
        <p:nvPr/>
      </p:nvGrpSpPr>
      <p:grpSpPr>
        <a:xfrm>
          <a:off x="0" y="0"/>
          <a:ext cx="0" cy="0"/>
          <a:chOff x="0" y="0"/>
          <a:chExt cx="0" cy="0"/>
        </a:xfrm>
      </p:grpSpPr>
      <p:sp>
        <p:nvSpPr>
          <p:cNvPr id="538" name="Google Shape;538;p57"/>
          <p:cNvSpPr txBox="1"/>
          <p:nvPr>
            <p:ph type="title"/>
          </p:nvPr>
        </p:nvSpPr>
        <p:spPr>
          <a:xfrm>
            <a:off x="279185" y="338025"/>
            <a:ext cx="5562300" cy="6753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n">
                <a:latin typeface="Times New Roman"/>
                <a:ea typeface="Times New Roman"/>
                <a:cs typeface="Times New Roman"/>
                <a:sym typeface="Times New Roman"/>
              </a:rPr>
              <a:t>Why choose Easy-Up?</a:t>
            </a:r>
            <a:endParaRPr>
              <a:latin typeface="Times New Roman"/>
              <a:ea typeface="Times New Roman"/>
              <a:cs typeface="Times New Roman"/>
              <a:sym typeface="Times New Roman"/>
            </a:endParaRPr>
          </a:p>
        </p:txBody>
      </p:sp>
      <p:sp>
        <p:nvSpPr>
          <p:cNvPr id="539" name="Google Shape;539;p57"/>
          <p:cNvSpPr txBox="1"/>
          <p:nvPr/>
        </p:nvSpPr>
        <p:spPr>
          <a:xfrm>
            <a:off x="338200" y="1107125"/>
            <a:ext cx="5562300" cy="1495200"/>
          </a:xfrm>
          <a:prstGeom prst="rect">
            <a:avLst/>
          </a:prstGeom>
          <a:noFill/>
          <a:ln>
            <a:noFill/>
          </a:ln>
        </p:spPr>
        <p:txBody>
          <a:bodyPr anchorCtr="0" anchor="t" bIns="91425" lIns="91425" spcFirstLastPara="1" rIns="91425" wrap="square" tIns="91425">
            <a:noAutofit/>
          </a:bodyPr>
          <a:lstStyle/>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Lightweight and portable</a:t>
            </a:r>
            <a:endParaRPr sz="1200">
              <a:solidFill>
                <a:schemeClr val="dk1"/>
              </a:solidFill>
              <a:latin typeface="Lexend"/>
              <a:ea typeface="Lexend"/>
              <a:cs typeface="Lexend"/>
              <a:sym typeface="Lexend"/>
            </a:endParaRPr>
          </a:p>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The product fits any pants with belt loops</a:t>
            </a:r>
            <a:endParaRPr sz="1200">
              <a:solidFill>
                <a:schemeClr val="dk1"/>
              </a:solidFill>
              <a:latin typeface="Lexend"/>
              <a:ea typeface="Lexend"/>
              <a:cs typeface="Lexend"/>
              <a:sym typeface="Lexend"/>
            </a:endParaRPr>
          </a:p>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Single unit productions costs under $30</a:t>
            </a:r>
            <a:endParaRPr sz="1200">
              <a:solidFill>
                <a:schemeClr val="dk1"/>
              </a:solidFill>
              <a:latin typeface="Lexend"/>
              <a:ea typeface="Lexend"/>
              <a:cs typeface="Lexend"/>
              <a:sym typeface="Lexend"/>
            </a:endParaRPr>
          </a:p>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Adjustability is easily implementable</a:t>
            </a:r>
            <a:endParaRPr sz="1200">
              <a:solidFill>
                <a:schemeClr val="dk1"/>
              </a:solidFill>
              <a:latin typeface="Lexend"/>
              <a:ea typeface="Lexend"/>
              <a:cs typeface="Lexend"/>
              <a:sym typeface="Lexend"/>
            </a:endParaRPr>
          </a:p>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Very </a:t>
            </a:r>
            <a:r>
              <a:rPr lang="en" sz="1200">
                <a:solidFill>
                  <a:schemeClr val="dk1"/>
                </a:solidFill>
                <a:latin typeface="Lexend"/>
                <a:ea typeface="Lexend"/>
                <a:cs typeface="Lexend"/>
                <a:sym typeface="Lexend"/>
              </a:rPr>
              <a:t>customizable</a:t>
            </a:r>
            <a:endParaRPr sz="1200">
              <a:solidFill>
                <a:schemeClr val="dk1"/>
              </a:solidFill>
              <a:latin typeface="Lexend"/>
              <a:ea typeface="Lexend"/>
              <a:cs typeface="Lexend"/>
              <a:sym typeface="Lexend"/>
            </a:endParaRPr>
          </a:p>
          <a:p>
            <a:pPr indent="-304800" lvl="0" marL="457200" rtl="0" algn="l">
              <a:spcBef>
                <a:spcPts val="0"/>
              </a:spcBef>
              <a:spcAft>
                <a:spcPts val="0"/>
              </a:spcAft>
              <a:buClr>
                <a:schemeClr val="dk1"/>
              </a:buClr>
              <a:buSzPts val="1200"/>
              <a:buFont typeface="Lexend"/>
              <a:buChar char="●"/>
            </a:pPr>
            <a:r>
              <a:rPr lang="en" sz="1200">
                <a:solidFill>
                  <a:schemeClr val="dk1"/>
                </a:solidFill>
                <a:latin typeface="Lexend"/>
                <a:ea typeface="Lexend"/>
                <a:cs typeface="Lexend"/>
                <a:sym typeface="Lexend"/>
              </a:rPr>
              <a:t>Simple production method means the product can easily be tailored to the clients size</a:t>
            </a:r>
            <a:endParaRPr sz="1200">
              <a:solidFill>
                <a:schemeClr val="dk1"/>
              </a:solidFill>
              <a:latin typeface="Lexend"/>
              <a:ea typeface="Lexend"/>
              <a:cs typeface="Lexend"/>
              <a:sym typeface="Lexend"/>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43" name="Shape 543"/>
        <p:cNvGrpSpPr/>
        <p:nvPr/>
      </p:nvGrpSpPr>
      <p:grpSpPr>
        <a:xfrm>
          <a:off x="0" y="0"/>
          <a:ext cx="0" cy="0"/>
          <a:chOff x="0" y="0"/>
          <a:chExt cx="0" cy="0"/>
        </a:xfrm>
      </p:grpSpPr>
      <p:sp>
        <p:nvSpPr>
          <p:cNvPr id="544" name="Google Shape;544;p58"/>
          <p:cNvSpPr txBox="1"/>
          <p:nvPr/>
        </p:nvSpPr>
        <p:spPr>
          <a:xfrm>
            <a:off x="3705150" y="1976300"/>
            <a:ext cx="1733700" cy="647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3400">
                <a:solidFill>
                  <a:schemeClr val="dk1"/>
                </a:solidFill>
                <a:latin typeface="Times New Roman"/>
                <a:ea typeface="Times New Roman"/>
                <a:cs typeface="Times New Roman"/>
                <a:sym typeface="Times New Roman"/>
              </a:rPr>
              <a:t>End</a:t>
            </a:r>
            <a:endParaRPr sz="3400">
              <a:solidFill>
                <a:schemeClr val="dk1"/>
              </a:solidFill>
              <a:latin typeface="Times New Roman"/>
              <a:ea typeface="Times New Roman"/>
              <a:cs typeface="Times New Roman"/>
              <a:sym typeface="Times New Roman"/>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ptions Proposal">
  <a:themeElements>
    <a:clrScheme name="Simple Light">
      <a:dk1>
        <a:srgbClr val="1D1D1D"/>
      </a:dk1>
      <a:lt1>
        <a:srgbClr val="FFFFF0"/>
      </a:lt1>
      <a:dk2>
        <a:srgbClr val="51BD85"/>
      </a:dk2>
      <a:lt2>
        <a:srgbClr val="FF6652"/>
      </a:lt2>
      <a:accent1>
        <a:srgbClr val="FFE534"/>
      </a:accent1>
      <a:accent2>
        <a:srgbClr val="FFBBDC"/>
      </a:accent2>
      <a:accent3>
        <a:srgbClr val="6AD2E6"/>
      </a:accent3>
      <a:accent4>
        <a:srgbClr val="DBC89F"/>
      </a:accent4>
      <a:accent5>
        <a:srgbClr val="D8E4D6"/>
      </a:accent5>
      <a:accent6>
        <a:srgbClr val="FFFFFF"/>
      </a:accent6>
      <a:hlink>
        <a:srgbClr val="6AD2E6"/>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