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0C93F3E-B168-5446-84E8-54E7DDC14D87}" v="100" dt="2024-11-04T14:43:01.267"/>
    <p1510:client id="{E3F0A5E8-E52D-41B7-A030-AB0FBAEBF14B}" v="123" dt="2024-11-04T17:04:41.4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>
        <p:scale>
          <a:sx n="25" d="100"/>
          <a:sy n="25" d="100"/>
        </p:scale>
        <p:origin x="2460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ila Farid" userId="7330a635-7298-46f3-be35-acb282353603" providerId="ADAL" clId="{E3F0A5E8-E52D-41B7-A030-AB0FBAEBF14B}"/>
    <pc:docChg chg="undo custSel addSld modSld">
      <pc:chgData name="Laila Farid" userId="7330a635-7298-46f3-be35-acb282353603" providerId="ADAL" clId="{E3F0A5E8-E52D-41B7-A030-AB0FBAEBF14B}" dt="2024-11-04T17:04:41.455" v="128" actId="478"/>
      <pc:docMkLst>
        <pc:docMk/>
      </pc:docMkLst>
      <pc:sldChg chg="modSp mod modTransition modAnim">
        <pc:chgData name="Laila Farid" userId="7330a635-7298-46f3-be35-acb282353603" providerId="ADAL" clId="{E3F0A5E8-E52D-41B7-A030-AB0FBAEBF14B}" dt="2024-11-04T17:03:30.478" v="113"/>
        <pc:sldMkLst>
          <pc:docMk/>
          <pc:sldMk cId="3319314624" sldId="256"/>
        </pc:sldMkLst>
        <pc:inkChg chg="mod">
          <ac:chgData name="Laila Farid" userId="7330a635-7298-46f3-be35-acb282353603" providerId="ADAL" clId="{E3F0A5E8-E52D-41B7-A030-AB0FBAEBF14B}" dt="2024-11-04T14:43:32.970" v="2" actId="1076"/>
          <ac:inkMkLst>
            <pc:docMk/>
            <pc:sldMk cId="3319314624" sldId="256"/>
            <ac:inkMk id="21" creationId="{6EA414F8-FF09-6FCD-5750-0797DD487AA1}"/>
          </ac:inkMkLst>
        </pc:inkChg>
      </pc:sldChg>
      <pc:sldChg chg="addSp delSp modSp mod modTransition modAnim">
        <pc:chgData name="Laila Farid" userId="7330a635-7298-46f3-be35-acb282353603" providerId="ADAL" clId="{E3F0A5E8-E52D-41B7-A030-AB0FBAEBF14B}" dt="2024-11-04T17:03:35.134" v="114"/>
        <pc:sldMkLst>
          <pc:docMk/>
          <pc:sldMk cId="921264688" sldId="257"/>
        </pc:sldMkLst>
        <pc:spChg chg="add mod">
          <ac:chgData name="Laila Farid" userId="7330a635-7298-46f3-be35-acb282353603" providerId="ADAL" clId="{E3F0A5E8-E52D-41B7-A030-AB0FBAEBF14B}" dt="2024-11-04T17:02:28.258" v="89" actId="688"/>
          <ac:spMkLst>
            <pc:docMk/>
            <pc:sldMk cId="921264688" sldId="257"/>
            <ac:spMk id="9" creationId="{76F8754B-8237-C0D7-3A79-2C83120A7CA7}"/>
          </ac:spMkLst>
        </pc:spChg>
        <pc:spChg chg="add mod">
          <ac:chgData name="Laila Farid" userId="7330a635-7298-46f3-be35-acb282353603" providerId="ADAL" clId="{E3F0A5E8-E52D-41B7-A030-AB0FBAEBF14B}" dt="2024-11-04T17:02:45.300" v="94" actId="688"/>
          <ac:spMkLst>
            <pc:docMk/>
            <pc:sldMk cId="921264688" sldId="257"/>
            <ac:spMk id="10" creationId="{404E7DCA-4A64-FE51-B275-DB7EFE57C49C}"/>
          </ac:spMkLst>
        </pc:spChg>
        <pc:picChg chg="add del mod">
          <ac:chgData name="Laila Farid" userId="7330a635-7298-46f3-be35-acb282353603" providerId="ADAL" clId="{E3F0A5E8-E52D-41B7-A030-AB0FBAEBF14B}" dt="2024-11-04T16:56:44.865" v="44" actId="478"/>
          <ac:picMkLst>
            <pc:docMk/>
            <pc:sldMk cId="921264688" sldId="257"/>
            <ac:picMk id="4" creationId="{58EA6433-51EC-0EA6-98E8-F6E72F307F8F}"/>
          </ac:picMkLst>
        </pc:picChg>
        <pc:picChg chg="add mod">
          <ac:chgData name="Laila Farid" userId="7330a635-7298-46f3-be35-acb282353603" providerId="ADAL" clId="{E3F0A5E8-E52D-41B7-A030-AB0FBAEBF14B}" dt="2024-11-04T17:00:29.250" v="81" actId="1076"/>
          <ac:picMkLst>
            <pc:docMk/>
            <pc:sldMk cId="921264688" sldId="257"/>
            <ac:picMk id="5" creationId="{9B22074D-FC88-AE37-6F48-FE59DB2F2D8A}"/>
          </ac:picMkLst>
        </pc:picChg>
        <pc:picChg chg="add mod">
          <ac:chgData name="Laila Farid" userId="7330a635-7298-46f3-be35-acb282353603" providerId="ADAL" clId="{E3F0A5E8-E52D-41B7-A030-AB0FBAEBF14B}" dt="2024-11-04T17:00:29.250" v="81" actId="1076"/>
          <ac:picMkLst>
            <pc:docMk/>
            <pc:sldMk cId="921264688" sldId="257"/>
            <ac:picMk id="6" creationId="{A239BB10-1787-C922-1CC0-D2AD7153FC28}"/>
          </ac:picMkLst>
        </pc:picChg>
        <pc:picChg chg="add mod">
          <ac:chgData name="Laila Farid" userId="7330a635-7298-46f3-be35-acb282353603" providerId="ADAL" clId="{E3F0A5E8-E52D-41B7-A030-AB0FBAEBF14B}" dt="2024-11-04T17:00:29.250" v="81" actId="1076"/>
          <ac:picMkLst>
            <pc:docMk/>
            <pc:sldMk cId="921264688" sldId="257"/>
            <ac:picMk id="7" creationId="{12BDB849-FDFD-0221-143A-390F01862167}"/>
          </ac:picMkLst>
        </pc:picChg>
        <pc:picChg chg="add mod">
          <ac:chgData name="Laila Farid" userId="7330a635-7298-46f3-be35-acb282353603" providerId="ADAL" clId="{E3F0A5E8-E52D-41B7-A030-AB0FBAEBF14B}" dt="2024-11-04T17:00:33.827" v="82" actId="14100"/>
          <ac:picMkLst>
            <pc:docMk/>
            <pc:sldMk cId="921264688" sldId="257"/>
            <ac:picMk id="8" creationId="{81DEC8C7-673A-C86A-6851-E6A3589E4BA2}"/>
          </ac:picMkLst>
        </pc:picChg>
        <pc:picChg chg="add mod">
          <ac:chgData name="Laila Farid" userId="7330a635-7298-46f3-be35-acb282353603" providerId="ADAL" clId="{E3F0A5E8-E52D-41B7-A030-AB0FBAEBF14B}" dt="2024-11-04T17:00:22.298" v="80" actId="14100"/>
          <ac:picMkLst>
            <pc:docMk/>
            <pc:sldMk cId="921264688" sldId="257"/>
            <ac:picMk id="2050" creationId="{1B1C391C-6887-E44C-561E-CB32EFF91871}"/>
          </ac:picMkLst>
        </pc:picChg>
      </pc:sldChg>
      <pc:sldChg chg="addSp delSp modSp add modTransition modAnim">
        <pc:chgData name="Laila Farid" userId="7330a635-7298-46f3-be35-acb282353603" providerId="ADAL" clId="{E3F0A5E8-E52D-41B7-A030-AB0FBAEBF14B}" dt="2024-11-04T17:04:41.455" v="128" actId="478"/>
        <pc:sldMkLst>
          <pc:docMk/>
          <pc:sldMk cId="2541844070" sldId="258"/>
        </pc:sldMkLst>
        <pc:picChg chg="add del mod">
          <ac:chgData name="Laila Farid" userId="7330a635-7298-46f3-be35-acb282353603" providerId="ADAL" clId="{E3F0A5E8-E52D-41B7-A030-AB0FBAEBF14B}" dt="2024-11-04T17:04:10.207" v="116" actId="478"/>
          <ac:picMkLst>
            <pc:docMk/>
            <pc:sldMk cId="2541844070" sldId="258"/>
            <ac:picMk id="2" creationId="{F2B1DD51-C2C3-FB9C-2A30-21A65524E3C6}"/>
          </ac:picMkLst>
        </pc:picChg>
        <pc:picChg chg="add del mod">
          <ac:chgData name="Laila Farid" userId="7330a635-7298-46f3-be35-acb282353603" providerId="ADAL" clId="{E3F0A5E8-E52D-41B7-A030-AB0FBAEBF14B}" dt="2024-11-04T17:04:12.975" v="118" actId="478"/>
          <ac:picMkLst>
            <pc:docMk/>
            <pc:sldMk cId="2541844070" sldId="258"/>
            <ac:picMk id="3" creationId="{57C70670-D7E7-164B-A46F-8EDDE4F8CA00}"/>
          </ac:picMkLst>
        </pc:picChg>
        <pc:picChg chg="add del mod">
          <ac:chgData name="Laila Farid" userId="7330a635-7298-46f3-be35-acb282353603" providerId="ADAL" clId="{E3F0A5E8-E52D-41B7-A030-AB0FBAEBF14B}" dt="2024-11-04T17:04:12.107" v="117" actId="478"/>
          <ac:picMkLst>
            <pc:docMk/>
            <pc:sldMk cId="2541844070" sldId="258"/>
            <ac:picMk id="6" creationId="{96354337-1F25-1958-F987-48D6CD0E6EA7}"/>
          </ac:picMkLst>
        </pc:picChg>
        <pc:picChg chg="add del mod">
          <ac:chgData name="Laila Farid" userId="7330a635-7298-46f3-be35-acb282353603" providerId="ADAL" clId="{E3F0A5E8-E52D-41B7-A030-AB0FBAEBF14B}" dt="2024-11-04T17:04:14.087" v="119" actId="478"/>
          <ac:picMkLst>
            <pc:docMk/>
            <pc:sldMk cId="2541844070" sldId="258"/>
            <ac:picMk id="7" creationId="{327788AA-2C95-70B8-0904-4A6538A74E7E}"/>
          </ac:picMkLst>
        </pc:picChg>
        <pc:picChg chg="add del mod">
          <ac:chgData name="Laila Farid" userId="7330a635-7298-46f3-be35-acb282353603" providerId="ADAL" clId="{E3F0A5E8-E52D-41B7-A030-AB0FBAEBF14B}" dt="2024-11-04T17:04:15.618" v="120" actId="478"/>
          <ac:picMkLst>
            <pc:docMk/>
            <pc:sldMk cId="2541844070" sldId="258"/>
            <ac:picMk id="8" creationId="{C79A7F15-2C64-6D48-E1BA-A0D32CF97B51}"/>
          </ac:picMkLst>
        </pc:picChg>
        <pc:picChg chg="add del mod">
          <ac:chgData name="Laila Farid" userId="7330a635-7298-46f3-be35-acb282353603" providerId="ADAL" clId="{E3F0A5E8-E52D-41B7-A030-AB0FBAEBF14B}" dt="2024-11-04T17:04:41.455" v="128" actId="478"/>
          <ac:picMkLst>
            <pc:docMk/>
            <pc:sldMk cId="2541844070" sldId="258"/>
            <ac:picMk id="9" creationId="{3DD79829-11E6-F40A-B923-F5F267C1E9D3}"/>
          </ac:picMkLst>
        </pc:picChg>
        <pc:picChg chg="add del mod">
          <ac:chgData name="Laila Farid" userId="7330a635-7298-46f3-be35-acb282353603" providerId="ADAL" clId="{E3F0A5E8-E52D-41B7-A030-AB0FBAEBF14B}" dt="2024-11-04T17:04:40.232" v="127" actId="478"/>
          <ac:picMkLst>
            <pc:docMk/>
            <pc:sldMk cId="2541844070" sldId="258"/>
            <ac:picMk id="10" creationId="{FCD31C7A-7CBF-6ED0-90D7-3263DE29D8A5}"/>
          </ac:picMkLst>
        </pc:picChg>
      </pc:sldChg>
    </pc:docChg>
  </pc:docChgLst>
  <pc:docChgLst>
    <pc:chgData name="Laila Farid" userId="7330a635-7298-46f3-be35-acb282353603" providerId="ADAL" clId="{C0C93F3E-B168-5446-84E8-54E7DDC14D87}"/>
    <pc:docChg chg="undo custSel modSld">
      <pc:chgData name="Laila Farid" userId="7330a635-7298-46f3-be35-acb282353603" providerId="ADAL" clId="{C0C93F3E-B168-5446-84E8-54E7DDC14D87}" dt="2024-11-04T14:43:01.267" v="99"/>
      <pc:docMkLst>
        <pc:docMk/>
      </pc:docMkLst>
      <pc:sldChg chg="addSp delSp">
        <pc:chgData name="Laila Farid" userId="7330a635-7298-46f3-be35-acb282353603" providerId="ADAL" clId="{C0C93F3E-B168-5446-84E8-54E7DDC14D87}" dt="2024-11-04T14:43:01.267" v="99"/>
        <pc:sldMkLst>
          <pc:docMk/>
          <pc:sldMk cId="3319314624" sldId="256"/>
        </pc:sldMkLst>
        <pc:inkChg chg="add del">
          <ac:chgData name="Laila Farid" userId="7330a635-7298-46f3-be35-acb282353603" providerId="ADAL" clId="{C0C93F3E-B168-5446-84E8-54E7DDC14D87}" dt="2024-11-04T14:40:25.097" v="1"/>
          <ac:inkMkLst>
            <pc:docMk/>
            <pc:sldMk cId="3319314624" sldId="256"/>
            <ac:inkMk id="2" creationId="{E0C1C9F4-F059-A829-4F30-166E6DCDA61F}"/>
          </ac:inkMkLst>
        </pc:inkChg>
        <pc:inkChg chg="add del">
          <ac:chgData name="Laila Farid" userId="7330a635-7298-46f3-be35-acb282353603" providerId="ADAL" clId="{C0C93F3E-B168-5446-84E8-54E7DDC14D87}" dt="2024-11-04T14:41:08.597" v="14"/>
          <ac:inkMkLst>
            <pc:docMk/>
            <pc:sldMk cId="3319314624" sldId="256"/>
            <ac:inkMk id="3" creationId="{30E0AA99-9C9F-6E72-2C2F-E6190F979F2E}"/>
          </ac:inkMkLst>
        </pc:inkChg>
        <pc:inkChg chg="add del">
          <ac:chgData name="Laila Farid" userId="7330a635-7298-46f3-be35-acb282353603" providerId="ADAL" clId="{C0C93F3E-B168-5446-84E8-54E7DDC14D87}" dt="2024-11-04T14:41:08.275" v="13"/>
          <ac:inkMkLst>
            <pc:docMk/>
            <pc:sldMk cId="3319314624" sldId="256"/>
            <ac:inkMk id="6" creationId="{A07DC3EA-C239-1FA1-46B4-C54AB72C6CDC}"/>
          </ac:inkMkLst>
        </pc:inkChg>
        <pc:inkChg chg="add del">
          <ac:chgData name="Laila Farid" userId="7330a635-7298-46f3-be35-acb282353603" providerId="ADAL" clId="{C0C93F3E-B168-5446-84E8-54E7DDC14D87}" dt="2024-11-04T14:41:08.065" v="12"/>
          <ac:inkMkLst>
            <pc:docMk/>
            <pc:sldMk cId="3319314624" sldId="256"/>
            <ac:inkMk id="7" creationId="{6D694016-6458-4B69-C991-3538F9240BD8}"/>
          </ac:inkMkLst>
        </pc:inkChg>
        <pc:inkChg chg="add del">
          <ac:chgData name="Laila Farid" userId="7330a635-7298-46f3-be35-acb282353603" providerId="ADAL" clId="{C0C93F3E-B168-5446-84E8-54E7DDC14D87}" dt="2024-11-04T14:41:07.738" v="11"/>
          <ac:inkMkLst>
            <pc:docMk/>
            <pc:sldMk cId="3319314624" sldId="256"/>
            <ac:inkMk id="8" creationId="{E61B50E5-20A5-EA76-74EC-3B6C4F26E2DE}"/>
          </ac:inkMkLst>
        </pc:inkChg>
        <pc:inkChg chg="add del reco">
          <ac:chgData name="Laila Farid" userId="7330a635-7298-46f3-be35-acb282353603" providerId="ADAL" clId="{C0C93F3E-B168-5446-84E8-54E7DDC14D87}" dt="2024-11-04T14:41:07.738" v="11"/>
          <ac:inkMkLst>
            <pc:docMk/>
            <pc:sldMk cId="3319314624" sldId="256"/>
            <ac:inkMk id="9" creationId="{828F5D83-87E5-010B-0CAE-F2BEDA9926D0}"/>
          </ac:inkMkLst>
        </pc:inkChg>
        <pc:inkChg chg="add del">
          <ac:chgData name="Laila Farid" userId="7330a635-7298-46f3-be35-acb282353603" providerId="ADAL" clId="{C0C93F3E-B168-5446-84E8-54E7DDC14D87}" dt="2024-11-04T14:41:07.247" v="10"/>
          <ac:inkMkLst>
            <pc:docMk/>
            <pc:sldMk cId="3319314624" sldId="256"/>
            <ac:inkMk id="10" creationId="{888C24A3-842C-EED4-984C-993F620D317B}"/>
          </ac:inkMkLst>
        </pc:inkChg>
        <pc:inkChg chg="add del">
          <ac:chgData name="Laila Farid" userId="7330a635-7298-46f3-be35-acb282353603" providerId="ADAL" clId="{C0C93F3E-B168-5446-84E8-54E7DDC14D87}" dt="2024-11-04T14:41:00.416" v="9"/>
          <ac:inkMkLst>
            <pc:docMk/>
            <pc:sldMk cId="3319314624" sldId="256"/>
            <ac:inkMk id="11" creationId="{19ADA6C5-F5D3-00CA-E00C-91C7F35DF050}"/>
          </ac:inkMkLst>
        </pc:inkChg>
        <pc:inkChg chg="add del">
          <ac:chgData name="Laila Farid" userId="7330a635-7298-46f3-be35-acb282353603" providerId="ADAL" clId="{C0C93F3E-B168-5446-84E8-54E7DDC14D87}" dt="2024-11-04T14:41:13.731" v="19"/>
          <ac:inkMkLst>
            <pc:docMk/>
            <pc:sldMk cId="3319314624" sldId="256"/>
            <ac:inkMk id="12" creationId="{80797827-4397-3AE0-550F-5944026D5537}"/>
          </ac:inkMkLst>
        </pc:inkChg>
        <pc:inkChg chg="add del">
          <ac:chgData name="Laila Farid" userId="7330a635-7298-46f3-be35-acb282353603" providerId="ADAL" clId="{C0C93F3E-B168-5446-84E8-54E7DDC14D87}" dt="2024-11-04T14:41:13.571" v="18"/>
          <ac:inkMkLst>
            <pc:docMk/>
            <pc:sldMk cId="3319314624" sldId="256"/>
            <ac:inkMk id="13" creationId="{D617673A-9883-417B-3362-AEFEB1337FEE}"/>
          </ac:inkMkLst>
        </pc:inkChg>
        <pc:inkChg chg="add del reco">
          <ac:chgData name="Laila Farid" userId="7330a635-7298-46f3-be35-acb282353603" providerId="ADAL" clId="{C0C93F3E-B168-5446-84E8-54E7DDC14D87}" dt="2024-11-04T14:41:13.571" v="18"/>
          <ac:inkMkLst>
            <pc:docMk/>
            <pc:sldMk cId="3319314624" sldId="256"/>
            <ac:inkMk id="14" creationId="{512C7582-FB57-8166-F44F-AAF33EDEF179}"/>
          </ac:inkMkLst>
        </pc:inkChg>
        <pc:inkChg chg="add del">
          <ac:chgData name="Laila Farid" userId="7330a635-7298-46f3-be35-acb282353603" providerId="ADAL" clId="{C0C93F3E-B168-5446-84E8-54E7DDC14D87}" dt="2024-11-04T14:41:20.702" v="22"/>
          <ac:inkMkLst>
            <pc:docMk/>
            <pc:sldMk cId="3319314624" sldId="256"/>
            <ac:inkMk id="15" creationId="{D10D43AB-595E-1E06-D4DD-B11C07A5DE6E}"/>
          </ac:inkMkLst>
        </pc:inkChg>
        <pc:inkChg chg="add del">
          <ac:chgData name="Laila Farid" userId="7330a635-7298-46f3-be35-acb282353603" providerId="ADAL" clId="{C0C93F3E-B168-5446-84E8-54E7DDC14D87}" dt="2024-11-04T14:41:20.702" v="22"/>
          <ac:inkMkLst>
            <pc:docMk/>
            <pc:sldMk cId="3319314624" sldId="256"/>
            <ac:inkMk id="16" creationId="{9F5B4D4C-F748-17AF-9E1A-9F9EC050EE78}"/>
          </ac:inkMkLst>
        </pc:inkChg>
        <pc:inkChg chg="add reco">
          <ac:chgData name="Laila Farid" userId="7330a635-7298-46f3-be35-acb282353603" providerId="ADAL" clId="{C0C93F3E-B168-5446-84E8-54E7DDC14D87}" dt="2024-11-04T14:41:20.702" v="22"/>
          <ac:inkMkLst>
            <pc:docMk/>
            <pc:sldMk cId="3319314624" sldId="256"/>
            <ac:inkMk id="17" creationId="{85D6BF74-BB7D-0C86-7E3E-C4E4529D624E}"/>
          </ac:inkMkLst>
        </pc:inkChg>
        <pc:inkChg chg="add">
          <ac:chgData name="Laila Farid" userId="7330a635-7298-46f3-be35-acb282353603" providerId="ADAL" clId="{C0C93F3E-B168-5446-84E8-54E7DDC14D87}" dt="2024-11-04T14:41:20.707" v="23"/>
          <ac:inkMkLst>
            <pc:docMk/>
            <pc:sldMk cId="3319314624" sldId="256"/>
            <ac:inkMk id="18" creationId="{C10C1E52-13B2-0A87-E099-8060D3297804}"/>
          </ac:inkMkLst>
        </pc:inkChg>
        <pc:inkChg chg="add del">
          <ac:chgData name="Laila Farid" userId="7330a635-7298-46f3-be35-acb282353603" providerId="ADAL" clId="{C0C93F3E-B168-5446-84E8-54E7DDC14D87}" dt="2024-11-04T14:41:28.557" v="26"/>
          <ac:inkMkLst>
            <pc:docMk/>
            <pc:sldMk cId="3319314624" sldId="256"/>
            <ac:inkMk id="19" creationId="{877AE64F-24AD-B5D1-CC43-4F88ABD0BFCC}"/>
          </ac:inkMkLst>
        </pc:inkChg>
        <pc:inkChg chg="add del">
          <ac:chgData name="Laila Farid" userId="7330a635-7298-46f3-be35-acb282353603" providerId="ADAL" clId="{C0C93F3E-B168-5446-84E8-54E7DDC14D87}" dt="2024-11-04T14:41:28.557" v="26"/>
          <ac:inkMkLst>
            <pc:docMk/>
            <pc:sldMk cId="3319314624" sldId="256"/>
            <ac:inkMk id="20" creationId="{1BAB8099-F300-CC58-487A-3C1D50D13DF0}"/>
          </ac:inkMkLst>
        </pc:inkChg>
        <pc:inkChg chg="add reco">
          <ac:chgData name="Laila Farid" userId="7330a635-7298-46f3-be35-acb282353603" providerId="ADAL" clId="{C0C93F3E-B168-5446-84E8-54E7DDC14D87}" dt="2024-11-04T14:41:28.557" v="26"/>
          <ac:inkMkLst>
            <pc:docMk/>
            <pc:sldMk cId="3319314624" sldId="256"/>
            <ac:inkMk id="21" creationId="{6EA414F8-FF09-6FCD-5750-0797DD487AA1}"/>
          </ac:inkMkLst>
        </pc:inkChg>
        <pc:inkChg chg="add del">
          <ac:chgData name="Laila Farid" userId="7330a635-7298-46f3-be35-acb282353603" providerId="ADAL" clId="{C0C93F3E-B168-5446-84E8-54E7DDC14D87}" dt="2024-11-04T14:41:36.456" v="28"/>
          <ac:inkMkLst>
            <pc:docMk/>
            <pc:sldMk cId="3319314624" sldId="256"/>
            <ac:inkMk id="22" creationId="{FFD89541-C5FF-BF53-C259-EC9B71F2205F}"/>
          </ac:inkMkLst>
        </pc:inkChg>
        <pc:inkChg chg="add del">
          <ac:chgData name="Laila Farid" userId="7330a635-7298-46f3-be35-acb282353603" providerId="ADAL" clId="{C0C93F3E-B168-5446-84E8-54E7DDC14D87}" dt="2024-11-04T14:41:44.086" v="41"/>
          <ac:inkMkLst>
            <pc:docMk/>
            <pc:sldMk cId="3319314624" sldId="256"/>
            <ac:inkMk id="23" creationId="{4195FBAD-8D3F-3F09-0531-76F7A8F2240E}"/>
          </ac:inkMkLst>
        </pc:inkChg>
        <pc:inkChg chg="add del">
          <ac:chgData name="Laila Farid" userId="7330a635-7298-46f3-be35-acb282353603" providerId="ADAL" clId="{C0C93F3E-B168-5446-84E8-54E7DDC14D87}" dt="2024-11-04T14:41:43.597" v="40"/>
          <ac:inkMkLst>
            <pc:docMk/>
            <pc:sldMk cId="3319314624" sldId="256"/>
            <ac:inkMk id="24" creationId="{C74D4E54-1889-F808-D1CB-EA2E677BE65C}"/>
          </ac:inkMkLst>
        </pc:inkChg>
        <pc:inkChg chg="add del">
          <ac:chgData name="Laila Farid" userId="7330a635-7298-46f3-be35-acb282353603" providerId="ADAL" clId="{C0C93F3E-B168-5446-84E8-54E7DDC14D87}" dt="2024-11-04T14:41:42.957" v="39"/>
          <ac:inkMkLst>
            <pc:docMk/>
            <pc:sldMk cId="3319314624" sldId="256"/>
            <ac:inkMk id="25" creationId="{4EA5B576-DDCD-955C-DF61-EEFA8BA65FD0}"/>
          </ac:inkMkLst>
        </pc:inkChg>
        <pc:inkChg chg="add del reco">
          <ac:chgData name="Laila Farid" userId="7330a635-7298-46f3-be35-acb282353603" providerId="ADAL" clId="{C0C93F3E-B168-5446-84E8-54E7DDC14D87}" dt="2024-11-04T14:41:42.957" v="39"/>
          <ac:inkMkLst>
            <pc:docMk/>
            <pc:sldMk cId="3319314624" sldId="256"/>
            <ac:inkMk id="26" creationId="{177EA697-88E5-D0D0-B248-A95CB138298A}"/>
          </ac:inkMkLst>
        </pc:inkChg>
        <pc:inkChg chg="add del">
          <ac:chgData name="Laila Farid" userId="7330a635-7298-46f3-be35-acb282353603" providerId="ADAL" clId="{C0C93F3E-B168-5446-84E8-54E7DDC14D87}" dt="2024-11-04T14:41:40.476" v="34"/>
          <ac:inkMkLst>
            <pc:docMk/>
            <pc:sldMk cId="3319314624" sldId="256"/>
            <ac:inkMk id="27" creationId="{892ACF16-90D8-8BBA-2608-D736FFCFC2FE}"/>
          </ac:inkMkLst>
        </pc:inkChg>
        <pc:inkChg chg="add del">
          <ac:chgData name="Laila Farid" userId="7330a635-7298-46f3-be35-acb282353603" providerId="ADAL" clId="{C0C93F3E-B168-5446-84E8-54E7DDC14D87}" dt="2024-11-04T14:41:42.823" v="38"/>
          <ac:inkMkLst>
            <pc:docMk/>
            <pc:sldMk cId="3319314624" sldId="256"/>
            <ac:inkMk id="28" creationId="{DBBF2F11-5E17-615D-0426-BF9F98F47514}"/>
          </ac:inkMkLst>
        </pc:inkChg>
        <pc:inkChg chg="add del">
          <ac:chgData name="Laila Farid" userId="7330a635-7298-46f3-be35-acb282353603" providerId="ADAL" clId="{C0C93F3E-B168-5446-84E8-54E7DDC14D87}" dt="2024-11-04T14:41:42.691" v="37"/>
          <ac:inkMkLst>
            <pc:docMk/>
            <pc:sldMk cId="3319314624" sldId="256"/>
            <ac:inkMk id="29" creationId="{68A7A29D-107A-E90D-6F14-3EFE6F878AF3}"/>
          </ac:inkMkLst>
        </pc:inkChg>
        <pc:inkChg chg="add">
          <ac:chgData name="Laila Farid" userId="7330a635-7298-46f3-be35-acb282353603" providerId="ADAL" clId="{C0C93F3E-B168-5446-84E8-54E7DDC14D87}" dt="2024-11-04T14:41:44.963" v="42"/>
          <ac:inkMkLst>
            <pc:docMk/>
            <pc:sldMk cId="3319314624" sldId="256"/>
            <ac:inkMk id="30" creationId="{A4CF63B5-1F68-C33C-134B-AAFCEE2AFB69}"/>
          </ac:inkMkLst>
        </pc:inkChg>
        <pc:inkChg chg="add">
          <ac:chgData name="Laila Farid" userId="7330a635-7298-46f3-be35-acb282353603" providerId="ADAL" clId="{C0C93F3E-B168-5446-84E8-54E7DDC14D87}" dt="2024-11-04T14:41:48.348" v="43"/>
          <ac:inkMkLst>
            <pc:docMk/>
            <pc:sldMk cId="3319314624" sldId="256"/>
            <ac:inkMk id="31" creationId="{75BD6A05-679C-2D69-BCD0-01AF2290364C}"/>
          </ac:inkMkLst>
        </pc:inkChg>
        <pc:inkChg chg="add del">
          <ac:chgData name="Laila Farid" userId="7330a635-7298-46f3-be35-acb282353603" providerId="ADAL" clId="{C0C93F3E-B168-5446-84E8-54E7DDC14D87}" dt="2024-11-04T14:41:55.905" v="45"/>
          <ac:inkMkLst>
            <pc:docMk/>
            <pc:sldMk cId="3319314624" sldId="256"/>
            <ac:inkMk id="32" creationId="{F322E9F4-6D30-1CB3-69BB-A09469BCC29A}"/>
          </ac:inkMkLst>
        </pc:inkChg>
        <pc:inkChg chg="add del">
          <ac:chgData name="Laila Farid" userId="7330a635-7298-46f3-be35-acb282353603" providerId="ADAL" clId="{C0C93F3E-B168-5446-84E8-54E7DDC14D87}" dt="2024-11-04T14:41:59.784" v="48"/>
          <ac:inkMkLst>
            <pc:docMk/>
            <pc:sldMk cId="3319314624" sldId="256"/>
            <ac:inkMk id="33" creationId="{BF414D91-D37C-D8D8-0462-4684EF95BB98}"/>
          </ac:inkMkLst>
        </pc:inkChg>
        <pc:inkChg chg="add del">
          <ac:chgData name="Laila Farid" userId="7330a635-7298-46f3-be35-acb282353603" providerId="ADAL" clId="{C0C93F3E-B168-5446-84E8-54E7DDC14D87}" dt="2024-11-04T14:41:59.784" v="48"/>
          <ac:inkMkLst>
            <pc:docMk/>
            <pc:sldMk cId="3319314624" sldId="256"/>
            <ac:inkMk id="34" creationId="{0EE7C0FF-0E99-064E-B89C-8DCFD1A7F79A}"/>
          </ac:inkMkLst>
        </pc:inkChg>
        <pc:inkChg chg="add reco">
          <ac:chgData name="Laila Farid" userId="7330a635-7298-46f3-be35-acb282353603" providerId="ADAL" clId="{C0C93F3E-B168-5446-84E8-54E7DDC14D87}" dt="2024-11-04T14:41:59.784" v="48"/>
          <ac:inkMkLst>
            <pc:docMk/>
            <pc:sldMk cId="3319314624" sldId="256"/>
            <ac:inkMk id="35" creationId="{231644B3-E87E-21D5-0BE6-14AB4E5E10E5}"/>
          </ac:inkMkLst>
        </pc:inkChg>
        <pc:inkChg chg="add">
          <ac:chgData name="Laila Farid" userId="7330a635-7298-46f3-be35-acb282353603" providerId="ADAL" clId="{C0C93F3E-B168-5446-84E8-54E7DDC14D87}" dt="2024-11-04T14:42:04.949" v="49"/>
          <ac:inkMkLst>
            <pc:docMk/>
            <pc:sldMk cId="3319314624" sldId="256"/>
            <ac:inkMk id="36" creationId="{BCCE586B-5158-DBC0-B585-F2061D765C5A}"/>
          </ac:inkMkLst>
        </pc:inkChg>
        <pc:inkChg chg="add">
          <ac:chgData name="Laila Farid" userId="7330a635-7298-46f3-be35-acb282353603" providerId="ADAL" clId="{C0C93F3E-B168-5446-84E8-54E7DDC14D87}" dt="2024-11-04T14:42:10.018" v="50"/>
          <ac:inkMkLst>
            <pc:docMk/>
            <pc:sldMk cId="3319314624" sldId="256"/>
            <ac:inkMk id="37" creationId="{4E87C90A-693D-CBC5-29A2-86C07802DFB8}"/>
          </ac:inkMkLst>
        </pc:inkChg>
        <pc:inkChg chg="add del">
          <ac:chgData name="Laila Farid" userId="7330a635-7298-46f3-be35-acb282353603" providerId="ADAL" clId="{C0C93F3E-B168-5446-84E8-54E7DDC14D87}" dt="2024-11-04T14:42:16.930" v="53"/>
          <ac:inkMkLst>
            <pc:docMk/>
            <pc:sldMk cId="3319314624" sldId="256"/>
            <ac:inkMk id="38" creationId="{F9D5F6B1-841B-9507-ACC5-CCC9E07102A1}"/>
          </ac:inkMkLst>
        </pc:inkChg>
        <pc:inkChg chg="add del">
          <ac:chgData name="Laila Farid" userId="7330a635-7298-46f3-be35-acb282353603" providerId="ADAL" clId="{C0C93F3E-B168-5446-84E8-54E7DDC14D87}" dt="2024-11-04T14:42:16.930" v="53"/>
          <ac:inkMkLst>
            <pc:docMk/>
            <pc:sldMk cId="3319314624" sldId="256"/>
            <ac:inkMk id="39" creationId="{76FB82F4-4224-5FD9-076D-14CE002498D2}"/>
          </ac:inkMkLst>
        </pc:inkChg>
        <pc:inkChg chg="add reco">
          <ac:chgData name="Laila Farid" userId="7330a635-7298-46f3-be35-acb282353603" providerId="ADAL" clId="{C0C93F3E-B168-5446-84E8-54E7DDC14D87}" dt="2024-11-04T14:42:16.930" v="53"/>
          <ac:inkMkLst>
            <pc:docMk/>
            <pc:sldMk cId="3319314624" sldId="256"/>
            <ac:inkMk id="40" creationId="{4C54F13A-FADA-FA4F-58E4-989CDBC7ECE7}"/>
          </ac:inkMkLst>
        </pc:inkChg>
        <pc:inkChg chg="add">
          <ac:chgData name="Laila Farid" userId="7330a635-7298-46f3-be35-acb282353603" providerId="ADAL" clId="{C0C93F3E-B168-5446-84E8-54E7DDC14D87}" dt="2024-11-04T14:42:19.063" v="54"/>
          <ac:inkMkLst>
            <pc:docMk/>
            <pc:sldMk cId="3319314624" sldId="256"/>
            <ac:inkMk id="41" creationId="{7B39885E-34C6-DFDB-7FED-79578CE0EB78}"/>
          </ac:inkMkLst>
        </pc:inkChg>
        <pc:inkChg chg="add del">
          <ac:chgData name="Laila Farid" userId="7330a635-7298-46f3-be35-acb282353603" providerId="ADAL" clId="{C0C93F3E-B168-5446-84E8-54E7DDC14D87}" dt="2024-11-04T14:42:22.187" v="57"/>
          <ac:inkMkLst>
            <pc:docMk/>
            <pc:sldMk cId="3319314624" sldId="256"/>
            <ac:inkMk id="42" creationId="{9708F1CB-3AB3-E122-0014-21F41E4C41C0}"/>
          </ac:inkMkLst>
        </pc:inkChg>
        <pc:inkChg chg="add del">
          <ac:chgData name="Laila Farid" userId="7330a635-7298-46f3-be35-acb282353603" providerId="ADAL" clId="{C0C93F3E-B168-5446-84E8-54E7DDC14D87}" dt="2024-11-04T14:42:22.187" v="57"/>
          <ac:inkMkLst>
            <pc:docMk/>
            <pc:sldMk cId="3319314624" sldId="256"/>
            <ac:inkMk id="43" creationId="{84352455-22B3-3123-E94C-1649BC7FE292}"/>
          </ac:inkMkLst>
        </pc:inkChg>
        <pc:inkChg chg="add reco">
          <ac:chgData name="Laila Farid" userId="7330a635-7298-46f3-be35-acb282353603" providerId="ADAL" clId="{C0C93F3E-B168-5446-84E8-54E7DDC14D87}" dt="2024-11-04T14:42:22.187" v="57"/>
          <ac:inkMkLst>
            <pc:docMk/>
            <pc:sldMk cId="3319314624" sldId="256"/>
            <ac:inkMk id="44" creationId="{7F6E51EF-8A21-CDF1-52F1-B479E125DE0A}"/>
          </ac:inkMkLst>
        </pc:inkChg>
        <pc:inkChg chg="add del">
          <ac:chgData name="Laila Farid" userId="7330a635-7298-46f3-be35-acb282353603" providerId="ADAL" clId="{C0C93F3E-B168-5446-84E8-54E7DDC14D87}" dt="2024-11-04T14:42:28.190" v="64"/>
          <ac:inkMkLst>
            <pc:docMk/>
            <pc:sldMk cId="3319314624" sldId="256"/>
            <ac:inkMk id="45" creationId="{D8EA77C3-74ED-6057-F1AC-7D0915774D6B}"/>
          </ac:inkMkLst>
        </pc:inkChg>
        <pc:inkChg chg="add del">
          <ac:chgData name="Laila Farid" userId="7330a635-7298-46f3-be35-acb282353603" providerId="ADAL" clId="{C0C93F3E-B168-5446-84E8-54E7DDC14D87}" dt="2024-11-04T14:42:27.649" v="63"/>
          <ac:inkMkLst>
            <pc:docMk/>
            <pc:sldMk cId="3319314624" sldId="256"/>
            <ac:inkMk id="46" creationId="{20344B22-0FEA-1DFE-694C-BB80ED46B9E9}"/>
          </ac:inkMkLst>
        </pc:inkChg>
        <pc:inkChg chg="add del">
          <ac:chgData name="Laila Farid" userId="7330a635-7298-46f3-be35-acb282353603" providerId="ADAL" clId="{C0C93F3E-B168-5446-84E8-54E7DDC14D87}" dt="2024-11-04T14:42:27.496" v="62" actId="22"/>
          <ac:inkMkLst>
            <pc:docMk/>
            <pc:sldMk cId="3319314624" sldId="256"/>
            <ac:inkMk id="49" creationId="{848B0C99-2072-B3C0-A5AA-9D283AF99A9C}"/>
          </ac:inkMkLst>
        </pc:inkChg>
        <pc:inkChg chg="add del reco">
          <ac:chgData name="Laila Farid" userId="7330a635-7298-46f3-be35-acb282353603" providerId="ADAL" clId="{C0C93F3E-B168-5446-84E8-54E7DDC14D87}" dt="2024-11-04T14:42:27.496" v="62" actId="22"/>
          <ac:inkMkLst>
            <pc:docMk/>
            <pc:sldMk cId="3319314624" sldId="256"/>
            <ac:inkMk id="50" creationId="{288DF67E-77C4-B1A4-9672-0210D542C6C7}"/>
          </ac:inkMkLst>
        </pc:inkChg>
        <pc:inkChg chg="add del">
          <ac:chgData name="Laila Farid" userId="7330a635-7298-46f3-be35-acb282353603" providerId="ADAL" clId="{C0C93F3E-B168-5446-84E8-54E7DDC14D87}" dt="2024-11-04T14:42:33.845" v="71"/>
          <ac:inkMkLst>
            <pc:docMk/>
            <pc:sldMk cId="3319314624" sldId="256"/>
            <ac:inkMk id="51" creationId="{186FCDCC-25D6-A816-855B-0093ED5DB6DA}"/>
          </ac:inkMkLst>
        </pc:inkChg>
        <pc:inkChg chg="add del">
          <ac:chgData name="Laila Farid" userId="7330a635-7298-46f3-be35-acb282353603" providerId="ADAL" clId="{C0C93F3E-B168-5446-84E8-54E7DDC14D87}" dt="2024-11-04T14:42:32.765" v="70"/>
          <ac:inkMkLst>
            <pc:docMk/>
            <pc:sldMk cId="3319314624" sldId="256"/>
            <ac:inkMk id="52" creationId="{35F80780-EF04-CF8B-6A48-3E72A4BC08AB}"/>
          </ac:inkMkLst>
        </pc:inkChg>
        <pc:inkChg chg="add del">
          <ac:chgData name="Laila Farid" userId="7330a635-7298-46f3-be35-acb282353603" providerId="ADAL" clId="{C0C93F3E-B168-5446-84E8-54E7DDC14D87}" dt="2024-11-04T14:42:32.248" v="69" actId="22"/>
          <ac:inkMkLst>
            <pc:docMk/>
            <pc:sldMk cId="3319314624" sldId="256"/>
            <ac:inkMk id="55" creationId="{E05E3019-2522-CB87-8F43-F7D4F524486E}"/>
          </ac:inkMkLst>
        </pc:inkChg>
        <pc:inkChg chg="add del reco">
          <ac:chgData name="Laila Farid" userId="7330a635-7298-46f3-be35-acb282353603" providerId="ADAL" clId="{C0C93F3E-B168-5446-84E8-54E7DDC14D87}" dt="2024-11-04T14:42:32.248" v="69" actId="22"/>
          <ac:inkMkLst>
            <pc:docMk/>
            <pc:sldMk cId="3319314624" sldId="256"/>
            <ac:inkMk id="56" creationId="{4E2E92F3-64A8-ED1A-22FD-78BADC631B6A}"/>
          </ac:inkMkLst>
        </pc:inkChg>
        <pc:inkChg chg="add del">
          <ac:chgData name="Laila Farid" userId="7330a635-7298-46f3-be35-acb282353603" providerId="ADAL" clId="{C0C93F3E-B168-5446-84E8-54E7DDC14D87}" dt="2024-11-04T14:42:37.380" v="74"/>
          <ac:inkMkLst>
            <pc:docMk/>
            <pc:sldMk cId="3319314624" sldId="256"/>
            <ac:inkMk id="57" creationId="{9A256971-53B9-FBEA-23AF-BE33E67904B8}"/>
          </ac:inkMkLst>
        </pc:inkChg>
        <pc:inkChg chg="add del">
          <ac:chgData name="Laila Farid" userId="7330a635-7298-46f3-be35-acb282353603" providerId="ADAL" clId="{C0C93F3E-B168-5446-84E8-54E7DDC14D87}" dt="2024-11-04T14:42:37.380" v="74"/>
          <ac:inkMkLst>
            <pc:docMk/>
            <pc:sldMk cId="3319314624" sldId="256"/>
            <ac:inkMk id="58" creationId="{F116F4AE-0547-79B6-0DB0-DB445206D483}"/>
          </ac:inkMkLst>
        </pc:inkChg>
        <pc:inkChg chg="add reco">
          <ac:chgData name="Laila Farid" userId="7330a635-7298-46f3-be35-acb282353603" providerId="ADAL" clId="{C0C93F3E-B168-5446-84E8-54E7DDC14D87}" dt="2024-11-04T14:42:37.380" v="74"/>
          <ac:inkMkLst>
            <pc:docMk/>
            <pc:sldMk cId="3319314624" sldId="256"/>
            <ac:inkMk id="59" creationId="{A557E628-BB0B-A12F-7321-C0A8708E304A}"/>
          </ac:inkMkLst>
        </pc:inkChg>
        <pc:inkChg chg="add del">
          <ac:chgData name="Laila Farid" userId="7330a635-7298-46f3-be35-acb282353603" providerId="ADAL" clId="{C0C93F3E-B168-5446-84E8-54E7DDC14D87}" dt="2024-11-04T14:42:40.177" v="77"/>
          <ac:inkMkLst>
            <pc:docMk/>
            <pc:sldMk cId="3319314624" sldId="256"/>
            <ac:inkMk id="60" creationId="{09F24437-4577-C5CD-CB17-D12B69473C48}"/>
          </ac:inkMkLst>
        </pc:inkChg>
        <pc:inkChg chg="add del">
          <ac:chgData name="Laila Farid" userId="7330a635-7298-46f3-be35-acb282353603" providerId="ADAL" clId="{C0C93F3E-B168-5446-84E8-54E7DDC14D87}" dt="2024-11-04T14:42:40.177" v="77"/>
          <ac:inkMkLst>
            <pc:docMk/>
            <pc:sldMk cId="3319314624" sldId="256"/>
            <ac:inkMk id="61" creationId="{0DDC7726-BA63-A716-59B9-F6CF7D0AE11D}"/>
          </ac:inkMkLst>
        </pc:inkChg>
        <pc:inkChg chg="add reco">
          <ac:chgData name="Laila Farid" userId="7330a635-7298-46f3-be35-acb282353603" providerId="ADAL" clId="{C0C93F3E-B168-5446-84E8-54E7DDC14D87}" dt="2024-11-04T14:42:40.177" v="77"/>
          <ac:inkMkLst>
            <pc:docMk/>
            <pc:sldMk cId="3319314624" sldId="256"/>
            <ac:inkMk id="62" creationId="{DEA48AA1-DF3F-BE9E-C236-E8A58A024ADD}"/>
          </ac:inkMkLst>
        </pc:inkChg>
        <pc:inkChg chg="add del">
          <ac:chgData name="Laila Farid" userId="7330a635-7298-46f3-be35-acb282353603" providerId="ADAL" clId="{C0C93F3E-B168-5446-84E8-54E7DDC14D87}" dt="2024-11-04T14:42:42.415" v="81"/>
          <ac:inkMkLst>
            <pc:docMk/>
            <pc:sldMk cId="3319314624" sldId="256"/>
            <ac:inkMk id="63" creationId="{73B73B28-DAE9-C0FE-4423-F4E32F8BD954}"/>
          </ac:inkMkLst>
        </pc:inkChg>
        <pc:inkChg chg="add del">
          <ac:chgData name="Laila Farid" userId="7330a635-7298-46f3-be35-acb282353603" providerId="ADAL" clId="{C0C93F3E-B168-5446-84E8-54E7DDC14D87}" dt="2024-11-04T14:42:42.415" v="81"/>
          <ac:inkMkLst>
            <pc:docMk/>
            <pc:sldMk cId="3319314624" sldId="256"/>
            <ac:inkMk id="64" creationId="{67AD8143-7EDB-E5B4-A449-2E52D02CFB87}"/>
          </ac:inkMkLst>
        </pc:inkChg>
        <pc:inkChg chg="add del">
          <ac:chgData name="Laila Farid" userId="7330a635-7298-46f3-be35-acb282353603" providerId="ADAL" clId="{C0C93F3E-B168-5446-84E8-54E7DDC14D87}" dt="2024-11-04T14:42:42.936" v="83"/>
          <ac:inkMkLst>
            <pc:docMk/>
            <pc:sldMk cId="3319314624" sldId="256"/>
            <ac:inkMk id="65" creationId="{221B168B-19D5-670E-1E17-563DB1F7F6C9}"/>
          </ac:inkMkLst>
        </pc:inkChg>
        <pc:inkChg chg="add reco">
          <ac:chgData name="Laila Farid" userId="7330a635-7298-46f3-be35-acb282353603" providerId="ADAL" clId="{C0C93F3E-B168-5446-84E8-54E7DDC14D87}" dt="2024-11-04T14:42:42.415" v="81"/>
          <ac:inkMkLst>
            <pc:docMk/>
            <pc:sldMk cId="3319314624" sldId="256"/>
            <ac:inkMk id="66" creationId="{068868DE-CEBD-399F-DC98-0B5CB0B52E82}"/>
          </ac:inkMkLst>
        </pc:inkChg>
        <pc:inkChg chg="add del">
          <ac:chgData name="Laila Farid" userId="7330a635-7298-46f3-be35-acb282353603" providerId="ADAL" clId="{C0C93F3E-B168-5446-84E8-54E7DDC14D87}" dt="2024-11-04T14:42:42.936" v="83"/>
          <ac:inkMkLst>
            <pc:docMk/>
            <pc:sldMk cId="3319314624" sldId="256"/>
            <ac:inkMk id="67" creationId="{2805F34B-7C35-C6A6-67B3-F07BE19246AC}"/>
          </ac:inkMkLst>
        </pc:inkChg>
        <pc:inkChg chg="add reco">
          <ac:chgData name="Laila Farid" userId="7330a635-7298-46f3-be35-acb282353603" providerId="ADAL" clId="{C0C93F3E-B168-5446-84E8-54E7DDC14D87}" dt="2024-11-04T14:42:42.936" v="83"/>
          <ac:inkMkLst>
            <pc:docMk/>
            <pc:sldMk cId="3319314624" sldId="256"/>
            <ac:inkMk id="68" creationId="{ABE64CAA-62AE-FE2F-7212-72FBE7791977}"/>
          </ac:inkMkLst>
        </pc:inkChg>
        <pc:inkChg chg="add del">
          <ac:chgData name="Laila Farid" userId="7330a635-7298-46f3-be35-acb282353603" providerId="ADAL" clId="{C0C93F3E-B168-5446-84E8-54E7DDC14D87}" dt="2024-11-04T14:42:50.738" v="85"/>
          <ac:inkMkLst>
            <pc:docMk/>
            <pc:sldMk cId="3319314624" sldId="256"/>
            <ac:inkMk id="69" creationId="{BF5DF19C-E1B7-7497-A569-0C8180F19241}"/>
          </ac:inkMkLst>
        </pc:inkChg>
        <pc:inkChg chg="add del">
          <ac:chgData name="Laila Farid" userId="7330a635-7298-46f3-be35-acb282353603" providerId="ADAL" clId="{C0C93F3E-B168-5446-84E8-54E7DDC14D87}" dt="2024-11-04T14:42:55.911" v="89"/>
          <ac:inkMkLst>
            <pc:docMk/>
            <pc:sldMk cId="3319314624" sldId="256"/>
            <ac:inkMk id="70" creationId="{52F3A8CF-0449-03B6-5881-AD7C850D2DC7}"/>
          </ac:inkMkLst>
        </pc:inkChg>
        <pc:inkChg chg="add del">
          <ac:chgData name="Laila Farid" userId="7330a635-7298-46f3-be35-acb282353603" providerId="ADAL" clId="{C0C93F3E-B168-5446-84E8-54E7DDC14D87}" dt="2024-11-04T14:42:55.911" v="89"/>
          <ac:inkMkLst>
            <pc:docMk/>
            <pc:sldMk cId="3319314624" sldId="256"/>
            <ac:inkMk id="71" creationId="{AE133EBB-24B0-BB3D-2D33-12D840516495}"/>
          </ac:inkMkLst>
        </pc:inkChg>
        <pc:inkChg chg="add del">
          <ac:chgData name="Laila Farid" userId="7330a635-7298-46f3-be35-acb282353603" providerId="ADAL" clId="{C0C93F3E-B168-5446-84E8-54E7DDC14D87}" dt="2024-11-04T14:42:56.888" v="91"/>
          <ac:inkMkLst>
            <pc:docMk/>
            <pc:sldMk cId="3319314624" sldId="256"/>
            <ac:inkMk id="72" creationId="{170EA8A6-AEDC-BA91-9A90-F67753094C83}"/>
          </ac:inkMkLst>
        </pc:inkChg>
        <pc:inkChg chg="add reco">
          <ac:chgData name="Laila Farid" userId="7330a635-7298-46f3-be35-acb282353603" providerId="ADAL" clId="{C0C93F3E-B168-5446-84E8-54E7DDC14D87}" dt="2024-11-04T14:42:55.911" v="89"/>
          <ac:inkMkLst>
            <pc:docMk/>
            <pc:sldMk cId="3319314624" sldId="256"/>
            <ac:inkMk id="73" creationId="{A4158EB0-C21A-D18D-B825-6784341E50AD}"/>
          </ac:inkMkLst>
        </pc:inkChg>
        <pc:inkChg chg="add del">
          <ac:chgData name="Laila Farid" userId="7330a635-7298-46f3-be35-acb282353603" providerId="ADAL" clId="{C0C93F3E-B168-5446-84E8-54E7DDC14D87}" dt="2024-11-04T14:42:56.888" v="91"/>
          <ac:inkMkLst>
            <pc:docMk/>
            <pc:sldMk cId="3319314624" sldId="256"/>
            <ac:inkMk id="74" creationId="{97C86A36-5223-97B9-6C95-58ADB570686C}"/>
          </ac:inkMkLst>
        </pc:inkChg>
        <pc:inkChg chg="add reco">
          <ac:chgData name="Laila Farid" userId="7330a635-7298-46f3-be35-acb282353603" providerId="ADAL" clId="{C0C93F3E-B168-5446-84E8-54E7DDC14D87}" dt="2024-11-04T14:42:56.888" v="91"/>
          <ac:inkMkLst>
            <pc:docMk/>
            <pc:sldMk cId="3319314624" sldId="256"/>
            <ac:inkMk id="75" creationId="{46B2CF6C-0692-5FBA-7EB9-44003D8EE018}"/>
          </ac:inkMkLst>
        </pc:inkChg>
        <pc:inkChg chg="add del">
          <ac:chgData name="Laila Farid" userId="7330a635-7298-46f3-be35-acb282353603" providerId="ADAL" clId="{C0C93F3E-B168-5446-84E8-54E7DDC14D87}" dt="2024-11-04T14:42:57.576" v="93"/>
          <ac:inkMkLst>
            <pc:docMk/>
            <pc:sldMk cId="3319314624" sldId="256"/>
            <ac:inkMk id="76" creationId="{AD7B14EF-C5AC-CF16-21BB-672D1E38FB77}"/>
          </ac:inkMkLst>
        </pc:inkChg>
        <pc:inkChg chg="add del">
          <ac:chgData name="Laila Farid" userId="7330a635-7298-46f3-be35-acb282353603" providerId="ADAL" clId="{C0C93F3E-B168-5446-84E8-54E7DDC14D87}" dt="2024-11-04T14:43:00.715" v="97"/>
          <ac:inkMkLst>
            <pc:docMk/>
            <pc:sldMk cId="3319314624" sldId="256"/>
            <ac:inkMk id="77" creationId="{43382A3F-09F3-3EB7-C799-06F71E4F9E39}"/>
          </ac:inkMkLst>
        </pc:inkChg>
        <pc:inkChg chg="add del">
          <ac:chgData name="Laila Farid" userId="7330a635-7298-46f3-be35-acb282353603" providerId="ADAL" clId="{C0C93F3E-B168-5446-84E8-54E7DDC14D87}" dt="2024-11-04T14:43:00.715" v="97"/>
          <ac:inkMkLst>
            <pc:docMk/>
            <pc:sldMk cId="3319314624" sldId="256"/>
            <ac:inkMk id="78" creationId="{F83F621A-3EC5-4212-047D-A2C7C7D46524}"/>
          </ac:inkMkLst>
        </pc:inkChg>
        <pc:inkChg chg="add del">
          <ac:chgData name="Laila Farid" userId="7330a635-7298-46f3-be35-acb282353603" providerId="ADAL" clId="{C0C93F3E-B168-5446-84E8-54E7DDC14D87}" dt="2024-11-04T14:43:01.267" v="99"/>
          <ac:inkMkLst>
            <pc:docMk/>
            <pc:sldMk cId="3319314624" sldId="256"/>
            <ac:inkMk id="79" creationId="{0D999F21-BC40-263A-CBD9-599DF37EA38B}"/>
          </ac:inkMkLst>
        </pc:inkChg>
        <pc:inkChg chg="add reco">
          <ac:chgData name="Laila Farid" userId="7330a635-7298-46f3-be35-acb282353603" providerId="ADAL" clId="{C0C93F3E-B168-5446-84E8-54E7DDC14D87}" dt="2024-11-04T14:43:00.715" v="97"/>
          <ac:inkMkLst>
            <pc:docMk/>
            <pc:sldMk cId="3319314624" sldId="256"/>
            <ac:inkMk id="80" creationId="{EDF18EFD-438D-FF93-B989-C229098144D8}"/>
          </ac:inkMkLst>
        </pc:inkChg>
        <pc:inkChg chg="add del">
          <ac:chgData name="Laila Farid" userId="7330a635-7298-46f3-be35-acb282353603" providerId="ADAL" clId="{C0C93F3E-B168-5446-84E8-54E7DDC14D87}" dt="2024-11-04T14:43:01.267" v="99"/>
          <ac:inkMkLst>
            <pc:docMk/>
            <pc:sldMk cId="3319314624" sldId="256"/>
            <ac:inkMk id="81" creationId="{02A9998A-E007-8973-595A-B17F62DE995C}"/>
          </ac:inkMkLst>
        </pc:inkChg>
        <pc:inkChg chg="add reco">
          <ac:chgData name="Laila Farid" userId="7330a635-7298-46f3-be35-acb282353603" providerId="ADAL" clId="{C0C93F3E-B168-5446-84E8-54E7DDC14D87}" dt="2024-11-04T14:43:01.267" v="99"/>
          <ac:inkMkLst>
            <pc:docMk/>
            <pc:sldMk cId="3319314624" sldId="256"/>
            <ac:inkMk id="82" creationId="{D2F8FF9D-3CCA-0803-F84F-848BAD49CCBE}"/>
          </ac:inkMkLst>
        </pc:inkChg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14.979"/>
    </inkml:context>
    <inkml:brush xml:id="br0">
      <inkml:brushProperty name="width" value="0.05" units="cm"/>
      <inkml:brushProperty name="height" value="0.05" units="cm"/>
      <inkml:brushProperty name="color" value="#57D200"/>
    </inkml:brush>
  </inkml:definitions>
  <inkml:trace contextRef="#ctx0" brushRef="#br0">139 71 7001,'0'0'0,"0"0"0,0-4 2000,-2-1-639,-1-13-809,1 14-256,2-1 88,0-1 192,0 6-576,0-16 864,0 16 185,3-5 31,1 1-64,-4 4-136,0-4-120,0 4-760,4 0 680,-1 0-79,-3 2-17,4 2-24,0 3 0,-4 9-24,0-16-536,5 8 480,-1 13 32,-1-1-48,-3 4 8,4 0-23,-4 5-41,0-29-408,0 29 400,0 0-40,0 2-40,0 1-40,-2-1-48,0 4-32,2-35-200,-3 34 200,-1 2 8,-1 4 8,-1 0-24,1 2-32,-1 0 8,6-42-168,-7 43 136,-8 1 56,10 0 8,-1-3-8,-8 3 0,10 0-55,4-44-137,-7 43 88,-7 1-16,10-2-40,-2-4 8,1 0 24,0-4-48,5-34-16,-8 35 40,1-4 8,2-2-16,-3-2 24,3-2 32,1-3-40,4-22-48,-2 22 48,1-2-8,-1-2 8,0-2 24,2-1 48,0-10-40,0-5-80,0 17 40,0-14 40,0 1-80,0 1-32,0-3 120,4 0-8,-4-2-80,5 2 72,1-2 96,8 2-72,-10-2-8,12 0 24,-11 0-24,-5 0-88,20-4 104,-3 0 8,1-1 8,0 0 24,2-1-88,-2-8 24,-18 14-80,18 0 96,2-6-40,0-8 56,4 10-16,-4-1-40,2-10 24,-22 15-80,22-4 80,-3-1-32,3-10 24,0 12 8,-2-1-32,2 0-16,-22 4-32,18-5 16,2 0 0,-2 1 16,-2-11 48,1 15-96,-1-3 48,-16 3-32,15-6-64,-10 3 48,15 3 48,-14-4-32,10 0 64,-11 1-32,-5 3-32,15-4-16,-12 4 32,3-3 0,-1 3-96,1-4 48,-1 0-128,-5 4 160,4 0-200,0-3-144,-1-1-200,-3 0-128,4-1-144,-4 1-113,0 4 929,0-5-1080,0 1-152,0-1-192,0-1-353,3 3-495,-3-1-633,0 4 2905,4-4-3657,0 1-127,-4-1 1055,3 1 929,-3-1-2377,0 4 4177</inkml:trace>
  <inkml:trace contextRef="#ctx0" brushRef="#br0" timeOffset="2575">947 908 5089,'0'0'0,"0"-3"760,0-12 0,0 15-760,4-5 616,-4-14-24,3 14 200,1-13 209,-4 12 191,4-8 40,-4 14-1232,0-4 1128,0 1-95,0-3-153,0 1-56,0 1-80,-2 0-48,2 4-696,-4 0 680,0 0-72,-1 0 1,0 0-25,-1 0-72,-8 4-32,14-4-480,-4 6 408,-3 1-40,-8 9-16,10-9-24,-3 13-24,1-3-40,7-17-264,-14 16 176,10 4 40,-3-2-112,0 2 65,1 0-41,1 2 0,5-22-128,-6 22 152,1-2-56,3-2-16,0 0-16,0-3 24,0 1-64,2-16-24,-1 14 56,1 1 0,0-8-32,0 13 48,5-13-16,1 10 24,-6-17-80,5 5 88,10 2-32,-12-1 24,12-1-8,-12-1-16,14-2 72,-17-2-128,5 0 120,13 0 40,-12-6 24,14 1-16,-15-11 16,13 10 32,-18 6-216,6-20 184,10 6 16,-12-3-24,10 1-24,-10 0-48,1-1 0,-5 17-104,6-14 88,-1-1-16,-1-1 16,-1 1 0,-3-1-16,0 0 0,0 16-72,0-17 48,0 1-48,0 11-32,0-17 16,0 7-24,-1 10 8,1 5 32,-2-18-72,-2 12-136,1-8-40,-3 8-208,3-8-208,-1 10-136,4 4 800,-6-5-1104,3-1-337,-1 1-335,2-1-473,1 3-407,-1-1-401,2 4 3057,0 0-3328,0 0 863,0 0 849,0 0-2609,0 0 4225</inkml:trace>
  <inkml:trace contextRef="#ctx0" brushRef="#br0" timeOffset="2576">1459 823 7089,'0'0'0,"0"0"1616,0-4-535,0 4-1081,-2-5 736,0-1 88,1 1 248,-1-1 184,0 3 105,0-1-81,-1 1-200,3 3-1080,-4-4 960,-2 4-175,1 0-97,-2 0-72,-8 0-16,15 0-600,-3 0 584,-3 2-40,-1 3-16,-8 2-152,12 1-23,-5 8-57,8-16-296,-14 6 224,9 13 24,-1-2-32,-8-1 8,10 2-32,-2 2-40,1-2 48,5-18-200,-5 20 136,1 0 8,2 0 0,-2-1-80,3-1 40,1-18-104,-2 16 88,2-1 24,0-1-96,0-7 80,0 12-56,5-14-64,1 2 48,-6-7-24,5 15-8,1-12-8,10 3 40,-11-3-24,15 1 32,-14 0-48,-6-4 16,22 2-16,-8-1 8,1-1-96,3 0 64,-4 0-16,5-5-72,-19 5 128,16-6-256,0-8-152,1 10-208,-3 1-152,1-3-217,-1-10-263,-14 16 1248,6-4-1624,12-1-513,-13-1-543,13 1-577,-12-10 56,10 15 897,-16 0 2304,4-5-1456,12-1-2409,-16 6 3865</inkml:trace>
  <inkml:trace contextRef="#ctx0" brushRef="#br0" timeOffset="2577">1848 776 6265,'0'0'0,"-2"0"1152,2 0-1152,-4 0 768,1 0-280,-1 0 80,0 0 169,3 0 175,-3 0 112,4 0-1024,-6 0 968,3 1-120,-3 3-127,1 2-105,-1-1-72,1 2-40,5-7-504,-7 15 448,-1-10-56,1 12-56,2-10-80,-1 13-32,1-6-24,5-14-200,-6 17 240,1-1 0,1 0 49,-1 3-1,1-3-16,2 0-16,2-16-256,-3 17 216,1-3 8,0 1-24,0-8-40,1 7 8,1-8-48,0-6-120,0 14 104,0-10-24,0 1-40,0 1-8,3-1 0,3-3-8,-6-2-24,5 2 8,1 0 8,-1-2 32,10 0-8,-10 0 16,9-4-8,-14 4-48,6-5 24,8-10 16,-10 12 24,11-14 16,-12 12-8,3-13 8,-6 18-80,18-15 40,-14 10-16,1-15 16,9 14 0,-14-14 24,6 15-24,-6 5-40,5-20 40,1 16 8,-1-10 32,1 10 24,-1 0 16,-1 1 80,-4 3-200,3-4 248,1 1 104,0 3 40,-1 0 25,-3 0 39,4 1 8,-4-1-464,0 4 392,4 1-80,-4 1-56,3-1-48,-3 1-8,0-1-40,0-5-160,4 7 160,-4-1-104,0 1 32,3-1-32,-3-1-56,4 1 56,-4-6-56,4 5 56,-4 0-8,3 1-40,1-3-16,0 3-24,-4-4-56,0-2 88,3 3-160,1-1-112,0 0-152,-1 0-144,1-2-152,1 0-144,-5 0 864,4 0-1081,1-4-335,-1 1-400,1-12-457,-1 10-503,1-12-337,-5 17 3113,6-5-2961,-1-15 849,1 3 776,-1 3-2225,-5 14 3561</inkml:trace>
  <inkml:trace contextRef="#ctx0" brushRef="#br0" timeOffset="2578">2202 156 4777,'0'0'0,"0"-5"728,0-13 240,0 18-968,0-6 1096,0 1 144,3 0 265,-3 1 215,0 4 56,0 0-87,0 0-1689,0 2 1464,0 3-304,0 10-239,0-8-145,0 13-104,0-4-56,0-16-616,0 20 608,0 0-88,0 2-40,0 2-40,0-1-31,0 4-41,0-27-368,0 28 328,0-1 8,0 2-72,4 4 0,-4-1-80,4 3-32,-4-35-152,0 34 96,3 3-8,-3-3-32,0-1-40,0 1 0,4-3-64,-4-31 48,0 31 48,0-2-24,4-2-8,-4-1-56,3-1-120,-3-3-80,0-22 240,4 22-320,-4-4-184,3-4-192,-3 1-177,4-10-303,0 14-360,-4-19 1536,0 5-1825,3 1-463,-3-1-481,0-1-367,0-3 375,0-1 833,0 0 1928,-1 0-1161,-3 0-2327,4 0 3488</inkml:trace>
  <inkml:trace contextRef="#ctx0" brushRef="#br0" timeOffset="2579">2013 707 7025,'0'0'0,"0"0"0,0 0 1688,0 0-479,0 0-473,0 0-112,0 0 152,5 0 136,-5 0-912,6 0 904,-1 0-119,10 0-225,-12 0-192,3 0-120,12 0-80,-18 0-168,5 1 96,14-1-40,-14 0-16,15 2-40,-14 0-56,12 0-136,-18-2 192,14 2-504,-8 0-488,14 1-689,-15 1-775,13-1-137,-12 3 625,-6-6 1968,21 5-1281,-15 1-2335,-6-6 3616</inkml:trace>
  <inkml:trace contextRef="#ctx0" brushRef="#br0" timeOffset="2580">2483 941 8289,'0'0'0,"-2"-4"2577,1-1-913,-3-13-880,0 12-192,4 6-592,-1-20 641,-1 6 47,0 8 56,0-16-120,0 17-200,0-13-128,2 18-296,-1-6 192,1-12-112,-2 13 0,0-12-56,2 12-32,-2-9-160,2 14 168,-2-6-440,2-8-440,-1 10-552,-1-11-601,2 12-631,-2-1 31,2 4 2633,-2-5-1936,2-1 703,-2 1-2255,2 5 3488</inkml:trace>
  <inkml:trace contextRef="#ctx0" brushRef="#br0" timeOffset="2581">2490 529 6121,'0'0'0,"0"0"1696,0-6-87,-1 1-817,-1-1-440,2 1-56,0-1 8,0 6-304,0-3 296,0-1-24,0 1-104,0 3-88,0 0-112,0 0 32,0 0-184,0 0-288,0 0-536,3 1-793,1 3-111,0 1 392,-4-5 1520,3 6-4153,-3-6 4153</inkml:trace>
  <inkml:trace contextRef="#ctx0" brushRef="#br0" timeOffset="2582">2743 705 7225,'0'0'0,"0"0"1912,0 0-1912,0 0 1153,0-6-497,4 1-8,-4 0 192,0-1 144,0 2 81,0 4-1065,0-5 952,0 1-104,0 1-72,0-1-112,0 4-72,0-4-87,0 4-505,-2 0 392,0 0-72,-2 0-56,1 2-96,-1 2 0,0 1-72,4-5-96,-3 17 80,-1-12 16,0 11-32,1-1-8,1 0 8,-2 3-40,4-18-24,-1 18 0,-3 2 0,2 2 8,0-2-8,0 1 24,2 1 16,0-22-40,0 20 16,0-2-8,0 0 8,0-1 0,0-1-32,4-9 16,-4-7 0,6 19 24,-3-14-24,3 2 24,-1-1 32,1-1-16,8-1 48,-14-4-88,4 2 104,10-2 48,-10 0-24,12-6 88,-12-10 24,12 10-16,-16 6-224,6-18 248,8 4-64,-8-1 40,8-1-48,-10-1-32,1 1 16,-5 16-160,6-16 112,-1-1-32,-1 1 41,-1 2-49,1-1-32,0 1 56,-4 14-96,0-6-16,0-14-16,0 15-48,3-13-145,-3 12-207,0-8-312,0 14 744,0-4-1184,0 0-552,0 1-609,4-1-632,-4 4-607,4 0 591,-4 0 2993,0 0-2056,3 0-2281,-3 0 4337</inkml:trace>
  <inkml:trace contextRef="#ctx0" brushRef="#br0" timeOffset="2583">3066 827 7689,'0'0'0,"0"1"1721,0 3-945,0 1-320,0-5-456,0 4 544,4 1 256,1 1 280,1-1 137,-1 1-41,-1 8-128,-4-14-1048,3 6 888,1 10-112,1-10-135,-1 12-81,1-4-48,-1 1-40,-4-15-472,4 16 472,-1-1-48,1-1 0,1 3-56,-1-3-40,0 1 0,-4-15-328,3 7 280,-3 9-32,4-10-23,0 1-1,-4 7-48,3-10 0,-3-4-176,4 6 152,-4-1-40,4-1 40,-1-3-56,-3 1 40,4-2 16,-4 0-152,3 0 128,-3-3 0,4-1 24,0-1-24,-1-1-8,1-10 8,-4 16-128,4-6 88,-1-12 8,1 4-24,-1-1-16,3-3 32,-1 0 0,-5 18-88,15-18 80,-11-1 8,10 3 0,-10-2 16,10 2-32,-10 1-32,-4 15-40,14-14 144,-10 8-88,11-14 32,-12 15 40,12-10-112,-12 12 72,-3 3-88,15-6 72,-12 1 0,12 1 88,-11 0 64,10 4 0,-10 0 41,-4 0-265,5 0 192,10 0-56,-12 0 40,3 2-8,-1 2 40,1 3 0,-6-7-208,5 15 232,-1-1-64,1-7-16,1 15-16,-1-4-32,-1 0 16,-4-18-120,5 20 96,-1 2-16,-1-2-40,1 2-8,0-2 16,-1 0-64,-3-20 16,4 18 32,0-2-16,-4-1 16,3 0-32,1-8-16,0 11 0,-4-18 16,3 5-128,1 12-56,-1-12-176,3 2-176,-2-1-304,-1 1-297,-3-7 1137,6 6-1312,-1-3-408,-1-1-497,1-2-967,1 0-1521,-1 0 56,-5 0 4649,5-4-3345,10-1-1816,-15 5 5161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19.048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25 249 5121,'0'0'0,"0"0"128,0 0-48,-2 0 64,0 0 128,2 0-272,-2 0 448,2-4 192,-2 4 176,2-3 88,0 3 9,0 0-73,0 0-840,0 0 712,0 0-120,0 0-80,0 0-24,0 0 8,0 1 0,0-1-496,0 4 537,0 2-1,4-1 16,-4 10 24,4-12-32,-1 12 8,-3-15-552,0 5 528,4 10-8,-4-10-56,3 13-39,-3-10-49,4 12-32,-4-20-344,4 14 376,-4 4-24,3-1-24,1 1 16,-4 0-80,4 2 8,-4-20-272,3 20 304,1 2-56,-4-2-16,0 0 0,3-2-40,-3 0-16,0-18-176,0 18 160,0 0 56,0 0-96,4-1 49,-4-1 47,0 0-120,0-16-96,4 15 160,-1-1-48,-3 1-56,0-8 56,0 11 8,4-3-40,-4-15-80,0 7 104,0 10 0,4-10-48,-4 9 48,3-10-48,-3 10 24,0-16-80,4 5 56,-4 12 16,3-12 0,-3 1-16,0 8 96,4-10-56,-4-4-96,0 5 112,0 2-56,4 1-64,-4-3 88,3 1-48,-3-1 56,0-5-88,4 6 64,-4-1 8,0-1 48,4-1-40,-4 1-32,3-2 8,-3-2-56,0 1 40,4 1-24,-4-2 24,4 2 32,-4-2-24,3 2-8,-3-2-40,0 0 48,4 0-24,-1 0 8,3 0 8,-1 0 32,1 0-16,-6 0-56,5 0 120,1 0-8,8 0-8,-10 0 16,1 0-64,10-4 48,-15 4-104,3 0 88,3 0-16,10 0 32,-12-3-32,1 3 16,10 0 16,-15 0-104,3-4 72,12 0-7,-10 4 7,12-3 48,-14 3-48,14-4-8,-17 4-64,3-3 24,16-1-64,-14 0 80,13 4-40,-12-3 16,15 3-32,-21 0 16,6-4-24,14 4 48,-6 0 8,1-4-64,-10 4 64,15-3-32,-20 3 0,15 0-16,-10 0 120,15 0-72,-5 0 104,-10-4-120,15 4 0,-20 0-16,15-4-32,-1 4-72,1-3 120,-1 3-32,1 0 48,-1-4-48,-14 4 16,6 0 16,16 0-16,-8-3 8,2-1-16,-1 4-8,0 0 32,-15 0-16,14-4-16,1 4 32,-10 0 8,15 0-8,-15 0-16,15 0 0,-20 0 0,6-3 48,12 3-48,-13 0-16,14 0 16,-14 0-64,13-4 64,-18 4 0,6 0 0,10 0 48,-11-4-48,10 4 32,-10-3-16,10 3-32,-15 0 16,5-4 88,10 4-88,-10-4 0,10 4 48,-11-3-168,12-1 120,-16 4 0,5 0-48,12 0-8,-12 0 80,13-3-24,-14 3 64,12-4-48,-16 4-16,6 0 0,10 0-16,-11 0 32,12 0 0,-12-4 8,12 4 8,-17 0-32,5 0 152,11 0-184,-12-3 0,12 3 8,-12 0-144,11 0 216,-15 0-48,3 0 104,3-4-88,8 4-16,-10 0-16,1 0-80,1 0 112,-6 0-16,14 0 64,-10-4-32,-1 4-8,3 0-8,-1-3-72,1 3 72,-6 0-16,5 0 0,-1 0 8,0-4-48,-1 4 72,1 0-64,-1-3 16,-3 3 16,4 0 136,0-4-152,-4 0 48,3 4 8,-3-3-40,4 3 0,-4 0 0,0-4 0,0 4-24,4-4 80,-4 1-24,0-1 0,0 1-8,0 3-24,3-4-8,-3-2 64,0 1-40,0 0 16,0-12-32,0 14-96,0 3 96,0-6 32,0-8-64,0 10-8,0-1 112,0-12-72,0 14 0,0 3 0,-2-15 80,2 11-64,0-1-16,0-10 0,0 12 0,-1-3-32,1 6 32,0-16 32,0 12-48,0-12 0,0 12 88,0-12-72,-2 11-120,2 5 120,0-17 64,-2 12-80,2-15 16,0 5 152,-2 10-200,2-19 96,0 24-48,0-16 0,-2 0 16,2-3-16,0 3-16,0 2 16,0 8 40,0 6-40,0-20 16,0 15-48,0-13 64,0 12-48,0-10 16,0 10 0,0 6 0,0-16 0,4 12 16,-4-12-32,0 12 0,0-12-24,0 12 8,0 4 32,4-16 16,-4 12-16,0-1 32,3-10-16,-3 12-16,0-12 24,0 15-24,0-3 64,4-3-48,-4-10 0,3 10-32,-3-8-80,4 8 88,-4 6 8,0-14 0,0 8-16,4-8 72,-4 8 8,0-8-64,0 8-16,0 6 16,0-14 0,3 10-48,-3-1 16,4-10 48,-4 15-32,0-5 8,0 5 8,4-6 24,-4 1-8,0 0 32,0-1 16,0 1-192,0-1 144,0 6-16,3-5-32,-3 1-8,0 0 176,0 1-184,0-1 48,0 4 0,0-3-32,4-1 48,-4 4 0,0-4 32,0 4 8,0 0-40,0 0-16,0-3-16,0 3-24,0-4-24,0 4 96,0-4-168,0 4 184,0 0-48,-2 0-32,2-3 168,-2 3-136,0 0 16,1 0 0,1 0-16,-2 0 0,0-4-32,0 4 32,0 0 56,1 0 40,-1 0-96,2 0 0,-2 0 0,-2 0-64,1 2-8,1 2 104,0 1-8,-2-1-8,4-4-16,-1 5-32,-3 1 8,-2-1-8,1 0 32,0 3 48,1-1-8,4-7-40,-5 7 0,-1 1 16,1-3-16,1 2-16,-1 1 16,-3-1 0,8-7 0,-5 5-32,-2 2 24,-1-1 8,3 1-16,-2 0-16,-1-1 80,8-6-48,-7 7 24,0 0-24,1-1 32,-1-1-16,2 3-16,-3-3 16,8-5-16,-14 5 16,10 3-16,-1-3 0,-2 2 32,1 1-16,-1-3 0,7-5-16,-7 7-16,-1-1-16,3 1 32,-1 8-96,1-12 112,-1 3 0,6-6-16,-5 14 0,-2-10 80,1 3-40,1 8-8,-1-12-16,1 12-16,5-15 0,-7 5-32,1 3 32,1 6 32,-1-8-80,1-1 48,-2 10 0,7-15 0,-8 3-40,1 3 96,2 8 8,-3-8-80,3 1 80,0 7-96,-1-10 0,6-4 32,-4 7 0,-1 1-64,1 6 96,1-10 32,-3 1-64,3 10 32,3-15-32,-6 3 0,3 3-64,-1 8-24,-1-8 88,1-1-16,-2 2 48,6-7-32,-3 15 56,-3-10-40,1 3 16,-1 8-32,-1-11 32,2 3 40,5-8-72,-8 14 32,3-8-32,-2 1-120,1 7 56,1-8 80,-1-1-16,6-5 0,-5 8 136,0-3-136,-1 2-32,1-1 64,1-1-48,-1-1-72,5-4 88,-4 3 0,0 1-48,1 2 64,1-3 48,-2 1-24,-1-1-24,5-3-16,-4 6 0,2-2 0,-1-1 16,-1 3-32,0-1 16,3-1 0,1-4 0,-4 5-16,0-1 16,3 1 32,-3-1 16,0 1-48,2 1 104,2-6-104,-3 3-16,1 3-56,0-1 72,0-1-96,1 0 112,-1-1 0,2-3-16,-2 4 16,0-1 0,0 1 0,0-2 16,-1 0-80,1 0 48,2-2 0,-2 1 0,0 1 0,-1 0 48,1 0-64,0 0 0,-1-1 48,3-1-32,-2 2-16,0 0 80,0 0-64,0-2-64,0 2 32,1-2-72,1 0 104,-2 2 16,0-2 8,0 0 24,0 0-16,1 0-32,-1 0 0,2 0 0,-2 0-16,0 0-16,0 0 64,0 0-48,1-4 0,-1 4 80,2 0-64,-4-4 0,2 4 16,-1-3 32,1 3-48,0-4-128,0 0 144,2 4-16,-3 0 16,1-5-48,-2 1 160,2-1-120,1-1-16,-1 3 16,2 3-8,-4-6 0,2 1-8,-1 1 32,-1-1-48,0-1 24,1 1-16,3 5 16,-4-6-16,1 1 48,-3 0-8,1-1-24,1-8 16,-1 10 0,5 4-16,-6-4 0,1-1 0,-1-10 0,1 15 0,-1-5 32,1-1 0,5 6-32,-7-14 48,1 10-48,-1-1-16,0-10 0,1 12 80,-1-3-40,7 6-24,-6-5 32,-1-10 32,2 12-128,-2-3 48,-1-8 0,1 14 32,7 0-16,-7-6-32,1 1 80,-1-1-64,2 1 48,-3-1 16,-6 1-32,14 5-16,-4-15 48,-1 15-96,-3-5 16,1 0 16,0-1 16,0 1 16,7 5-16,-15-15 0,11 11 32,-3 1 0,-7-3-32,10 1 16,-1-10-48,5 15 32,-8-3 16,1-1 0,-7-1-16,10-1 0,-2-8-48,-1 14 48,7 0 0,-7-6-16,0 1 16,-8-1 64,12 1-160,-5 0 96,1-1 0,7 6 0,-7-4-32,-8-1 144,12 0-96,-3-1 72,-1 1-72,0-1-32,7 6 16,-8-5 0,1 1-48,-7 0 64,10 1 16,-3-1-16,-1 1-48,8 3 32,-5-6 16,-2 1-16,-1-1 0,3 1-32,-2 1-40,1-1 56,6 5 16,-5-4 48,-2 0 24,1 1-24,1-1-32,-1 1-64,1-1-16,5 4 64,-6-4 80,1 1-80,1 3 32,-1-4 32,1 0-144,1 4 48,3 0 32,-6-3 0,2 3-16,1 0 32,-1-4 128,1 4-128,-1-4-32,4 4 16,-4 0 72,1 0-176,-1-3 40,0 3 112,1 0-128,-1-4 96,4 4-16,-3 0 184,-1-3-184,2-1 0,0 4-16,-1 0-168,1-4 184,2 4 0,-2 0 0,0 0 0,0 0 16,1 0 16,-1-3-16,0 3 0,2 0-16,0 0 104,0 0-136,0 0 48,0 0-104,0 0 72,0 0 32,0 0-48,0 0 16,0 0 0,0 0 64,0 0-80,0 0 80,0 0-128,4 0 64,-1 0 16,1 0-16,-1 0-16,-3 0 32,4 0-72,0 0 72,-1 0 16,1 0 8,1 2 24,1-2-96,-6 0 48,5 1 16,10 1-16,-12 0-40,3-2 40,10 2-32,-12 0 0,-4-2 32,16 1 0,-10-1 32,10 2 104,-12-2-104,12 2-32,-11 0-32,-5-2 32,15 0-80,-10 2 40,14-2-8,-14 1 64,15-1-48,-15 2 0,-5-2 32,19 2 16,-14-2-32,13 2-32,-12-2 64,14 0-32,-15 0 16,-5 0 0,18 0 48,-12 0 0,14 2-16,-15 0-48,15-2 0,-15 0-32,-5 0 48,20 0-48,-14 0 32,14 0 48,-15 0 0,14-4-16,-14 4-48,-5 0 32,16-4-32,-10 1 32,12 3-16,-13-4 48,12 0 0,-12 1-32,-5 3 0,16-4-16,-10 1 48,12-1-32,-12 0-64,13 4 40,-13-3-88,-6 3 112,20-4 0,-15 0 48,15 4 0,-14-3 24,14-1-120,-15 4 8,-5 0 40,20-4-32,-5 1-16,-10-1 64,13 1-32,-12-1 16,10 0-32,-16 4 32,6-3 32,10-1 16,-11 0 0,10 4 8,-11-3-96,10-1 24,-14 4 16,4-3-16,10 3 0,-10-4-16,12 0 16,-12 4 16,1-3 32,-5 3-32,17-4 32,-14 4-32,14-4-32,-14 4-32,12-3-8,-12 3 96,-3 0-24,15 0 16,-11-4 0,10 4 16,-10 0-96,10-4 64,-10 4-16,-4 0 16,5-3 48,10 3-32,-12 0 48,12-4-48,-11 4-48,10 0 0,-14 0 32,4-3-80,1 3 72,10-4-8,-12 4 56,1 0-40,1-4 16,-5 4-16,6 0 16,-1 0-32,1-3 32,-1 3-16,-1-4 96,-1 4-80,-3 0-16,4-4 16,0 1-64,-4 3-88,3-4 144,1 4-48,0-3 40,-4 3 0,3 0 32,1-4-96,0 4 32,-1 0 0,1 0-104,-1 0-32,-3 0 168,4-4-216,0 1-144,-1 3 16,3-4-48,-1 4 39,-1 0-103,-4 0 456,5-4-568,1 4-112,-1-3-192,1-3-88,-1 3-297,1-3-359,-6 6 1616,5-3-2232,10-1-1089,-15 0-968,5 4 928,-1 0-3128,-4 0 6489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21.044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1680 3786 1792,'0'0'0,"0"2"232,0-2 8,0 0-240,0 2 176,0-2 16,0 0 144,0 0 136,0 0 120,0 0 65,0 0-657,4 0 632,-4 0-48,3-4-16,1 4 0,0-3-24,-1-1 8,-3 4-552,6-4 536,-1 1-24,1-3 49,-1 1 7,1-1 0,-1 1 8,-5 5-576,5-6 552,1 1-32,-1-11 32,1 12-64,-1-1-15,1-12-9,-6 17-464,5-3 416,-1-12-16,1 10-24,-1-10 16,-1 10 24,1-15 0,-4 20-416,4-6 424,-1-14-16,-3 6-48,4-1 24,0-1-95,-4 0-9,0 16-280,3-17 240,1 1-64,0 0 56,-4-4 32,3 3-24,1-1 8,-4 18-248,3-16 256,-3-1-16,4 1 48,-4-2-16,4 0 0,-4-2-16,0 20-256,0-20 256,3 0-8,-3 0-24,0 0 32,0 0-56,0-2 9,0 0-25,0 22-184,0-20 168,0-1 24,0-1-40,0 2 24,0 0-40,0-2 128,0 22-264,-2-20 144,2 0 48,-1-2-24,-1 0-56,0 1 104,0-3-80,2 24-136,0-22 176,-2-1 8,1-1 56,-1 0-64,0 1-8,0-3-8,2 26-160,-2-25 16,1 1 128,-1 1-32,0 1-48,0-2 8,0 3 40,2 21-112,-2-20 80,1-2 16,-1 2 8,0 0 32,0 2-32,0 0 8,2 18-112,-1-17 153,-3-3-81,0 0 96,1 0-8,-1 0 8,0 2-96,4 18-72,-3-18 104,-3 2 16,3-2-56,-3-2 112,3 3-64,-3-3-104,6 20-8,-5-18 136,-1 0-56,1 0 40,-10 0-8,13 1-56,-5-1 40,7 18-96,-5-22 56,-3 2-8,1-1-16,0 1 24,0 1 24,-1-1 56,8 20-136,-7-18 80,0-2 152,0 2-152,-1 0-40,1 0 56,2-2-232,5 20 136,-8-18-16,1 0 72,0-1 24,-8 3 0,12 0 0,-3 1-8,6 15-72,-5-16 32,-2-1 16,-1 1-32,3 0 16,-10-1 0,13 1 64,2 16-96,-5-16 24,-2-1-40,0 3 64,1-1-48,-1 10 128,1-17-32,6 22-96,-5-14 80,-2-1-48,-1 10-32,-6-17 0,10 7-16,-1 1 64,5 14-48,-7-15 0,-8 1 40,11 8-8,-3-12 32,-7 13 0,10-10 0,4 15-64,-7-5 96,-8-12-80,10 12-48,-1-13 0,-8 12-48,10-12 96,4 18-16,-7-5 64,-8-13-16,10 3 48,-2 10-80,-8-17 16,10 16 0,5 6-32,-6-21-48,-10 15 64,10-16-16,-8 8 32,8-3-16,-1 1-48,7 16 32,-14-16 64,8-1-112,-1 12 80,-8-15 80,10 15-144,-10-15 128,15 20-96,-3-15 32,-4 1-80,-8 8 48,10-16-48,-12 17 0,12-15 80,5 20-32,-17-6 64,12-14 16,-11 15-64,10-13 16,-8 12-32,8-12 0,6 18 0,-7-5 80,-8-10-32,10 12-15,-2-14-33,-8 14 0,10-15-33,5 18 33,-8-6 0,1-12 33,0 12-50,-8-12 34,12 15-17,-4-14 0,7 17 0,-15-5 0,11-10 0,-3 10 0,-7-13 0,8 12 0,1-10 0,5 16 0,-15-5 0,12-12 0,-5 12 0,-6-13 0,8 12 0,-1-10 0,7 16 0,-15-6 0,12-12 0,-3 15 0,-1-14 0,0 14 0,0-12 0,7 15 0,-15-4 0,11-1 0,-1 0 0,-2-10 0,-1 11 0,-6-1 0,14 5 0,-5-6 0,-3-8 0,1 10 0,-8-10 0,10 10 0,-2-1 0,7 5 0,-15-15 0,12 12 0,-5-3 0,1-8 0,-7 10 0,10-12 0,4 16 0,-7-4 0,-8-11 0,11 12 0,-3-12 0,-7 12 0,10-12 0,4 15 0,-5-4 0,-10-12 0,10 13 0,-10-3 0,10-10 0,-12 12 0,17 4 0,-5-14 0,-2 10 0,-8-2 0,11-10 0,-1 13 0,-2-3 0,7 6 0,-15-5 0,12-1 0,-3-8 0,1 10 0,-3 0 0,3-1 0,5 5 0,-7-6 0,1 3 0,-1-3 0,0 3 0,1-1 0,-1 0 0,7 4 0,-5-3 0,-1-1 0,-1 1 0,1-1 0,1 0 0,0 1 0,5 3 0,-6-4 0,1 4 0,-1-4-97,3 1-383,-3-1-104,2 4-136,4 0 720,-3 0-848,-1-3-128,1 3-25,1-4-151,0 0-144,0 4-176,2 0 1472,-2-3-1849,1 3-327,-1 0-449,2 0-583,-2 0-257,2 0 816,0 0 2649,-2 0-1768,0 0-3017,2 0 4785</inkml:trace>
  <inkml:trace contextRef="#ctx0" brushRef="#br0" timeOffset="621">93 461 6105,'0'0'0,"-2"0"488,2 0-488,-3 0 488,-1 0-104,-1-3 88,3-1 136,0 1 200,0-1 137,2 4-945,-4-5 992,3-1-16,-3-8-72,0 14-128,1-6-95,1-8-89,2 14-592,-4-4 472,1-2-16,1-10-24,0 12-48,0-10 24,0 10 24,2 4-432,-1-14 392,-1 8-8,0-10 17,-2 11-73,3-14 8,-3 14 0,4 5-336,-4-18 288,1 12 0,1-14 48,-2 15-40,2-13 0,1 12-40,1 6-256,-4-18 240,2 13-16,0-13 0,1 14 0,1-12 0,0 10-64,0 6-160,0-16 120,0 10-48,0-12-32,0 13 40,0-10 25,0 10 7,0 5-112,0-6 112,0-10-24,0 12-32,0 1 32,3-3-88,1 1 48,-4 5-48,3-6 88,3 1-88,-1 1 96,1 1-56,-1-1-56,1 0 112,-6 4-96,5 0 80,10-3-32,-12-1 88,12 4-64,-12 0-72,3 0 64,-6 0-64,16-3 32,-12 3-32,10 0 64,-10 0-8,11 0 0,-12 0 0,-3 0-56,15 0 0,-12 0-8,3 0 8,10 0 0,-12 0 64,1 0-32,-5 0-32,15 0 16,-12 0-64,1 0 8,1-4-72,10 4-152,-15 0-256,0 0 520,5 0-1033,10-4-527,-15 4-720,5 0-1193,1 0-576,-1 0 888,-5 0 3161,15 0-6425,-15 0 6425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35.574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62 1136 5785,'0'0'0,"0"1"616,0 5 16,0-6-632,0 5 528,0-1 16,0-1 216,0-1 305,0 0 159,0-2 128,0 0-88,0 0-1264,0 0 1097,0 0-145,0 0-152,0 0-56,0 0-32,0 0-5017,0-4 9379,0 1-4258,0-1 8,0-1 8,0-1-80,0-10-40,0 16-712,0-4 665,0-1-105,0-10-40,0 12-8,0-12 8,0 12-80,-2-14-8,2 17-432,-1-5 360,-3-13-56,2 3-24,0 10-16,0-17-104,-1 7 104,3 15-264,-2-18 177,-2-2 23,3 0 48,-1-3-168,0-1 96,-2 2-56,4 22-120,-1-23 96,-1-1 56,0 0-80,0-1 48,0 1 48,0 1-88,2 23-80,-1-22 104,1-2-24,0 3-24,0 1 8,0 0 40,0-2-88,0 22-16,0-20 64,0 0-48,0 0 40,0 0 72,0 0-80,0-2 56,0 22-104,0-22 16,0 1-16,0-1 16,0 0-16,3 2 32,1 0 32,-4 20-64,4-16 0,-4-2 40,3-1-24,-3 1 0,4 2 16,-4 0-32,0 16 0,3-15 32,1 1-32,0 8 16,-1-14 32,1 15-64,0-12 16,-4 17 0,3-5 0,1-13 112,-1 12-112,1-14 40,0 17-56,-1-14-104,-3 17 120,6-5 0,-3-10-48,1 12 64,2-3 0,-1 1 32,0-1 0,-5 6-48,6-14 16,-3 14-32,3-6-48,-1 1 32,-1 0 16,1 1 48,-5 4-32,6-4 48,-1 1-128,-1 3 128,1 0-32,1 0-64,-1 0 112,-5 0-64,6 0-64,-1 0 96,1 0 16,-1 0-32,1 0 40,-1 1-88,-5-1 32,5 2 32,1 0-88,8 4 40,-14-1 32,6 0-32,8 3 48,-14-8-32,0 14 8,6-8-32,-1 8 80,1-7 56,8 10-64,-10-3 64,-4-14-112,5 17 24,1-1 8,8 2 0,-10-1 0,1 1 0,12 0-48,-17-18 16,3 20 32,3-2-48,8 4 80,-10-2 32,1 2-48,1-1 72,-6-21-120,14 22 64,-10 0-48,1 1 48,1 1-112,-1 2 96,10-3-16,-15-23-32,4 22-16,1 0 128,0-1-128,10 1 0,-11 0 32,1 0-48,-5-22 32,15 20 64,-12 0 16,3 2-48,8-2 16,-10 0-96,1 3 48,-5-23 0,6 22 48,-1 0-16,1-4 48,-1 0-96,0-2 32,1 1-16,-6-17 0,5 20-64,1-2 112,-1 0-32,1 0-48,-1-1 48,1-1 16,-6-16-32,5 16 16,1-9 48,-1 13-32,0-12-32,1 8-16,-1-9 64,-5-7-48,4 20 16,1-14 0,-1 8 32,0-8-80,-1 8 64,1-8-16,-4-6-16,4 14-32,-1-8 32,1 1-16,-1 7 192,-3-8-159,4 1-17,-4-7 0,0 15 0,4-14 0,-4 5 0,3-1-113,-3-3-111,4 2-128,-4-4 352,0 2-456,4-1-144,-4-1-120,0 0-152,3 0-104,-3 0-137,0 0 1113,0 0-1256,0-3-248,4 3-417,-4-4-599,0 1-937,0-3-1016,0 6 4473,0-4-3473,0-1 1049,0 0-2529,0 5 4953</inkml:trace>
  <inkml:trace contextRef="#ctx0" brushRef="#br0" timeOffset="1096">8 571 5137,'0'0'0,"0"0"0,0 2 40,-2-1 0,0 1-8,2-2 0,-2 2 88,2-2 128,0 0-248,0 0 416,-2 0 128,2 0 104,0 0 0,0 0-40,0-5 48,0 5-656,0-4 641,0-1 31,0 1 0,4-2-32,0-8-48,-4 10-40,0 4-552,3-5 472,1-1-80,1-10-15,1 12-73,-2-12 0,1 11-8,-5 5-296,5-17 288,1 12-32,-1-15-8,10 5-8,-12 1-40,3-3 24,-6 17-224,5-16 208,1 11-32,8-15 16,-10 5-64,1 10 8,1-15 0,-6 20-136,14-6 152,-10-14-16,1 15 8,1-15-16,8 14-32,-14-13 16,0 19-112,6-4 96,-1-12-16,1 12 16,-1-2-24,1 1 17,-1 0 7,-5 5-96,6-4 120,-3 0-24,1 1 0,-1 3 32,-3 0-32,4-4 48,-4 4-144,4 0 152,-4 0-56,3 0 16,1 0 0,-4 0 0,4 2 16,-4-2-128,0 2 152,3-1-64,1 3 40,-4 0 8,0 1-8,0 1 40,0-6-168,0 7 168,0 0-64,0 8 48,0-10-8,0 10 0,0-8-16,0-7-128,0 16 136,-2-8-8,0 10-8,-1-11 80,-1 13-72,0-6 8,4-14-136,-3 17 104,-1-1-48,2 4 48,-3 2-8,1 0-16,1-1 24,3-21-104,-4 22 96,-2-2-15,1 2-9,0 0 8,1-2-24,-1 0 8,1-2 8,0 2-32,-1-2 16,1-2 0,1 3-16,-3-1 16,6-18-56,-4 18 24,1 0-8,-1 0 24,-1-1-16,1 1 8,0 0 8,4-18-40,-3 18 16,1 0 24,-2 0-40,1-1 0,-1-1 24,1-1-24,3-15 0,-2 14 40,-2 1-24,2-8 8,0 13-8,1-15-16,-1 12 32,2-17-32,-2 5 0,0 1 8,2-1-8,0 0 48,0-1-64,0 0 40,0-4-24,0 1 0,0 1-8,0 0 8,4-2-48,-1 0 24,1-5 64,-4 5-40,4-4 0,1-1 16,-1-1 8,1-8-32,1 10 16,-1-1 48,-5 5-56,6-19-16,-1 16 16,0-14-8,1 12-48,-1-11 80,1 10-8,-6 6-16,5-16 24,10 10-8,-15-12-32,5 13 16,1-13-40,-1 12 16,-5 6 24,6-18-16,8 3-8,-14 10 48,6-17 16,8 6-40,-10 10 40,-4 6-40,5-23 0,10 8-24,-12 1 24,3 8 0,-1-15 24,10 15-8,-15 6-16,3-20 16,1 15-32,1-12 0,1 12 32,-1-10-40,1 12 48,-6 3-24,5-6 16,-1-8-16,-1 10 0,1 1-32,0-3 8,-4 1 40,0 5-16,3-4 0,1-1-32,-4 1 72,4 0-24,-4 1 0,3-1 56,-3 4-72,0-4 8,0 1-16,4 3 8,-4 0 8,0 0-16,4-4 8,-4 4 0,0 0 8,0 0-16,3 0 32,-3 0-8,0 2-16,0-2 0,0 5 16,0-3-32,0 4 0,4-3 0,-4 3 16,0-1 16,0-5-16,0 6 32,0 8 32,0-10-48,0 3 24,0 9-64,0-10 8,0-6 16,0 16-16,-2-9 32,0 13 8,0-5 8,1 1 24,-1 1 0,2-17-56,-2 18 0,0 0-16,0 0 0,0 0-64,1 0 80,-1 2 0,2-20 0,-2 19-32,0-1 64,2 0-8,-2 0 48,2-2-88,0 3 64,0-19-48,0 16-32,0 2-8,0-3 80,0 1-64,0-9 64,0 13-24,0-20-16,4 7-48,-4 10 64,0-12-32,4 12 32,-4-14 16,3 4-8,-3-7-24,4 15-16,0-10 16,-1 1 16,1-1-16,-1 1 0,1-3-40,-4-3 40,4 4-16,1 0 32,1-3 8,-1 1 8,0 0-48,10-2 48,-15 0-32,4 0-16,1 0 32,1-4-16,10 1 8,-12-3-64,1 1 88,-5 5-32,18-6 72,-14-8-16,10 10 96,-10-10-80,1 10-8,10-10-8,-15 14-56,4-6 32,1-10-8,0 12 48,1-10-24,-3 8-24,3-8 8,-6 14-32,5-4-16,1-10 16,-1 10 0,-1-11-32,0 12 32,-1-3 0,-3 6 0,6-14-56,-3 14-16,1-6-136,0 1-128,-1-10-120,1 15-152,-4 0 608,3-5-809,1 1-391,0 1-528,-1-1-833,1 0-1064,0 4-191,-4 0 3816,0 0-2873,3-3-2792,-3 3 5665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38.691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502 424 4937,'0'0'0,"0"1"48,0-1-48,0 0 48,0 0 8,0 0 136,0 0 184,0 0 240,0 0 216,0 0-2952,0 0 5152,0 0-2152,0 0-111,0 0-113,0 0-64,0 0-56,0 0-7001,0 0 13426,4 2-6457,-4 0-24,3 0-24,1 0-24,-1-1 1,-3-1-433,4 2 424,2 0 0,-3 0-24,3-2-24,8 2-16,-10-2-16,-4 0-344,5 1 352,1 1-16,8 0-48,-10-2 32,1 0-32,12 0 0,-17 0-288,3 0 313,3 0-25,10 0-16,-12 0-24,1 0-40,13 0-32,-18 0-176,4 0 200,10 0-16,-8 0 8,8-4 0,-8 4-48,8 0 8,-14 0-152,4-3 112,11-1-8,-12 1-16,13 3 40,-10-4-48,8 0 24,-14 4-104,6-3 80,8 3-56,-8-4 16,8 4 0,-10-4-24,12 4-8,-16 0-8,4-3 64,11 3-64,-10-4 40,10 4-40,-12 0 16,3 0 48,-6 0-64,16 0 16,-12-3 24,1 3-16,10 0 16,-12 0-24,3 0-8,-6 0-8,5 0-8,10 0-32,-15 0 64,5 0-24,0 0 40,1 0 0,-6 0-40,5 0-24,1 0 56,-1 0-32,1 0 32,-1 1-8,1 1 16,-6-2-40,5 2 40,-1 0-40,-1 0 56,1-2-32,0 0-40,-1 1 112,1-1-72,-4 2 0,3-2 32,1 2-56,-4 0 56,0 0-16,0-2-40,4 2 0,-4-2 8,3 1 24,-3 1-32,0-2 40,4 2 0,-4-2-40,0 2 40,0 1-16,4 1 0,-4-2 16,0 0-64,0-1 48,0-1-24,0 2 32,3 2-8,-3 0 8,0-1-48,0 1 16,0-1 0,0-3 0,0 6 16,0-4 48,0 1-64,0 3 0,4-1 24,-4 1-48,0-6 24,0 5 64,0-1-24,4 1-48,-4 1-8,0-1-24,3 1 16,-3-6 24,0 5 0,0 0 48,0 1-8,4-1 0,-4 1-8,0-1-32,0-5 0,3 6 24,-3-1 16,0 1-24,0 1 65,0 0-65,4 0 8,-4-7-24,0 15 72,4-11-64,-4 1-32,3 10 8,-3-10 16,4 0-8,-4-5 8,4 15 40,-4-10-32,3 1 8,-3-1 8,4 3-32,-1-1 16,-3-7-8,4 7 0,-4-1-8,4-1-8,-4 0 16,3 1 24,-3-1-32,0-5 8,4 6 40,-4-3-40,4 1 0,-4-2 16,0 1-16,0-1-16,0-2 16,0 2 56,0 2-56,0-2 8,0-1 8,0 1-32,0 0 32,0-2-16,0 2 0,0 0 16,0-1-8,0 1 8,0 0-16,0-2 16,0 0-16,0 0 24,0 0 8,-2 0 24,2 0 24,-2 0-64,0 0-8,2 0-8,-2 0 32,1 0-32,-1 0 24,-2 0 8,0 0-24,1 0 24,3 0-32,-2-4 8,-2 4 24,-1 0-8,1 0-32,1-3-48,-1 3 0,4 0 56,-5 0-32,-1 0 32,1 0 72,-1-4-48,1 4-24,-2 0 16,7 0-16,-8 0 0,1 0 16,-7-3 40,8 3 24,-1 0-56,-8 0 24,15 0-48,-3 0 8,-3 0-16,-8 0 64,10 0-56,-3 0 8,-8-4 64,15 4-72,-5 0 56,-2 0 16,-8 0-48,10-4 32,-1 4-16,-1 0 0,7 0-40,-7 0 72,-8 0-88,11 0 32,-1 0 0,-2 0 0,-1 0 24,8 0-40,-14 0 40,10 0 0,-1 0-8,-2 0-16,-1 0-32,-6 2 40,14-2-24,-4 0 32,-1 2-16,-10-2-8,12 0-8,-3 0 0,-1 0 48,7 0-48,-7 2 8,-1 0 8,1-1 16,0 1-64,1-2 64,-1 2-24,7-2-8,-5 2 16,-3 0 0,3-1 0,-1-1 8,1 0-8,0 2 24,5-2-40,-6 0 16,1 0-56,-1 0 8,1 0 64,-1 2-48,3-2 72,3 0-56,-6 0-16,3 0-8,-3 0 32,3 0-16,-1 0 16,0 0 24,4 0-32,-3 0 0,-1 0-32,0 0 88,1 0-56,-1 0-8,2 0 32,2 0-24,-1 0-24,-1 0 8,0 0 56,-2 0-24,2-4-48,1 4 48,1 0-16,-2 0-16,0 0-24,0 0 80,0 0-64,1-3 48,1 3-8,0 0-16,-2 0 56,2 0-72,-2 0 32,2 0-32,0-4 16,0 4 0,-2 0-8,2-3-24,0-1 32,0 0-16,-2 4 88,2-3-56,0 3-16,-2 0 32,2-4-32,-1 0-32,1 4 48,0-3-32,-2-1 16,2 4 0,-2-3 0,2-1 16,-2 0 0,2 1-16,-2-1-16,2 0-16,0 4 32,0-3-16,-1-1 32,-1 0 16,0 1 40,2-1-48,-2-1 8,0-1-24,2 6-8,-2-5-8,1-1 16,1 1 40,-2-1 24,0 1-16,0-9-16,2 14-40,-2 0 32,2-6-32,-1 1-48,-1-1 64,0-8-40,0 14 24,2 0 0,-2-6 40,2 1 0,-1-1 32,1-10-40,0 16 8,-2-5-72,2 5 32,0-17 64,-2 17-24,2-5-56,0-1 48,-2 1-48,2-1 16,0 6 0,0-5 0,0-1 16,0-8-32,-2 14 40,2-5 40,-2-1-64,2 6 0,0-5 72,-1 1-104,1 0 32,0 1-32,-2-3 8,2 3 24,0 3 0,-2-4-104,2-1-32,-2 1-184,2 0-128,-2 1-168,2 3-224,0 0 840,-1-4-1145,1 0-479,0 4-600,-2-3-817,2 3-952,0-4 840,0 4 3153,0 0-3472,0-3-785,0 3 4257</inkml:trace>
  <inkml:trace contextRef="#ctx0" brushRef="#br0" timeOffset="919">228 173 5201,'0'0'0,"0"0"136,-2 0 48,0 0 104,-2-4 160,4 4-448,-1-3 616,-3-1 176,0 0 152,1 4 89,-1-3-17,0-1-56,4 4-960,-3-3 808,-1-1-128,-1 0-8,1-1-71,-1 1 7,-1-1 8,6 5-616,-5-6 536,-1 1-64,1-1 8,-2 1-80,-1-10-88,1 12-16,7 3-296,-14-4 192,8-1-80,-1-1 16,-8 1-56,10-1-32,-1 1 16,6 5-56,-14-6 17,10 3-17,-1-1 24,-1 1-40,-1-1-33,2 0-103,5 4 152,-8-3-408,3-1-456,0 0-576,-1 1-665,1-1-695,-1 1 311,6 3 2489,-3-6-1832,1 2-3153,2 4 4985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40.818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276 912 5201,'0'0'0,"0"0"0,0 0 32,0 0-16,0 0-24,0 0 0,0 0 24,0 0-64,0 0 112,0 0-48,0 0 32,0 0 32,0 0-8,0-4 40,0 4-112,0 0 120,-2-4 0,1 1 64,1 3 72,-2-4 72,0 1 128,2 3-456,-2-4 480,0 0 32,0-1 40,1-1-8,-1 1 41,-2-1 23,4 6-608,-3-5 632,-1-9 16,-2 10 40,3-2 0,-3 1-24,1-13 17,5 18-681,-5-4 608,-3-12-56,1 10 8,0-10-16,-1 11-64,1-15-8,7 20-472,-14-6 440,8-16-72,-1 17-7,-8-17-41,12 8-64,-4-5-64,7 19-192,-15-16 176,10-2-40,-3 0-24,-6 1-8,8 1-56,1-2 16,5 18-64,-7-16 32,-8-1 32,11 1 48,-1 1-32,-2 1-32,1-1-32,6 15-16,-5-5-48,-1-15-48,1 16-104,3-10-272,-1 10-328,-1-1-473,4 5 1273,-4-6-1816,2 1-577,1 1-551,-1-1 551,0 1 713,0-1-3121,2 5 4801</inkml:trace>
  <inkml:trace contextRef="#ctx0" brushRef="#br0" timeOffset="525">545 369 6641,'0'0'0,"0"0"0,0 0 704,-2-6-176,0 1-152,-1-10 64,-1 12 192,2-12 129,2 15-761,-2-3 840,1-14-8,-1 12-96,0-12-72,2 12-128,-2-13-103,2 18-433,0-6 360,0-14-88,-2 15-104,2-15-48,0 5-32,0 10-32,0 5-56,0-20 48,0 6 32,4 8-48,-4-16-32,4 17 32,-1-17-16,-3 22-16,4-5 8,-4-15 24,3 14-64,1-12-56,0 13-96,-4-10-312,0 15 496,3-4-977,-3 1-631,4-3-624,-4 1 223,4-1 545,-4 3 584,0 3 880,0-4-4009,0 4 4009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41.677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0 298 4993,'0'0'0,"0"0"0,0 0 152,0 0-64,0 0 16,4 0 96,1-4 224,1 1 192,-6 3-616,5-4 808,1-1 120,-1-10-56,0 12-39,1-3-121,-1-12-104,-5 18-608,6-4 512,-1-16-56,10 6-80,-12 8-96,3-15-72,-1 6-32,-5 15-176,15-15 96,-12 1-8,3-1-16,8 1-64,-10 8 40,2-14-32,-6 20-16,16-5 16,-12-13 0,10 12 8,-10-10-8,1 12 0,1-1-32,-6 5 16,5-5-136,10-1-248,-15 2-440,5 1-608,0 3-569,-1-4 201,-4 4 1800,4 0-1336,-1 0 520,1 0-2945,-4 0 3761</inkml:trace>
  <inkml:trace contextRef="#ctx0" brushRef="#br0" timeOffset="741">282 636 5033,'0'0'0,"0"0"176,0 0-24,5 0 8,1 0 104,10-4 216,-16 4-480,3-4 632,12 1 88,-10-3 32,10 1-80,-10 0-31,12-1-73,-17 6-568,5-5 480,12-10-120,-12 11-56,13-1-48,-12-10-48,10 10 8,-16 5-216,5-14 152,10 10-32,-10-12-24,10 12-16,-10-11-16,10 12-8,-15 3-56,4-15 16,1 12 8,9-1 8,-10 0-48,2 1-32,-3-1-136,-3 4 184,6-4-464,-3 4-464,1 0-592,0 0-233,-1 0 289,-3 0 472,0 0 992,0 0-488,4 2-3129,-4-2 3617</inkml:trace>
  <inkml:trace contextRef="#ctx0" brushRef="#br0" timeOffset="742">501 1128 5817,'0'0'0,"0"0"736,0 0-736,0 0 696,0 0-320,4 0 72,0 0 296,-1 0 257,3 0 135,-6 0-1136,5-4 1144,1 1-120,8-1-71,-10-2-113,1 3-152,13-3-88,-18 6-600,4-5 480,14 0-48,-12-10-72,14 15-64,-6-5-64,2-1-48,-16 6-184,17-5 120,-1-1-48,0 1-16,-1-1-16,-1 1-8,-8 1-16,-6 4-16,22-3-184,-17 3-360,12-4-728,-12 4-1144,11-4-1081,-10 4 640,-6 0 2857,16 0-6001,-16 0 6001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52.103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0 605 5889,'0'0'0,"0"0"0,0 0 944,0 0-512,0 0-304,0 0 0,4 0 144,-1-4 224,-3 4-496,4 0 680,0-3 129,1 3 39,1-4-56,-1 0-88,1 4-64,-6 0-640,14-3 576,-14 3-72,5-4 33,10 0-33,-11 4-16,1-3 16,-5 3-504,15-4 512,-12 0-16,14 1 64,-14-1-56,12 1 0,-10-1-47,-5 4-457,18-4 416,-12 1-32,12-1-48,-13-1-8,17-1-56,-7 2 0,-15 4-272,14-3 240,3-1-32,3 1 0,-2-3-24,2 1-32,0 1 24,-20 4-176,18-4 144,2 1 24,-2-1-32,4-1 8,-2 1-8,0-1 8,-20 5-144,23-4 136,-1 0-16,2 1-8,-2-1-7,1-1 31,3 1 24,-26 4-160,25-4 128,0 1-48,1-1 32,1 1-48,-2-1 24,3-2-24,-28 6-64,25-3 80,4-3-8,-2 3 24,1-1 0,1 0-24,0 1 0,-29 3-72,27-6 64,2 3-64,-2-1 32,2-1-8,0 1-32,0-1 104,-29 5-96,31-4 40,0 0 16,0-1 16,0 1-16,-2 1 40,2-1-24,-31 4-72,29-4 80,4 1-8,-3-1-16,3 0-8,2 1 8,-1-1 0,1 1-40,-35 3-16,34-4 80,1 0-48,-1 1-8,1-3 48,-1 1-56,1 1 56,-35 4-72,36-3 56,0-1-40,2-2 40,1 1-56,-1 0 24,2-1 40,-40 6-64,40-5 24,1-1 8,1 1-32,0-1 16,0-8-16,-1 14 24,-41 0-24,44-6 48,0 1-8,-3-1-24,3 3 24,-2-3-56,1 3-24,-43 3 40,42-6 32,2 1-64,1 1 72,0 1 8,1-1-48,-1 0 16,-45 4-16,44-3 0,-3-1 8,1 0 8,2 1-16,-1-1 32,1 1-64,-44 3 32,44 0 0,-1-4-16,-1 0 8,3-1 16,-1 1-8,-1 1 48,-43 3-48,46-4 16,-4 0-8,1 1 40,1-1-80,-1 0 32,1 1 0,-44 3 0,42 0-16,-1-4 8,-1 4 8,0-4-16,0 4 32,0-3-16,-40 3 0,42 0 8,0 0-48,-2 0 0,-2 0 40,0-4-72,-4 4 80,-34 0-8,35 0-40,-2 0 0,-1 0 48,1 0-32,2 0 8,-3 0 16,-32 0 0,33 0-32,-4 0-40,0 0 32,2 0 8,-2 0-32,0 0 72,-29 0-8,29 2-24,-2-2-8,-1 2 64,-1 0-48,2-1 16,-1 1-32,-26-2 32,23 2-56,-1 0 56,2 0-40,-2 0 24,-1-1-8,1 1-64,-22-2 88,24 2-32,-4 0 32,0 0-8,-2-1 16,0 1-16,0 0-64,-18-2 72,18 2-32,-1-2-8,-1 2 8,2 0 8,-1-2 24,-1 1 0,-16-1 0,16 2 16,-1-2-48,1 2 16,0 0 16,-1-2-8,3 0 16,-18 0-8,16 0-40,-1 2 24,-10-2 0,15 1-24,-14 1 40,14-2-40,-20 0 40,5 0 0,12 2-32,-14 0 24,12 0-120,-10 0-240,1-1-112,-6-1 480,16 4-824,-12 1-249,-1-1-391,3 2-632,-1-3-857,1 1-1072,-6-4 4025,5 3-4401,0 1 1336,1 0-967,-6-4 4032</inkml:trace>
  <inkml:trace contextRef="#ctx0" brushRef="#br0" timeOffset="796">5330 0 1896,'0'0'0,"0"2"216,0-2-48,0 0-168,0 0 208,0 0 40,0 0-704,0 0 1216,0 0-376,0 0 120,0 0 88,3 0 41,-3 0 23,0 0-656,0 0 616,4 0-48,-4 0-40,3 0-40,1 0-32,0 0 16,-4 0-472,3 0 433,1 2 7,1 0 0,1-1-24,-1 1-24,1 4-8,-6-6-384,14 3 328,-10 1-16,1 1-32,1-1-32,10 1-24,-12 1-16,-4-6-208,5 5 200,12 1-16,-14-1 56,3 1 8,8-1-23,-10 1 55,-4-6-280,5 7 272,1 0-16,-1 0 72,10 1-32,-15 6-24,5-10 8,-5-4-280,6 5 304,-3 10-72,1-12 48,0 5 16,-4 6-64,3-8 80,-3-6-312,0 14 264,0-8-40,0 8 80,0-8-39,0 10-9,0-9-40,0-7-216,0 18 160,0-12 32,-2 12-8,-1-13 16,-1 14 0,-1-14-24,5-5-176,-6 16 152,1-10 40,-1 1-24,-1 8-8,-7-12-16,8 4 24,6-7-168,-7 15 128,0-10-64,-1 1 56,1 1-80,0-1 24,-1-3 0,8-3-64,-7 4 40,0-2-24,0-1 32,1 1-16,-1 0 0,2 0 40,5-2-72,-6 2-40,1 0-104,-1-2-160,3 0-240,-1 0-320,2 0-336,2 0 1200,-2 0-1665,0 0-471,1-4-537,1-2-608,0 1-151,3-9 1079,-3 14 2353,6-4-2776,-6 4 2776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53.690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22 1 1392,'0'0'0,"0"1"96,0-1-16,0 2-8,0 0 24,0-2-96,0 6 176,0-1 56,0 0 64,0 12-8,0-10-32,0 13-32,0-20-224,0 15 208,4 3-16,-1 0-16,-3 4-24,4 1-40,0 1-24,-4-24-88,3 25 80,1 3 0,-4 1 24,4 0 24,-4 0 49,0-2 71,0-27-248,0 29 296,0-4 64,0 3 24,0-1 8,0-4 16,0 3-16,0-26-392,0 22 360,0-1 8,0 1-48,-2-4-56,0 1 8,2-3-48,0-16-224,-2 5 200,2 12 17,0-12-33,-2 2 0,2-1 16,-2-1 0,2-5-200,0 4 224,0-2 24,0 0-16,0-2 0,0 0-24,0 0-24,0 0-184,0-4 152,0-2 0,0 1 16,0-13 0,0 12 40,0-15 8,0 21-216,0-17 184,0 1 40,0-2-40,4 1 8,-4 1 40,4 0-40,-4 16-192,3-17 232,1 1-23,0 2 7,-1-1 16,3-1 0,-1 1-24,-5 15-208,6-14 208,-1 8-24,10-12-16,-15 14 32,5-1 16,10-10-16,-15 15-200,3 0 216,12-3-16,-10-1 0,12 4-16,-12 0 0,9 0 16,-14 0-200,6 0 200,12 0-48,-12 2 24,12 3-56,-13 1 8,13-1 32,-18-5-160,6 6 216,10 1-23,-10 0 39,-1 8-24,11-10-40,-16 10 16,0-15-184,6 7 216,-1 9-8,1-10 48,-3 10 48,-3-9 0,0 10 40,0-17-344,0 7 320,0 11-8,0-11 24,-2 12-88,-3-12 32,-2 11-16,7-18-264,-15 6 280,10 12-55,-10-11-1,8 7-40,-13-8-24,4-1 72,16-5-232,-17 6 128,3-3 8,-3 1-40,3-2-24,-2 0 56,1-2-48,15 0-80,-14 0 112,-1 0-56,1 0 16,-1-4-112,8 0-160,-10 1-176,17 3 376,-5-6-616,-11 1-201,12-10-295,-1 12-384,-1-12-625,1 10-815,5 5 2936,-4-17-4001,2 12-808,0-11 1504,2 10 73,0 6 3232</inkml:trace>
  <inkml:trace contextRef="#ctx0" brushRef="#br0" timeOffset="2233">590 400 864,'0'0'0,"0"0"488,0 0-200,-1-3-24,1 3-264,-2-4 408,0-2 232,0 3 264,-1-1 129,-1 1-9,0-1-80,4 4-944,-3 0 864,-1 0-88,-1 0-56,-1 0-39,1 0-73,-1 0-48,6 0-560,-7 4 488,2 1-80,-3 2-64,1 8-56,0-10-80,0 10-40,7-15-168,-6 5 152,1 13-32,-1-3 16,1 1 0,1-1-40,0 1 40,4-16-136,-3 15 104,-1-8-16,2 11 0,1-11-23,1 8-41,0-10 0,0-5-24,0 8 16,0-1-32,0 0 24,3 0 0,1-1-8,1-1 24,-5-5-24,6 4 8,-1-2-8,12-1 8,-14-1 16,12 0 48,-10-5 48,-5 5-120,15-5 104,-10-10 40,10 11 0,-12-10 32,12 10 8,-12-12 24,-3 16-208,6-6 184,10-14 16,-12 6 32,10 9 16,-10-17 0,1 7 32,-5 15-280,15-5 240,-11-13-24,-1 14 64,3-1-8,-3-1 8,1 1 24,-4 5-304,4-6 272,-1 3 33,1 3 23,-1-4-8,1 4-8,0 0-40,-4 0-272,0 0 240,3 2-8,1 1-64,-4 3-40,4-1-16,-1 1-48,-3-6-64,0 7 48,4 0-32,0 8 0,-1-10-16,1 1-32,-4 1 64,0-7-32,0 7-64,0 0 48,3-1 32,1 1-96,0-1-112,-1-3-152,-3-3 344,0 4-600,4-2-216,0-1-249,-4 1-215,3-2-360,3 0-321,-6 0 1961,3 0-2344,3-3-353,-1-1-95,1 0 87,-1-1 1073,1 0 904,8-1 488,-14 6 240,0 0 0</inkml:trace>
  <inkml:trace contextRef="#ctx0" brushRef="#br0" timeOffset="2234">1003 404 216,'0'0'0,"0"0"216,-2 2 120,-4-1 0,3 1 48,3-2-384,-4 2 560,1 0 160,-1 0 168,-2 1 40,3 3-31,-3-1-41,6-5-856,-5 7 776,-1 1-40,1 6-40,1-8-24,-1 1-95,1 11-65,4-18-512,-3 6 456,-3 14-80,3-13-16,-3 11-72,3-4-40,1 1-56,2-15-192,-4 7 128,2 11 0,0-3-48,2-10-24,0 12-24,0-12-32,0-5 0,0 15-32,0-10 32,4 2-24,0-1 16,1-1-16,1-1 16,-6-4 8,5 2 0,0 0-32,12-2 40,-14 0-32,16-4-8,-14-2 48,-5 6-16,16-14-16,-1 9-24,-1-12-56,1 12-152,1-13-168,-1 12-168,-1-14-176,1 15-176,-1-17-49,1 6-79,-10-1-104,17 3 8,-22 14 1160,6-15-1169,12 1 33,-15-1 136,12-1 168,-11 1 328,1-1 272,-5 16 232,15-16-88,-15-1 72,5-1 24,0 2-8,1-2-40,-6 18 40</inkml:trace>
  <inkml:trace contextRef="#ctx0" brushRef="#br0" timeOffset="2235">1299 106 256,'0'0'0,"0"-5"24,0-10 48,0 10 96,0-12 136,3 14 224,-3 3-528,0-4 728,0 0 160,0 4 128,0 0 97,0 0 15,0 0-32,0 0-1096,0 0 1008,0 2-112,0 4-31,0-1-41,0 10-40,0-10-96,0-5-688,0 18 616,0-3-80,0 1-88,0 2-31,0 0-81,0 2-56,0-20-280,0 20 272,4 2-8,-4 2-96,0-1-24,4 1-88,-4 1-48,0-25-8,3 26 0,-3 1-64,4 0 0,-1-1-24,-3-3-16,4-1-8,-4-22 112,4 22-120,-1 1 0,1-3-64,-4-3-96,4-1-144,-1-9-217,-3-7 641,6 19-896,-3-14-288,1 9-368,0-10-353,-1 2-287,1-1-89,-4-5 2281,3 5-2040,-3-1 856,4-2 752,-4 0 376,0-2 56</inkml:trace>
  <inkml:trace contextRef="#ctx0" brushRef="#br0" timeOffset="2236">1297 485 664,'0'0'0,"0"0"728,0 0-120,0-3-304,0-1 32,5 1 264,-5 3-600,6-6 944,10-8 337,-12 10 167,12-11-24,-10 10-103,12-13-121,-18 18-1200,14-15 1080,1-1-128,-1 0-112,3-3-119,-1 1-121,0-2-72,-16 20-528,18-16 408,-1-2-56,-3 0-88,1 1-16,-1-1-56,-8 2-40,-6 16-152,18-15 144,-13 10-64,12-13-48,-14 14-80,3-10-144,-1 10-168,-5 4 360,6-15-512,-1 12-160,1-3-136,-1 3-161,-1-1-223,-1 0-272,-3 4 1464,4-3-1840,-4 3-257,0 0-143,0 0 103,0 0 689,0 2 672,0-2 776,-2 5-344,-3 0 0,5-5 344</inkml:trace>
  <inkml:trace contextRef="#ctx0" brushRef="#br0" timeOffset="2237">1353 436 776,'0'0'0,"0"0"712,-2 0-184,2 0-112,0 0 144,0 0-560,0-3 864,4-1 337,1 4 231,1-3 8,10 3-168,-10 0-159,-6 0-1113,16 0 936,-2 0-64,-8 0-32,16 1-64,-8 5-39,1-1-57,-15-5-680,5 6 616,15 1-48,-14 0-32,14 8 8,-15-12-88,13 12-64,-18-15-392,6 5 360,10 10-79,-12-10-65,10 10 8,-10-10-80,1 3-32,-5-8-112,17 14 80,-14-8-56,3-1 0,8 10-24,-10-14 48,-1 5-32,-3-6-16,6 5 8,-1 1-80,1-1-64,-1 1-136,1-3-216,-1-1-153,-5-2 641,6 2-896,-1 0-248,1-2-176,-3 0-289,1 0-319,-1-4-377,-3 4 2305,4-4-2640,0-1-137,1 0 609,-1-10 1136,-4 11 664,0 4 368</inkml:trace>
  <inkml:trace contextRef="#ctx0" brushRef="#br0" timeOffset="2238">2207 37 632,'0'0'0,"0"0"136,3 0 56,1 0 104,-1 0 136,-3 0-432,4 0 632,0 0 224,-1 2 176,-3 0 97,4 3-1,0 0-72,-4-5-1056,0 8 960,3 8-63,1-9-97,0 13-32,-4-5-72,3 1-32,-3-16-664,0 17 584,0 3-56,4 1-8,-4 3-87,0 0-9,0 1-24,0-25-400,0 24 304,0 1-48,0 0-88,0-3-64,0 2-48,0-6-16,0-18-40,0 20 0,0 0-24,0-2 8,0 0-80,0 0-72,-2 1-160,2-19 328,0 14-624,0-7-369,0 11-447,0-12-480,-2 8-393,2-8-215,0-6 2528,0 5-2425,0-1 641,0-2 872,0 1 544,0-1 192,0-2 176</inkml:trace>
  <inkml:trace contextRef="#ctx0" brushRef="#br0" timeOffset="2239">2119 475 3000,'0'0'0,"0"0"2345,0 0-1137,0-4-928,0 0-200,0 4-80,4-5 152,1-1 248,10 3 160,-11-1 80,12-1-48,-12 1-207,-4 4-385,16-4 256,-11 4-104,15-3-56,-14-1-8,14 1-24,-6-1-32,-14 4-32,6-4-40,14 1-168,-6 3-320,1 0-345,-10 0-367,17 0-256,-22 0 1496,15 0-1601,-10 3-7,15-1 320,-15 4 544,12-3 376,-12 1 248,-5-4 120,17 5-208,-17-5 208</inkml:trace>
  <inkml:trace contextRef="#ctx0" brushRef="#br0" timeOffset="2240">2608 426 368,'0'0'0,"0"0"0,0 0 248,0-6 152,0-10 144,0 12 96,0-1 128,0-1 104,0 6-872,0-5 913,0 1-33,-2-1-112,-2 1-96,1 0-136,-3 4-72,6 0-464,-3 0 376,-3 0-40,1 0-56,-1 0-80,-1 2-71,0 4-57,7-6-72,-6 14 16,1-8-48,-1 12 8,1-11-73,0 15 25,-1-6-8,6-16 80,-5 20-88,1-2 40,0-1-40,3-1 0,-1-1 8,0-8 8,2-7 72,0 16-24,0-10 8,0 1 24,0 7 40,4-10 72,1 2 72,-5-6-192,6 3 337,-1 1 111,9-2 96,-10-1 112,2-1 72,12 0 8,-18 0-736,3-3 776,14-3 17,-12-8 7,10 8-32,-10-10-8,13 11-136,-18 5-624,6-20 568,8 14-104,-10-14-96,10 15-15,-14-13-97,6 12-40,-6 6-216,5-18 152,-1 12-48,0-10 8,-1 13-32,1-3-24,-4-8-104,0 14 48,0-4-232,0-2-208,0 1-369,0 0-359,0-1-496,3 1-633,-3 5 2297,0-4-3064,0 0-577,0 4 368,0-3 1409,0 3 632,0 0 1232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58.277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209 133 1512,'0'0'0,"-2"0"872,1-3-152,-3-3-248,4 6-472,-2-3 432,2-1 168,0 0 281,0 1 295,0-1 216,0 4 105,0 0-1497,0 0 1464,0 0-160,0 0-144,0 2-239,0 3-217,0 1-136,0-6-568,4 14 472,-1-8-88,-3 12-64,4-11-40,0 13-16,-4-4-64,0-16-200,3 17 200,1-1-72,0 2-32,-4-1-16,3-1-40,-3 0-40,0-16 0,0 17-16,4-1-40,-4 2 16,3-3 32,-3 1-56,0-9 32,0-7 32,4 18-104,-4-12-64,0 10-120,0-10-176,4 1-232,-4 7-256,0-14 952,0 2-1305,3 2-383,-3 1-448,0-3-409,0 0-191,0 0 167,0-2 2569,4 0-1424,-4 0 808,0-4 392,0 4 224</inkml:trace>
  <inkml:trace contextRef="#ctx0" brushRef="#br0" timeOffset="1242">4 121 1696,'0'0'0,"0"0"680,-2 0-432,0 0-152,2 0-96,0-4 112,0 0 176,0-1 232,6-1 232,8 1 161,-10-1 63,-4 6-976,14-5 976,-8 0-64,10-1-56,-1 1-23,1-1-1,2 1-16,-18 5-816,22-6 800,2 1-56,-1 1-32,3 1-55,-4-1-57,-1-1-48,-21 5-552,22-4 472,-4 0-64,2 4-8,2 0-64,-4 0-32,0 0-16,-18 0-288,17 0 264,-1 0 0,0 0 0,3 0 25,-5 0-33,2 2 0,-16-2-256,17 6 232,-1-3-56,0 3 24,-1 1 40,1-2-40,-1 3 16,-15-8-216,14 7 168,1 7-72,-1-8 48,-8 8 8,14-8 32,-15 8 48,-5-14-232,18 6 208,-12 12 0,8-11-24,-10 13 0,1-13-8,1 15 8,-6-22-184,5 15 176,-1 1 40,0 0-56,-4-1-15,0 1-33,0 1-48,0-17-64,-2 14 112,-2 1-56,1 1 56,-3 0-104,-1 1 24,0-3-24,7-14-8,-15 17 0,10-3 56,-12-7-40,3 13-32,8-14 8,-14 12-40,20-18 48,-14 5-104,-3 3 32,1-1 16,0-2 32,-1 1 8,-1-1-24,18-5 40,-18 2-96,2-2 0,-1 0-25,10-3 1,-11-1-56,11 0-40,7 4 216,-17-3-328,12-1-144,-1 4-64,-1-4-160,2 1-112,-1 3-120,6 0 928,-1-6-1153,-3 3-215,2-3-304,2 1-433,0-1-447,0 1-385,6-10-120,-6 15 3057,5-3-2304,9-14 1104,-8 14 504,-6 3 696</inkml:trace>
  <inkml:trace contextRef="#ctx0" brushRef="#br0" timeOffset="1243">801 137 1568,'0'0'0,"0"0"424,0 0-248,0 0-176,0-6 152,4 3 136,-1-3 224,1 3 248,0-3 153,1 3 23,-5 3-936,4 0 888,1-4-88,1 4-32,-3 0 0,3 0 1,-1 4-9,-5-4-760,6 3 744,-1 3-72,1 8-56,8-8-80,-14 12-56,5-4-32,-5-14-448,6 17 369,-2-3-41,1 4 0,-1-3-56,-1 3-48,1 0 24,-4-18-248,0 18 184,0 2-56,4-1 16,-4 1-64,0-1 0,3 1 16,-3-20-96,0 19 64,0-1 80,0-2-64,0 0 0,0-1 0,4 0-24,-4-15-56,0 7 96,0 9-48,0-10 32,0-6-80,0 14 56,0-10 24,0-4-80,0 3 80,0-3-80,0 2 112,0 0-32,0-2 0,0 0 40,0 0 0,0 0-8,0 0-112,0-4 120,0-1 0,0-13-24,0 12 16,0-12 32,0 4 25,0 14-169,0-17 160,0-1 40,0 0 48,-2 0 0,2-4 0,0 2 24,0 20-272,0-22 192,0 2-16,0 2 16,0 0-48,0 2-8,0-1 32,0 17-168,0-16 144,0 0-32,0-1-8,0 1-40,4 1 40,-1 1-8,-3 14-96,4-15 88,0 1 72,1 8-72,0-14 72,1 15 16,-1-15-8,-5 20-168,6-5 224,8-12-32,-10 14 32,10-12 1,-10 11-49,11-1 8,-15 5-184,3-6 208,12 1-32,-10 0 8,12 1-64,-12 0 64,11 1-72,-16 3-112,4 0 192,1 0-8,10 2-88,-15-1 48,5 3-48,1 1 32,-6-5-128,5 6 144,1-1-48,-3 3-48,1 6-8,0-10 48,-4 10-32,0-14-56,0 4 112,0 3-40,0 9-88,0-10 32,0 8-16,0-8 32,0-6-32,-2 16 88,-2-10-32,-1 12-56,-1-13-32,1 12 8,-1-12-8,6-5 32,-5 16 32,-1-10-8,-1 10-40,2-10 8,-2 1-64,1-2 24,6-5 48,-5 6 0,-1-1 0,3 1-16,1-1-56,0-1 72,0-2 16,2-2-16,-2 3-16,0-1 80,2 0-112,0-2 8,0 0 8,0 2 48,0-2-16,6 0-32,-1 2 48,12-2 32,-14 1-48,12-1 56,-10 0-56,-5 0 0,18 2 24,-3-2-8,-10 2-32,17 0 88,-16 0-40,15-1 24,-21-1-56,15 2 56,-10 0-40,15 0-16,-14 2 48,10-1-8,-10 3 16,-6-6-56,14 3 88,-10 3-56,12 1-8,-12 0 48,10 10-56,-10-12 40,-4-5-56,5 14 72,1-8 16,-3 12 16,1-11 56,0 12 0,-4-12-24,0-7-136,0 18 144,0-2 24,-2-8 9,-4 13-73,1-6-16,0-8-40,5-7-48,-8 24-48,1-17 80,0 9 8,0-10-40,-8 1 80,10 0 8,5-7-88,-15 6 56,10-1 8,-10 1-96,8-1-8,-13-1-24,5-2-8,15-2 72,-14 1-32,6-1-24,-11 0-8,11 0-24,-8 0 24,9 0-40,7 0 104,-17 0-161,12 0-15,-11-3-120,10 3-112,1-4-128,-3 4-208,8 0 744,-7 0-928,2 0-200,1 0-153,2-4-367,0 4-456,2-3-641,0 3 2745,0-4-3585,6 1-616,12-3 440,-13-12 1513,19 13 88,-24 5 2160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3:00.184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16 260 4432,'0'0'0,"0"0"0,-1 0 721,-5 0-9,1 0-264,3-3 48,0-1 296,2 4 336,0-3 281,0 3-1409,0 0 1512,0-4-56,4 4-143,-1 0-129,3 0-144,-6 0-1040,3 0 960,12 0-56,-11 0-87,10 0-33,-8 0-40,10 0-88,-11 0-72,-5 0-584,22 0 520,-4 0-64,0 0-55,1 0-9,-1 0 8,2 0-64,-20 0-336,22 0 328,1 0-16,1 0-64,-1 0 8,1 0-8,0 0-40,-24 0-208,23 0 200,4 0 8,1 0-56,1 0 0,2 0 32,1 0-112,-32 0-72,33 0 120,1 0-8,1 0-24,-2 0 16,-3 0 0,1 0-32,-31 0-72,33 0 104,-4 0 32,4 0-63,-2 0 31,1-4-48,1 4 48,-33 0-104,35-3 96,-3 3-24,1-4 32,0 0-32,-1 4 40,-1-3-24,-31 3-88,33-4 40,-2 4 8,-2-4 24,0 4-24,2 0 56,0 0-120,-31 0 16,30-3 32,-1 3 48,0 0-64,-1 0 104,-1 0-96,-2 0-8,-25 0-16,26 0 48,-3 0 32,-1 0-8,2 0 8,-1 2-24,1-1 24,-24-1-80,25 2 16,1 0 16,-1 0-32,3-2 8,-1 2 24,2 0 48,-29-2-80,27 1 32,-2-1 8,3 0 8,-1 2-32,-2-2 16,3 0 0,-28 0-32,27 0 0,-2 0 32,1 0 24,1 0 24,0 0-80,2 0 16,-29 0-16,27 0 48,1 0-80,-1 0 88,-2 0 8,3 0-152,-3 2 112,-25-2-24,25 0 16,1 0-16,-3 0 160,-1 0-112,2 0-8,-2 0 24,-22 0-64,23 0-32,3 0 32,-5 0 0,1 0-32,-2 0 8,0 0 32,-2 0 8,2-4-16,0 4 32,-2-3-32,1 3-32,-1-4 16,-18 4 16,16 0 0,-1-4-24,-10 4 48,17-3 40,-8-1-80,-8 1 0,-6 3 16,16-4-40,-10 0 24,-1 4-16,11-3-16,-16 3-32,6-4-88,-6 4 168,5-4-200,1 1-120,-3-1-80,1 4-112,0 0-160,-1-3-145,-3 3 817,0 0-1000,0-4-136,0-2-208,0 3-449,0-1-551,0 1-753,0 3 3097,0-4-3937,4 4-480,-4-4 1281,0 4 1159,0 0-1023,0 0 3000</inkml:trace>
  <inkml:trace contextRef="#ctx0" brushRef="#br0" timeOffset="541">2962 1 3688,'0'0'0,"5"2"624,13-1-344,-3 1-135,1 2 135,0-1 296,-16-3-576,17 4 928,-3-2 320,1 2 128,-1-3-111,-8 1-201,14 2-224,-20-4-840,5 3 728,13 1-32,-12 2 17,14-3 31,-15 3-16,15-1-8,-20-5-720,6 5 728,12 1 0,-15 1-15,14 0-33,-14 8-40,3-10-32,-6-5-608,14 8 560,-14 8-40,6-9-88,-2 10 32,-1-10 16,-3 13 89,0-20-569,0 7 568,-2 15-96,-3-6-128,-2-1-128,-8 1 48,10 1-136,5-17-128,-19 16 128,12 0-24,-13-1-64,6 1 16,-1 0 16,8-1-72,7-15 0,-18 7-40,11 10-104,-12-12-184,5 2-168,8 8-168,-10-12-232,16-3 896,-7 4-1201,-8 0-487,10-3-817,-1-1-1063,1 0-1345,-1-5 1032,6 5 3881,-1-16-5089,1 16 5089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20.704"/>
    </inkml:context>
    <inkml:brush xml:id="br0">
      <inkml:brushProperty name="width" value="0.05" units="cm"/>
      <inkml:brushProperty name="height" value="0.05" units="cm"/>
      <inkml:brushProperty name="color" value="#57D200"/>
    </inkml:brush>
  </inkml:definitions>
  <inkml:trace contextRef="#ctx0" brushRef="#br0">0 191 5921,'0'0'0,"0"0"1344,0 0-1344,0-5 1264,0-1-464,0 1-71,4-1 103,0 3 160,-1-1 136,-3 4-1128,0 0 1177,4 0-105,-1 0-96,1 4-144,-4 1-144,4 12-64,-4-17-624,0 7 553,3 15-25,3-2 16,-3 0-80,3 3-56,-1 4-48,-5-27-360,6 30 256,-1 4-56,1 2-8,8 4-32,-14 0-72,6-2 48,-6-38-136,5 40 104,0 0-24,1 4 40,-1-1-40,-1 1 0,0 1 24,-4-45-104,3 42 136,1-2-40,0-2-16,-4-3 0,3-3 0,-3 3 41,0-35-121,4 31 72,-4 0-8,3-4-24,1 0 16,-4-3 24,4-4-8,-4-20-72,3 18 40,-3-4-56,0-6 40,4-1-8,-4 0 24,0-1 16,0-6-56,0 1 32,0-1 16,0-3 48,0-3-40,0-10 80,0 16-136,0-5 56,-4-21-24,1 8 32,-3-4 24,3 0-16,-3-1 32,6 23-104,-3-27 88,-3 1-32,2-1 0,1-2 24,-1 2-24,1-1-24,3 28-32,-4-29 56,2 0-32,0 0-24,0-2 72,1-1-72,-1-1 56,2 33-56,-2-33 72,2 1-56,0 3 8,0-2 16,4 0-40,-1 2 16,3-2 32,-6 31-48,5-29 8,10 0 40,-12 0 64,14 0-88,-12 1 32,11 3 32,-16 25-88,6-25 16,12 1 80,-12 2-24,14 2-24,-15 2 8,17 2 16,-22 16-72,14-15 80,1 1 40,1 8-64,-1-10 72,1 12-24,0 1-8,-16 3-96,17-6 152,-1 3-80,0 3-16,1 0 16,1 0-16,0 1 48,-18-1-104,18 6 136,0-1-48,1 10 8,-1-10 24,0 12-32,-2-10 88,-16-7-176,17 20 153,-1-4-17,0 2 88,-10 2-80,14 0 96,-15 4-56,-5-24-184,16 23 192,-12 3 40,1 1-80,1 0 32,-2 4 0,-4 0-16,0-31-168,0 31 152,0 0-16,0 0-24,-4 1-48,-2 1 56,-1 2-8,7-35-112,-7 34 80,-8 1-8,8-3-8,-9-1 16,1-4 16,-1 1-56,16-28-40,-15 25 48,-3-1 48,0-4-96,0 0 0,-2-2 32,-2 0-48,22-18 16,-22 16 48,1-1 0,-1-10 0,2 12 32,0-14-96,2 4 72,18-7-56,-18 6-16,-1-2 0,3-3 32,0 1-72,8-2-72,-10 0-16,18 0 144,-5 0-168,-10-3-88,10-1-32,-2-2-160,-1-8-88,1 9-104,7 5 640,-5-17-672,1 12-201,2-17-159,0 6-264,2 1-392,0-1-497,0 16 2185,6-15-2905,8 1-975,-10-1-473,12 1 1144,-10 8 1129,-6 6 2080,22-18-4073,-22 18 4073</inkml:trace>
  <inkml:trace contextRef="#ctx0" brushRef="#br0" timeOffset="1">792 912 5745,'0'0'0,"4"2"1192,-1 0-352,3-2-544,-6 0-296,5 0 264,11 0 248,-12 0 329,12-6 239,-10 1 32,12-1-144,-18 6-968,5-16 776,12 12-127,-14-10-89,14 8 16,-14-13 0,16 4 0,-19 15-576,3-5 600,14-19-72,-14 9-72,3-1-48,-1 0-47,1-2-17,-6 18-344,5-15 384,-1 0 0,-4 10 48,0-15-40,0 15 8,0-10-40,0 15-360,0-4 352,-2-1 16,-2 0-8,-1-1 24,-1 3-55,-1-1 23,7 4-352,-7 0 344,-8 0 0,10 0-16,-10 4-16,10 3-80,-1 11-48,6-18-184,-7 14 144,0 3-48,0 1 32,1 6-80,1-1-24,-1 1 64,6-24-88,-3 23 56,-1 1 40,0 0 24,2-1-104,1-1 56,1-2 0,0-20-72,0 20 128,0 0-16,3-4-80,3 1 40,8-1-72,-10-2 72,-4-14-72,14 15 56,-8-8-8,12 8-64,-13-12-32,17 3 80,-5-3-72,-17-3 40,16 2 8,0-2 8,2 0-32,1-3-8,-3-3-24,0-10-120,-16 16 168,17-4-352,-1-12-104,-1 10-216,1-12-280,-2 13-281,-8-17-543,-6 22 1776,22-5-2424,-17-17-633,15 5-744,-15-1 200,15-2 1073,-20 20 2528,6-20-1553,10 0-1975,-16 20 3528</inkml:trace>
  <inkml:trace contextRef="#ctx0" brushRef="#br0" timeOffset="2">1444 91 6289,'0'0'0,"0"0"1448,-2-3-448,2 3-223,0 0-777,-2-4 944,2 4 296,0 0 232,0 2 49,0 3-185,0 10-256,0-15-1080,0 7 864,0 13-168,0-2-111,4 4-97,-4 4-64,3 1-56,-3-27-368,4 31 368,0 1-32,-1 3-24,1 1-40,0 2-88,1 2-24,-5-40-160,4 40 104,1 0-24,1 0-16,-3 0-24,1 2-16,1 0 16,-5-42-40,4 39 40,0 1-40,-4-3-24,3-3-72,1-3-112,-1-2-184,-3-29 392,0 27-704,4-7-288,0 2-408,-4-4-561,3-1-663,-3-1-857,0-16 3481,4 5-3145,-4 3 937,4-3-2201,-4-5 4409</inkml:trace>
  <inkml:trace contextRef="#ctx0" brushRef="#br0" timeOffset="3">1300 769 9522,'0'0'0,"0"0"0,4 0 3160,-4-4-1767,4 0-1001,1-1-128,11 0 200,-10-10 256,-6 15-720,16-4 768,-10-1-136,14-10-240,-15 15-232,15-3-80,-5-3-32,-15 6-48,14-5 32,2-1-8,1 1-8,1 1-40,-2-1-176,1 1-264,-17 4 464,16-3-872,-1-1-632,1 4-617,-2-4-551,1 4-57,-1 0 769,-14 0 1960,15 0-1265,-10 0-2231,-5 0 3496</inkml:trace>
  <inkml:trace contextRef="#ctx0" brushRef="#br0" timeOffset="4">1871 887 6449,'0'0'0,"3"-4"1736,1-10-359,-1 8-217,3-14 128,-6 20-1288,4-5 1456,1-15 25,-1 3-161,1 12-272,-1-19-248,1 10-127,-5 14-673,4-17 560,-1 1-16,1 0 48,0-1-80,-1 3-24,-3 8-104,0 6-384,4-21 304,-4 17 16,0-12-72,0 12-48,0-1 72,0-10-96,0 15-176,0 0 217,-2 0 31,0-4-48,-1 4 64,-3 0 16,1 2 24,5-2-304,-4 2 192,-1 4-24,-1 8-24,1-7-32,-1 13-40,1-2-32,5-18-40,-6 19 16,1 1-32,1 0 0,3 1 88,-3 3-56,2-2-32,2-22 16,-2 20 48,0 2-64,1-6 16,1 0-16,0 1 0,0-10-24,3 11 8,-3-18 32,6 5-24,-1 10-16,1-11-32,8 1-40,-10-1 8,1-1-88,-5-3 192,18 2-184,-12-2-152,16 0-104,-6 0-120,-2-5-257,3-10-175,-17 15 992,16-4-1192,1-12-280,-1 11-289,0-12-415,-1 12-457,-1-10-311,-14 15 2944,6-5-2641,15-11 809,-6 10 751,0-10 641,-1 12-1384,1-1 144,-15 5 1680,0 0 0</inkml:trace>
  <inkml:trace contextRef="#ctx0" brushRef="#br0" timeOffset="5">2366 683 3712,'0'0'0,"0"-3"520,0 3-520,6-6 857,-1-12 431,-1 14 280,-1-10 33,1 10-33,-4-1-160,0 5-1408,0-15 1240,0 12-119,0-1-105,0 0-112,-2 1-88,0 3-104,2 0-712,-3 0 641,-3 0-89,1 0 0,-1 0-56,1 5-104,0 1-56,5-6-336,-6 16 208,1-9-88,-1 13 16,1-3-40,-3 1-16,3 2 8,5-20-88,-5 20 40,-1 0 16,3 1-32,-1-1-8,0-1 24,2-1-32,2-18-8,-1 18 24,-1-4 16,2 1-80,0-8 8,0 10-8,5-12-16,-5-5 56,6 7-40,-1 1-8,11-3-24,-10 0 8,12-1-16,-3-2 8,-15-2 72,14 0-72,2 0-32,3-4 16,-1-1 0,2-12-56,2 14-96,-22 3 240,20-16-400,1 10-192,-3-14-224,1 6-233,-1-1-271,-2 1-344,-16 14 1664,15-15-2033,-1 0-415,-8-3-297,12 2 657,-15-2 679,14-2 657,-17 20 752,3-20-3000,-3 20 3000</inkml:trace>
  <inkml:trace contextRef="#ctx0" brushRef="#br0" timeOffset="6">2762 42 5089,'0'0'0,"0"-5"1024,0-11-16,0 10-32,0-8 176,0 14 289,0 0-1441,0 0 1688,0 0 49,0 0-65,0 0-248,0 3-256,0 4-295,0-7-873,0 15 712,0-8-120,0 13-80,0-3-48,4 3-112,-4 1 56,0-21-408,3 24 344,-3 3-8,4 2-40,0 2-119,-1 2-17,1-1-64,-4-32-96,4 35 112,-1 1-8,1 1-64,-1 1 56,1-2-64,0 2-16,-4-38-16,3 35 40,1 1-56,0 0 32,-1-1-48,1-1 8,-1-1-56,-3-33 80,4 29-168,0-2-120,-1-3-209,1-4-183,0-4-416,-1 1-440,-3-17 1536,4 5-1961,0 10-647,-4-14-569,3 3-296,-3-2 913,0-2-2361,0 0 4921</inkml:trace>
  <inkml:trace contextRef="#ctx0" brushRef="#br0" timeOffset="7">2662 607 8681,'0'0'0,"0"0"0,0 0 2625,0 0-1497,0 0-768,0 0-120,0 0 264,6-4 241,-6 4-745,5-3 872,10 3-48,-12 0-272,12 0-256,-12 0-160,12-4-88,-15 4-48,5 0 48,14 0-40,-14 0-8,17 0-88,-17 2-256,17 0-472,-22-2 816,5 3-1536,17 1-985,-7 2-672,-10-1 705,15 0 791,-14 3-1991,-6-8 3688</inkml:trace>
  <inkml:trace contextRef="#ctx0" brushRef="#br0" timeOffset="8">3211 869 8737,'0'0'0,"0"-6"2809,0 6-2809,-2-20 1248,-2 2-952,-1 0-224,-1-2 48,3 0 120,-1 2 80,4 18-320,-4-18 265,1 1-97,-3 3-136,1-1-112,1 1-96,1-3-233,3 17 409,-4-14-808,0 8-688,2-12-673,-1 13-151,-1-10 544,2 12 663,2 3 1113,-1-6-3280,1 6 3280</inkml:trace>
  <inkml:trace contextRef="#ctx0" brushRef="#br0" timeOffset="9">3196 435 7049,'0'0'0,"0"-6"2296,0-12-439,4 13-737,-1-15-144,-3 14 9,0 6-985,4-14 1040,0 10-112,-4-2-224,0 3-280,0-1-208,3 1-104,-3 3-112,0 0 40,0 0-32,0 0-168,0 0-296,4 0-512,-4 0-760,0 0 1728,3 3-2705,1 4-592,-4 10 769,4-10-2353,-4-7 4881</inkml:trace>
  <inkml:trace contextRef="#ctx0" brushRef="#br0" timeOffset="10">3527 571 10282,'0'0'0,"0"0"1976,0 0-1296,0-4-200,0 4-480,0-4 697,0 1 295,-2-1 264,0 4-40,0 0-240,0 0-231,2 0-745,-3 0 568,-1 0-144,-1 2-16,1 2-48,0 3-96,1 9-64,3-16-200,-2 8 72,0 13-32,0-2-24,0 0-8,1 3-8,1 4 16,0-26-16,0 27-24,0 0 0,0 2 24,0-2-40,0-1 24,0-3 16,0-23 0,3 24-24,1-4-32,-1-4 16,3-1 16,-1-10 0,1 10 40,-6-15-16,5 4-32,10 1-16,-15-3-16,5 0 40,10-2-16,-12 0 24,-3 0 16,6-6 40,10-12 40,-12 13 32,1-19 56,12 6 16,-14-4-40,-3 22-144,4-22 168,1 0 8,1-1-56,-1 1 24,1 0-40,-1 2-80,-5 20-24,4-18 80,-4 2-88,3 1-8,-3 10-48,0-13-136,0 14-160,0 4 360,0-15-648,0 15-360,0-5-592,0 1-593,0 4-840,0 0-791,4 0 847,-4 0 2977,0 0-2048,0 0-1969,0 0 4017</inkml:trace>
  <inkml:trace contextRef="#ctx0" brushRef="#br0" timeOffset="11">3833 607 6745,'0'0'0,"0"2"1616,0 0-776,4 0-407,1-1 175,-5-1-608,4 4 928,2 1 296,-1 3 72,10 6-199,-12-8-281,3 12-224,-6-18-592,5 7 496,10 15-56,-15-8-16,5 3-8,10 1-48,-12 0-56,-3-18-312,4 20 281,1-4-9,1 3-56,-3-3 8,3 2-40,-3-2-16,-3-16-168,6 15 160,-2-1-24,-1-6-32,-3 8-16,4-11 0,-1 1 16,-3-6-104,0 7 152,4-1 16,-4-3-8,4-1 0,-4 0-8,0-2 40,0 0-192,3 0 200,-3-4 48,0-1 16,4-10-16,-4 10 32,0-15-24,0 20-256,4-15 176,-4-3 57,3 0-33,1-2-16,-1 0 64,1 0-48,-4 20-200,6-22 280,-1 2 24,0-1 24,10 1-24,-11 0-88,1 3 40,-5 17-256,16-16 216,-10 1-32,8 10 48,-8-11-40,8 16-8,-8-6 32,-6 6-216,16-3 240,-12 3-64,10 0-16,-8 0 0,10 0 9,-10 1 23,-6-1-192,18 6 208,-13 8-40,13-6 24,-14 10-40,12-2-16,-10-1 0,-6-15-136,14 18 88,-8 0-40,-1 2-16,11-2 0,-12 0-8,2-1-8,-6-17-16,5 16 48,0-2-80,1 1-104,-2-1-16,1-8-136,0 10-8,-5-16 296,6 6-480,-2 10-257,1-12-239,-1 1-280,-1-1-312,1-2-481,-4-2 2049,3 1-2896,1-1-1137,0 0-672,-1 0 1248,1-3-2040,-4 3 5497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14.979"/>
    </inkml:context>
    <inkml:brush xml:id="br0">
      <inkml:brushProperty name="width" value="0.05" units="cm"/>
      <inkml:brushProperty name="height" value="0.05" units="cm"/>
      <inkml:brushProperty name="color" value="#57D200"/>
    </inkml:brush>
  </inkml:definitions>
  <inkml:trace contextRef="#ctx0" brushRef="#br0">139 71 7001,'0'0'0,"0"0"0,0-4 2000,-2-1-639,-1-13-809,1 14-256,2-1 88,0-1 192,0 6-576,0-16 864,0 16 185,3-5 31,1 1-64,-4 4-136,0-4-120,0 4-760,4 0 680,-1 0-79,-3 2-17,4 2-24,0 3 0,-4 9-24,0-16-536,5 8 480,-1 13 32,-1-1-48,-3 4 8,4 0-23,-4 5-41,0-29-408,0 29 400,0 0-40,0 2-40,0 1-40,-2-1-48,0 4-32,2-35-200,-3 34 200,-1 2 8,-1 4 8,-1 0-24,1 2-32,-1 0 8,6-42-168,-7 43 136,-8 1 56,10 0 8,-1-3-8,-8 3 0,10 0-55,4-44-137,-7 43 88,-7 1-16,10-2-40,-2-4 8,1 0 24,0-4-48,5-34-16,-8 35 40,1-4 8,2-2-16,-3-2 24,3-2 32,1-3-40,4-22-48,-2 22 48,1-2-8,-1-2 8,0-2 24,2-1 48,0-10-40,0-5-80,0 17 40,0-14 40,0 1-80,0 1-32,0-3 120,4 0-8,-4-2-80,5 2 72,1-2 96,8 2-72,-10-2-8,12 0 24,-11 0-24,-5 0-88,20-4 104,-3 0 8,1-1 8,0 0 24,2-1-88,-2-8 24,-18 14-80,18 0 96,2-6-40,0-8 56,4 10-16,-4-1-40,2-10 24,-22 15-80,22-4 80,-3-1-32,3-10 24,0 12 8,-2-1-32,2 0-16,-22 4-32,18-5 16,2 0 0,-2 1 16,-2-11 48,1 15-96,-1-3 48,-16 3-32,15-6-64,-10 3 48,15 3 48,-14-4-32,10 0 64,-11 1-32,-5 3-32,15-4-16,-12 4 32,3-3 0,-1 3-96,1-4 48,-1 0-128,-5 4 160,4 0-200,0-3-144,-1-1-200,-3 0-128,4-1-144,-4 1-113,0 4 929,0-5-1080,0 1-152,0-1-192,0-1-353,3 3-495,-3-1-633,0 4 2905,4-4-3657,0 1-127,-4-1 1055,3 1 929,-3-1-2377,0 4 4177</inkml:trace>
  <inkml:trace contextRef="#ctx0" brushRef="#br0" timeOffset="2575">947 908 5089,'0'0'0,"0"-3"760,0-12 0,0 15-760,4-5 616,-4-14-24,3 14 200,1-13 209,-4 12 191,4-8 40,-4 14-1232,0-4 1128,0 1-95,0-3-153,0 1-56,0 1-80,-2 0-48,2 4-696,-4 0 680,0 0-72,-1 0 1,0 0-25,-1 0-72,-8 4-32,14-4-480,-4 6 408,-3 1-40,-8 9-16,10-9-24,-3 13-24,1-3-40,7-17-264,-14 16 176,10 4 40,-3-2-112,0 2 65,1 0-41,1 2 0,5-22-128,-6 22 152,1-2-56,3-2-16,0 0-16,0-3 24,0 1-64,2-16-24,-1 14 56,1 1 0,0-8-32,0 13 48,5-13-16,1 10 24,-6-17-80,5 5 88,10 2-32,-12-1 24,12-1-8,-12-1-16,14-2 72,-17-2-128,5 0 120,13 0 40,-12-6 24,14 1-16,-15-11 16,13 10 32,-18 6-216,6-20 184,10 6 16,-12-3-24,10 1-24,-10 0-48,1-1 0,-5 17-104,6-14 88,-1-1-16,-1-1 16,-1 1 0,-3-1-16,0 0 0,0 16-72,0-17 48,0 1-48,0 11-32,0-17 16,0 7-24,-1 10 8,1 5 32,-2-18-72,-2 12-136,1-8-40,-3 8-208,3-8-208,-1 10-136,4 4 800,-6-5-1104,3-1-337,-1 1-335,2-1-473,1 3-407,-1-1-401,2 4 3057,0 0-3328,0 0 863,0 0 849,0 0-2609,0 0 4225</inkml:trace>
  <inkml:trace contextRef="#ctx0" brushRef="#br0" timeOffset="2576">1459 823 7089,'0'0'0,"0"0"1616,0-4-535,0 4-1081,-2-5 736,0-1 88,1 1 248,-1-1 184,0 3 105,0-1-81,-1 1-200,3 3-1080,-4-4 960,-2 4-175,1 0-97,-2 0-72,-8 0-16,15 0-600,-3 0 584,-3 2-40,-1 3-16,-8 2-152,12 1-23,-5 8-57,8-16-296,-14 6 224,9 13 24,-1-2-32,-8-1 8,10 2-32,-2 2-40,1-2 48,5-18-200,-5 20 136,1 0 8,2 0 0,-2-1-80,3-1 40,1-18-104,-2 16 88,2-1 24,0-1-96,0-7 80,0 12-56,5-14-64,1 2 48,-6-7-24,5 15-8,1-12-8,10 3 40,-11-3-24,15 1 32,-14 0-48,-6-4 16,22 2-16,-8-1 8,1-1-96,3 0 64,-4 0-16,5-5-72,-19 5 128,16-6-256,0-8-152,1 10-208,-3 1-152,1-3-217,-1-10-263,-14 16 1248,6-4-1624,12-1-513,-13-1-543,13 1-577,-12-10 56,10 15 897,-16 0 2304,4-5-1456,12-1-2409,-16 6 3865</inkml:trace>
  <inkml:trace contextRef="#ctx0" brushRef="#br0" timeOffset="2577">1848 776 6265,'0'0'0,"-2"0"1152,2 0-1152,-4 0 768,1 0-280,-1 0 80,0 0 169,3 0 175,-3 0 112,4 0-1024,-6 0 968,3 1-120,-3 3-127,1 2-105,-1-1-72,1 2-40,5-7-504,-7 15 448,-1-10-56,1 12-56,2-10-80,-1 13-32,1-6-24,5-14-200,-6 17 240,1-1 0,1 0 49,-1 3-1,1-3-16,2 0-16,2-16-256,-3 17 216,1-3 8,0 1-24,0-8-40,1 7 8,1-8-48,0-6-120,0 14 104,0-10-24,0 1-40,0 1-8,3-1 0,3-3-8,-6-2-24,5 2 8,1 0 8,-1-2 32,10 0-8,-10 0 16,9-4-8,-14 4-48,6-5 24,8-10 16,-10 12 24,11-14 16,-12 12-8,3-13 8,-6 18-80,18-15 40,-14 10-16,1-15 16,9 14 0,-14-14 24,6 15-24,-6 5-40,5-20 40,1 16 8,-1-10 32,1 10 24,-1 0 16,-1 1 80,-4 3-200,3-4 248,1 1 104,0 3 40,-1 0 25,-3 0 39,4 1 8,-4-1-464,0 4 392,4 1-80,-4 1-56,3-1-48,-3 1-8,0-1-40,0-5-160,4 7 160,-4-1-104,0 1 32,3-1-32,-3-1-56,4 1 56,-4-6-56,4 5 56,-4 0-8,3 1-40,1-3-16,0 3-24,-4-4-56,0-2 88,3 3-160,1-1-112,0 0-152,-1 0-144,1-2-152,1 0-144,-5 0 864,4 0-1081,1-4-335,-1 1-400,1-12-457,-1 10-503,1-12-337,-5 17 3113,6-5-2961,-1-15 849,1 3 776,-1 3-2225,-5 14 3561</inkml:trace>
  <inkml:trace contextRef="#ctx0" brushRef="#br0" timeOffset="2578">2202 156 4777,'0'0'0,"0"-5"728,0-13 240,0 18-968,0-6 1096,0 1 144,3 0 265,-3 1 215,0 4 56,0 0-87,0 0-1689,0 2 1464,0 3-304,0 10-239,0-8-145,0 13-104,0-4-56,0-16-616,0 20 608,0 0-88,0 2-40,0 2-40,0-1-31,0 4-41,0-27-368,0 28 328,0-1 8,0 2-72,4 4 0,-4-1-80,4 3-32,-4-35-152,0 34 96,3 3-8,-3-3-32,0-1-40,0 1 0,4-3-64,-4-31 48,0 31 48,0-2-24,4-2-8,-4-1-56,3-1-120,-3-3-80,0-22 240,4 22-320,-4-4-184,3-4-192,-3 1-177,4-10-303,0 14-360,-4-19 1536,0 5-1825,3 1-463,-3-1-481,0-1-367,0-3 375,0-1 833,0 0 1928,-1 0-1161,-3 0-2327,4 0 3488</inkml:trace>
  <inkml:trace contextRef="#ctx0" brushRef="#br0" timeOffset="2579">2013 707 7025,'0'0'0,"0"0"0,0 0 1688,0 0-479,0 0-473,0 0-112,0 0 152,5 0 136,-5 0-912,6 0 904,-1 0-119,10 0-225,-12 0-192,3 0-120,12 0-80,-18 0-168,5 1 96,14-1-40,-14 0-16,15 2-40,-14 0-56,12 0-136,-18-2 192,14 2-504,-8 0-488,14 1-689,-15 1-775,13-1-137,-12 3 625,-6-6 1968,21 5-1281,-15 1-2335,-6-6 3616</inkml:trace>
  <inkml:trace contextRef="#ctx0" brushRef="#br0" timeOffset="2580">2483 941 8289,'0'0'0,"-2"-4"2577,1-1-913,-3-13-880,0 12-192,4 6-592,-1-20 641,-1 6 47,0 8 56,0-16-120,0 17-200,0-13-128,2 18-296,-1-6 192,1-12-112,-2 13 0,0-12-56,2 12-32,-2-9-160,2 14 168,-2-6-440,2-8-440,-1 10-552,-1-11-601,2 12-631,-2-1 31,2 4 2633,-2-5-1936,2-1 703,-2 1-2255,2 5 3488</inkml:trace>
  <inkml:trace contextRef="#ctx0" brushRef="#br0" timeOffset="2581">2490 529 6121,'0'0'0,"0"0"1696,0-6-87,-1 1-817,-1-1-440,2 1-56,0-1 8,0 6-304,0-3 296,0-1-24,0 1-104,0 3-88,0 0-112,0 0 32,0 0-184,0 0-288,0 0-536,3 1-793,1 3-111,0 1 392,-4-5 1520,3 6-4153,-3-6 4153</inkml:trace>
  <inkml:trace contextRef="#ctx0" brushRef="#br0" timeOffset="2582">2743 705 7225,'0'0'0,"0"0"1912,0 0-1912,0 0 1153,0-6-497,4 1-8,-4 0 192,0-1 144,0 2 81,0 4-1065,0-5 952,0 1-104,0 1-72,0-1-112,0 4-72,0-4-87,0 4-505,-2 0 392,0 0-72,-2 0-56,1 2-96,-1 2 0,0 1-72,4-5-96,-3 17 80,-1-12 16,0 11-32,1-1-8,1 0 8,-2 3-40,4-18-24,-1 18 0,-3 2 0,2 2 8,0-2-8,0 1 24,2 1 16,0-22-40,0 20 16,0-2-8,0 0 8,0-1 0,0-1-32,4-9 16,-4-7 0,6 19 24,-3-14-24,3 2 24,-1-1 32,1-1-16,8-1 48,-14-4-88,4 2 104,10-2 48,-10 0-24,12-6 88,-12-10 24,12 10-16,-16 6-224,6-18 248,8 4-64,-8-1 40,8-1-48,-10-1-32,1 1 16,-5 16-160,6-16 112,-1-1-32,-1 1 41,-1 2-49,1-1-32,0 1 56,-4 14-96,0-6-16,0-14-16,0 15-48,3-13-145,-3 12-207,0-8-312,0 14 744,0-4-1184,0 0-552,0 1-609,4-1-632,-4 4-607,4 0 591,-4 0 2993,0 0-2056,3 0-2281,-3 0 4337</inkml:trace>
  <inkml:trace contextRef="#ctx0" brushRef="#br0" timeOffset="2583">3066 827 7689,'0'0'0,"0"1"1721,0 3-945,0 1-320,0-5-456,0 4 544,4 1 256,1 1 280,1-1 137,-1 1-41,-1 8-128,-4-14-1048,3 6 888,1 10-112,1-10-135,-1 12-81,1-4-48,-1 1-40,-4-15-472,4 16 472,-1-1-48,1-1 0,1 3-56,-1-3-40,0 1 0,-4-15-328,3 7 280,-3 9-32,4-10-23,0 1-1,-4 7-48,3-10 0,-3-4-176,4 6 152,-4-1-40,4-1 40,-1-3-56,-3 1 40,4-2 16,-4 0-152,3 0 128,-3-3 0,4-1 24,0-1-24,-1-1-8,1-10 8,-4 16-128,4-6 88,-1-12 8,1 4-24,-1-1-16,3-3 32,-1 0 0,-5 18-88,15-18 80,-11-1 8,10 3 0,-10-2 16,10 2-32,-10 1-32,-4 15-40,14-14 144,-10 8-88,11-14 32,-12 15 40,12-10-112,-12 12 72,-3 3-88,15-6 72,-12 1 0,12 1 88,-11 0 64,10 4 0,-10 0 41,-4 0-265,5 0 192,10 0-56,-12 0 40,3 2-8,-1 2 40,1 3 0,-6-7-208,5 15 232,-1-1-64,1-7-16,1 15-16,-1-4-32,-1 0 16,-4-18-120,5 20 96,-1 2-16,-1-2-40,1 2-8,0-2 16,-1 0-64,-3-20 16,4 18 32,0-2-16,-4-1 16,3 0-32,1-8-16,0 11 0,-4-18 16,3 5-128,1 12-56,-1-12-176,3 2-176,-2-1-304,-1 1-297,-3-7 1137,6 6-1312,-1-3-408,-1-1-497,1-2-967,1 0-1521,-1 0 56,-5 0 4649,5-4-3345,10-1-1816,-15 5 5161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20.704"/>
    </inkml:context>
    <inkml:brush xml:id="br0">
      <inkml:brushProperty name="width" value="0.05" units="cm"/>
      <inkml:brushProperty name="height" value="0.05" units="cm"/>
      <inkml:brushProperty name="color" value="#57D200"/>
    </inkml:brush>
  </inkml:definitions>
  <inkml:trace contextRef="#ctx0" brushRef="#br0">0 191 5921,'0'0'0,"0"0"1344,0 0-1344,0-5 1264,0-1-464,0 1-71,4-1 103,0 3 160,-1-1 136,-3 4-1128,0 0 1177,4 0-105,-1 0-96,1 4-144,-4 1-144,4 12-64,-4-17-624,0 7 553,3 15-25,3-2 16,-3 0-80,3 3-56,-1 4-48,-5-27-360,6 30 256,-1 4-56,1 2-8,8 4-32,-14 0-72,6-2 48,-6-38-136,5 40 104,0 0-24,1 4 40,-1-1-40,-1 1 0,0 1 24,-4-45-104,3 42 136,1-2-40,0-2-16,-4-3 0,3-3 0,-3 3 41,0-35-121,4 31 72,-4 0-8,3-4-24,1 0 16,-4-3 24,4-4-8,-4-20-72,3 18 40,-3-4-56,0-6 40,4-1-8,-4 0 24,0-1 16,0-6-56,0 1 32,0-1 16,0-3 48,0-3-40,0-10 80,0 16-136,0-5 56,-4-21-24,1 8 32,-3-4 24,3 0-16,-3-1 32,6 23-104,-3-27 88,-3 1-32,2-1 0,1-2 24,-1 2-24,1-1-24,3 28-32,-4-29 56,2 0-32,0 0-24,0-2 72,1-1-72,-1-1 56,2 33-56,-2-33 72,2 1-56,0 3 8,0-2 16,4 0-40,-1 2 16,3-2 32,-6 31-48,5-29 8,10 0 40,-12 0 64,14 0-88,-12 1 32,11 3 32,-16 25-88,6-25 16,12 1 80,-12 2-24,14 2-24,-15 2 8,17 2 16,-22 16-72,14-15 80,1 1 40,1 8-64,-1-10 72,1 12-24,0 1-8,-16 3-96,17-6 152,-1 3-80,0 3-16,1 0 16,1 0-16,0 1 48,-18-1-104,18 6 136,0-1-48,1 10 8,-1-10 24,0 12-32,-2-10 88,-16-7-176,17 20 153,-1-4-17,0 2 88,-10 2-80,14 0 96,-15 4-56,-5-24-184,16 23 192,-12 3 40,1 1-80,1 0 32,-2 4 0,-4 0-16,0-31-168,0 31 152,0 0-16,0 0-24,-4 1-48,-2 1 56,-1 2-8,7-35-112,-7 34 80,-8 1-8,8-3-8,-9-1 16,1-4 16,-1 1-56,16-28-40,-15 25 48,-3-1 48,0-4-96,0 0 0,-2-2 32,-2 0-48,22-18 16,-22 16 48,1-1 0,-1-10 0,2 12 32,0-14-96,2 4 72,18-7-56,-18 6-16,-1-2 0,3-3 32,0 1-72,8-2-72,-10 0-16,18 0 144,-5 0-168,-10-3-88,10-1-32,-2-2-160,-1-8-88,1 9-104,7 5 640,-5-17-672,1 12-201,2-17-159,0 6-264,2 1-392,0-1-497,0 16 2185,6-15-2905,8 1-975,-10-1-473,12 1 1144,-10 8 1129,-6 6 2080,22-18-4073,-22 18 4073</inkml:trace>
  <inkml:trace contextRef="#ctx0" brushRef="#br0" timeOffset="1">792 912 5745,'0'0'0,"4"2"1192,-1 0-352,3-2-544,-6 0-296,5 0 264,11 0 248,-12 0 329,12-6 239,-10 1 32,12-1-144,-18 6-968,5-16 776,12 12-127,-14-10-89,14 8 16,-14-13 0,16 4 0,-19 15-576,3-5 600,14-19-72,-14 9-72,3-1-48,-1 0-47,1-2-17,-6 18-344,5-15 384,-1 0 0,-4 10 48,0-15-40,0 15 8,0-10-40,0 15-360,0-4 352,-2-1 16,-2 0-8,-1-1 24,-1 3-55,-1-1 23,7 4-352,-7 0 344,-8 0 0,10 0-16,-10 4-16,10 3-80,-1 11-48,6-18-184,-7 14 144,0 3-48,0 1 32,1 6-80,1-1-24,-1 1 64,6-24-88,-3 23 56,-1 1 40,0 0 24,2-1-104,1-1 56,1-2 0,0-20-72,0 20 128,0 0-16,3-4-80,3 1 40,8-1-72,-10-2 72,-4-14-72,14 15 56,-8-8-8,12 8-64,-13-12-32,17 3 80,-5-3-72,-17-3 40,16 2 8,0-2 8,2 0-32,1-3-8,-3-3-24,0-10-120,-16 16 168,17-4-352,-1-12-104,-1 10-216,1-12-280,-2 13-281,-8-17-543,-6 22 1776,22-5-2424,-17-17-633,15 5-744,-15-1 200,15-2 1073,-20 20 2528,6-20-1553,10 0-1975,-16 20 3528</inkml:trace>
  <inkml:trace contextRef="#ctx0" brushRef="#br0" timeOffset="2">1444 91 6289,'0'0'0,"0"0"1448,-2-3-448,2 3-223,0 0-777,-2-4 944,2 4 296,0 0 232,0 2 49,0 3-185,0 10-256,0-15-1080,0 7 864,0 13-168,0-2-111,4 4-97,-4 4-64,3 1-56,-3-27-368,4 31 368,0 1-32,-1 3-24,1 1-40,0 2-88,1 2-24,-5-40-160,4 40 104,1 0-24,1 0-16,-3 0-24,1 2-16,1 0 16,-5-42-40,4 39 40,0 1-40,-4-3-24,3-3-72,1-3-112,-1-2-184,-3-29 392,0 27-704,4-7-288,0 2-408,-4-4-561,3-1-663,-3-1-857,0-16 3481,4 5-3145,-4 3 937,4-3-2201,-4-5 4409</inkml:trace>
  <inkml:trace contextRef="#ctx0" brushRef="#br0" timeOffset="3">1300 769 9522,'0'0'0,"0"0"0,4 0 3160,-4-4-1767,4 0-1001,1-1-128,11 0 200,-10-10 256,-6 15-720,16-4 768,-10-1-136,14-10-240,-15 15-232,15-3-80,-5-3-32,-15 6-48,14-5 32,2-1-8,1 1-8,1 1-40,-2-1-176,1 1-264,-17 4 464,16-3-872,-1-1-632,1 4-617,-2-4-551,1 4-57,-1 0 769,-14 0 1960,15 0-1265,-10 0-2231,-5 0 3496</inkml:trace>
  <inkml:trace contextRef="#ctx0" brushRef="#br0" timeOffset="4">1871 887 6449,'0'0'0,"3"-4"1736,1-10-359,-1 8-217,3-14 128,-6 20-1288,4-5 1456,1-15 25,-1 3-161,1 12-272,-1-19-248,1 10-127,-5 14-673,4-17 560,-1 1-16,1 0 48,0-1-80,-1 3-24,-3 8-104,0 6-384,4-21 304,-4 17 16,0-12-72,0 12-48,0-1 72,0-10-96,0 15-176,0 0 217,-2 0 31,0-4-48,-1 4 64,-3 0 16,1 2 24,5-2-304,-4 2 192,-1 4-24,-1 8-24,1-7-32,-1 13-40,1-2-32,5-18-40,-6 19 16,1 1-32,1 0 0,3 1 88,-3 3-56,2-2-32,2-22 16,-2 20 48,0 2-64,1-6 16,1 0-16,0 1 0,0-10-24,3 11 8,-3-18 32,6 5-24,-1 10-16,1-11-32,8 1-40,-10-1 8,1-1-88,-5-3 192,18 2-184,-12-2-152,16 0-104,-6 0-120,-2-5-257,3-10-175,-17 15 992,16-4-1192,1-12-280,-1 11-289,0-12-415,-1 12-457,-1-10-311,-14 15 2944,6-5-2641,15-11 809,-6 10 751,0-10 641,-1 12-1384,1-1 144,-15 5 1680,0 0 0</inkml:trace>
  <inkml:trace contextRef="#ctx0" brushRef="#br0" timeOffset="5">2366 683 3712,'0'0'0,"0"-3"520,0 3-520,6-6 857,-1-12 431,-1 14 280,-1-10 33,1 10-33,-4-1-160,0 5-1408,0-15 1240,0 12-119,0-1-105,0 0-112,-2 1-88,0 3-104,2 0-712,-3 0 641,-3 0-89,1 0 0,-1 0-56,1 5-104,0 1-56,5-6-336,-6 16 208,1-9-88,-1 13 16,1-3-40,-3 1-16,3 2 8,5-20-88,-5 20 40,-1 0 16,3 1-32,-1-1-8,0-1 24,2-1-32,2-18-8,-1 18 24,-1-4 16,2 1-80,0-8 8,0 10-8,5-12-16,-5-5 56,6 7-40,-1 1-8,11-3-24,-10 0 8,12-1-16,-3-2 8,-15-2 72,14 0-72,2 0-32,3-4 16,-1-1 0,2-12-56,2 14-96,-22 3 240,20-16-400,1 10-192,-3-14-224,1 6-233,-1-1-271,-2 1-344,-16 14 1664,15-15-2033,-1 0-415,-8-3-297,12 2 657,-15-2 679,14-2 657,-17 20 752,3-20-3000,-3 20 3000</inkml:trace>
  <inkml:trace contextRef="#ctx0" brushRef="#br0" timeOffset="6">2762 42 5089,'0'0'0,"0"-5"1024,0-11-16,0 10-32,0-8 176,0 14 289,0 0-1441,0 0 1688,0 0 49,0 0-65,0 0-248,0 3-256,0 4-295,0-7-873,0 15 712,0-8-120,0 13-80,0-3-48,4 3-112,-4 1 56,0-21-408,3 24 344,-3 3-8,4 2-40,0 2-119,-1 2-17,1-1-64,-4-32-96,4 35 112,-1 1-8,1 1-64,-1 1 56,1-2-64,0 2-16,-4-38-16,3 35 40,1 1-56,0 0 32,-1-1-48,1-1 8,-1-1-56,-3-33 80,4 29-168,0-2-120,-1-3-209,1-4-183,0-4-416,-1 1-440,-3-17 1536,4 5-1961,0 10-647,-4-14-569,3 3-296,-3-2 913,0-2-2361,0 0 4921</inkml:trace>
  <inkml:trace contextRef="#ctx0" brushRef="#br0" timeOffset="7">2662 607 8681,'0'0'0,"0"0"0,0 0 2625,0 0-1497,0 0-768,0 0-120,0 0 264,6-4 241,-6 4-745,5-3 872,10 3-48,-12 0-272,12 0-256,-12 0-160,12-4-88,-15 4-48,5 0 48,14 0-40,-14 0-8,17 0-88,-17 2-256,17 0-472,-22-2 816,5 3-1536,17 1-985,-7 2-672,-10-1 705,15 0 791,-14 3-1991,-6-8 3688</inkml:trace>
  <inkml:trace contextRef="#ctx0" brushRef="#br0" timeOffset="8">3211 869 8737,'0'0'0,"0"-6"2809,0 6-2809,-2-20 1248,-2 2-952,-1 0-224,-1-2 48,3 0 120,-1 2 80,4 18-320,-4-18 265,1 1-97,-3 3-136,1-1-112,1 1-96,1-3-233,3 17 409,-4-14-808,0 8-688,2-12-673,-1 13-151,-1-10 544,2 12 663,2 3 1113,-1-6-3280,1 6 3280</inkml:trace>
  <inkml:trace contextRef="#ctx0" brushRef="#br0" timeOffset="9">3196 435 7049,'0'0'0,"0"-6"2296,0-12-439,4 13-737,-1-15-144,-3 14 9,0 6-985,4-14 1040,0 10-112,-4-2-224,0 3-280,0-1-208,3 1-104,-3 3-112,0 0 40,0 0-32,0 0-168,0 0-296,4 0-512,-4 0-760,0 0 1728,3 3-2705,1 4-592,-4 10 769,4-10-2353,-4-7 4881</inkml:trace>
  <inkml:trace contextRef="#ctx0" brushRef="#br0" timeOffset="10">3527 571 10282,'0'0'0,"0"0"1976,0 0-1296,0-4-200,0 4-480,0-4 697,0 1 295,-2-1 264,0 4-40,0 0-240,0 0-231,2 0-745,-3 0 568,-1 0-144,-1 2-16,1 2-48,0 3-96,1 9-64,3-16-200,-2 8 72,0 13-32,0-2-24,0 0-8,1 3-8,1 4 16,0-26-16,0 27-24,0 0 0,0 2 24,0-2-40,0-1 24,0-3 16,0-23 0,3 24-24,1-4-32,-1-4 16,3-1 16,-1-10 0,1 10 40,-6-15-16,5 4-32,10 1-16,-15-3-16,5 0 40,10-2-16,-12 0 24,-3 0 16,6-6 40,10-12 40,-12 13 32,1-19 56,12 6 16,-14-4-40,-3 22-144,4-22 168,1 0 8,1-1-56,-1 1 24,1 0-40,-1 2-80,-5 20-24,4-18 80,-4 2-88,3 1-8,-3 10-48,0-13-136,0 14-160,0 4 360,0-15-648,0 15-360,0-5-592,0 1-593,0 4-840,0 0-791,4 0 847,-4 0 2977,0 0-2048,0 0-1969,0 0 4017</inkml:trace>
  <inkml:trace contextRef="#ctx0" brushRef="#br0" timeOffset="11">3833 607 6745,'0'0'0,"0"2"1616,0 0-776,4 0-407,1-1 175,-5-1-608,4 4 928,2 1 296,-1 3 72,10 6-199,-12-8-281,3 12-224,-6-18-592,5 7 496,10 15-56,-15-8-16,5 3-8,10 1-48,-12 0-56,-3-18-312,4 20 281,1-4-9,1 3-56,-3-3 8,3 2-40,-3-2-16,-3-16-168,6 15 160,-2-1-24,-1-6-32,-3 8-16,4-11 0,-1 1 16,-3-6-104,0 7 152,4-1 16,-4-3-8,4-1 0,-4 0-8,0-2 40,0 0-192,3 0 200,-3-4 48,0-1 16,4-10-16,-4 10 32,0-15-24,0 20-256,4-15 176,-4-3 57,3 0-33,1-2-16,-1 0 64,1 0-48,-4 20-200,6-22 280,-1 2 24,0-1 24,10 1-24,-11 0-88,1 3 40,-5 17-256,16-16 216,-10 1-32,8 10 48,-8-11-40,8 16-8,-8-6 32,-6 6-216,16-3 240,-12 3-64,10 0-16,-8 0 0,10 0 9,-10 1 23,-6-1-192,18 6 208,-13 8-40,13-6 24,-14 10-40,12-2-16,-10-1 0,-6-15-136,14 18 88,-8 0-40,-1 2-16,11-2 0,-12 0-8,2-1-8,-6-17-16,5 16 48,0-2-80,1 1-104,-2-1-16,1-8-136,0 10-8,-5-16 296,6 6-480,-2 10-257,1-12-239,-1 1-280,-1-1-312,1-2-481,-4-2 2049,3 1-2896,1-1-1137,0 0-672,-1 0 1248,1-3-2040,-4 3 5497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27.2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6001,'0'0'0,"0"0"912,0 2-408,0-2-504,4 0 288,0 2 0,1-2 216,1 0 216,-1 0 217,0 0 119,-5 0-1056,6 0 1000,-1 0-96,1 0-136,8 0-119,-10 0-81,1 0-32,-5 0-536,15 0 512,-11 0 8,10 0 8,-8 0-56,10 0 0,-11 0-16,-5 0-456,17 0 433,-12 0-1,11 0-40,-10 0 8,14 0-80,-15 0-40,-5 0-280,22 0 272,-6 0-80,1 2 40,-1 0 0,0 0-48,1 1-16,-17-3-168,18 2 176,2 2-56,-2-3 24,2 1-40,0 2-8,0 0 24,-20-4-120,22 3 88,0-1 64,1 2-48,1-1-48,-2 1 65,3-1-49,-25-3-72,24 2 64,1 2 16,2-2-32,-1 0 32,1-1-24,0 1 24,0 2-56,-27-4-24,29 2 72,1 1-32,-1 1-40,0-2 112,0 3-56,-2-1 8,-27-4-64,29 5 128,0 1-88,2-1 0,0 1 32,1-1-8,1 2 8,-33-7-72,33 8 80,-2-1 8,1-2-8,1 10-24,-2-12 0,2 3 0,-33-6-56,30 14 32,1-10 48,2 3 8,0 8-48,1-13 16,-1 5-16,-33-7-40,33 14 16,-1-10 24,1 2 32,1 1 0,-1 0 0,0 8 40,-33-15-112,34 5 72,-3 0 0,2 10-40,-2-10 24,1 3 72,3 6-16,-35-14-112,34 4 176,1 3-80,-2 9-8,-1-10-16,-1 12-32,0-12 32,-31-6-72,33 18 32,-2-13 16,3 13 8,-1-10-16,3 10 16,-3-4-24,-33-14-32,34 7 56,-1 13 24,0-12-72,-1 10 96,-1-11-120,2 11 0,-33-18 16,31 15 64,1-8-80,1 13 88,2-13 0,-1 13-40,1-12 72,-35-8-104,34 18 40,-1-11 48,1 11-8,-1-11-40,2 13 48,-1-12 0,-34-8-88,31 16 49,2-1-25,-1-8 24,-3 15-32,4-8 16,-2 2-8,-31-16-24,33 17 48,-1 1-16,-1-2-8,-2 1 56,0 1-80,0 0 40,-29-18-40,29 22 32,0-4-32,0 4 48,0-4-64,2 0 40,0 2 72,-31-20-96,29 20 40,2-2 8,-4 0 24,2 0-56,-1 2-32,1-3 32,-29-17-16,27 18-40,-2 0 80,3 0 8,-1 4 8,0-2 40,2 0-128,-29-20 32,27 22 72,1-2-8,-3 0-80,2 1 48,-1-1-80,1 0 80,-27-20-32,27 22 16,-1 0 72,1-2 0,-2 2-128,1-2 96,-1-2-96,-25-18 40,26 20-16,-1 0 16,-3 2-48,3-1 96,-1-1-8,-1 0 40,-23-20-80,24 19 56,0 1-24,-1-1 0,1 1-16,-2-1 40,-2 1-24,-20-20-32,21 20-32,1 0 80,0 0-48,-2-2 48,0 2 0,2-2-48,-22-18 0,18 18 56,2 0-88,2 0 96,-2 0 0,1 1-64,-1 1 88,-20-20-88,20 18 48,-2 2-16,1-2 24,-1 0-24,-2 2 32,2 0-16,-18-20-48,17 20 32,-1 2-32,0-2 8,-1-2 24,1 0-32,-1 0 48,-15-18-48,14 18 64,1-1-96,-1 1 96,3-4-48,-3 3 24,2 1 56,-16-18-96,15 16 16,0 1 64,-10 1-112,17-2 64,-8 2 24,1 0-56,-15-18 0,14 19 80,-8-1-64,16 0-48,-17 0 32,15-2 48,-15 2 0,-5-18-48,19 19 72,-14-1-56,17 0 0,-8-2-48,-8 2 32,14 1 16,-20-19-16,14 18 48,-8 0 112,12-2-56,-13 1 24,14-1-48,-14 0-128,-5-16 48,20 17 48,-15-1-16,14 2 48,-16 0 0,14 0-96,-12 1 0,-5-19 16,16 16-32,-10-2 0,12 3 64,-13-3 0,10 1-16,-11 1 40,-4-16-56,14 17-16,-10 1 48,12-2 16,-11-1-48,10 3 64,-10-4-64,-5-14 0,6 17 32,10-3-32,-10 3 32,8-3 80,-8 4-96,8 0 16,-14-18-32,4 18-16,1 1-48,12-3 128,-14 2-32,3 0 48,10 2-32,-16-20-48,4 20 32,1 0 16,10 0-32,-12-2 64,3-1-96,-1 3 32,-5-20-16,15 16 32,-15 2-32,5-1 32,1-1-16,8 0-16,-10 1 16,-4-17-16,5 16-48,1-2 64,10 3 16,-16-3-64,5 4 160,1 1-112,-6-19-16,5 21 16,10-1 48,-12 0-112,3 0 64,-1-2 0,10 2-16,-15-20 0,4 19 16,1 1 1,9 0-17,-10 3 0,11-3 0,-12 2 0,-3-22 0,15 20 0,-10 0 0,10-2 0,-12 2 0,12 2 0,-11 1 0,-4-23 0,5 22 0,10 0 0,-12-2 0,3 0 0,8 0 0,-10 0 0,-4-20 0,3 20 0,3 2 0,8-2 0,-10 0 0,1 0 0,1-2 0,-6-18 0,5 20 0,10-2 0,-15 2 0,5-2 0,1 0 0,8 0 0,-14-18 0,4 20 0,1 0 0,1-2 0,-1 1 0,10-3 0,-15 2 0,0-18 0,5 18 0,1 2 0,8 0 0,-14-2 0,6-1 0,-1 1 0,-5-18 0,6 14 0,-1 1 0,0-1 0,1 3 0,-1-3 0,1 1 0,-6-15 0,5 16 0,1-1 0,-1 3 0,1-2 0,-1-1 0,0 3 0,-5-18 0,6 16 0,-1 4 0,1-2 0,-3 0 0,1 1 0,2-1 0,-6-18 0,5 18 0,-1 0 0,-1-2 0,1-1 0,0 1 0,-1 1 0,-3-17 0,6 14 0,-3 4 0,1-1 0,0 1 0,-1-2 0,1 1 0,-4-17 0,3 16 0,1-9 0,0 15 0,-1-6 0,1 1 0,0 1 0,-4-18 0,0 16 0,3 2 0,1 0 0,-1 1 0,1-1 0,0 0 0,-4-18 0,3 16 0,1 1 0,0-1 0,-4 0 0,3 1 0,1-1 0,-4-16 0,3 18 0,1-2 0,0 1 0,-4-1 0,3 2 0,1-1 0,-4-17 0,0 14 0,4 3 0,-1-3 0,-3 2 0,0 3 0,4-3 0,-4-16 0,0 18 0,4-2 0,-1 3 0,-3 1 0,4-2 0,-4 2 0,0-20 0,3 18 0,-3 0 0,4 2 0,-4-2 0,0 0 0,4 0 0,-4-18 0,3 19 0,-3-1 0,4 2 0,-4-2 0,4-4 0,-4 5 0,0-19 0,3 16 0,-3 0 0,4 4 0,-4 0 0,3-2 0,-3 1 0,0-19 0,4 18 0,0 0 0,-4-2 0,3 1 0,1-3 0,-4 4 0,0-18 0,4 20 0,-1-4 0,1 3 0,-4-1 0,0-4 0,4 3 0,-4-17 0,0 16 0,3-1 0,1 1 0,-1 0 0,1 1 0,-4-1 0,0-16 0,4 16 0,-4 2 0,3 1 0,-3-1 0,4 0 0,0-2 0,-4-16 0,0 18 0,3 1 0,-3-3 0,4 0 0,-4 4 0,4-3 0,-4-17 0,0 18 0,0 0 0,0-2 0,3 2 0,-3-1 0,4 1 0,-4-18 0,0 16 0,3 1 0,-3-1 0,0 2 0,4-2 0,-4 4 0,0-20 0,0 17 0,0-1 0,4 2 0,-4-3 0,0 1 0,3 2 0,-3-18 0,0 17 0,0 3 0,0-2 0,0-2 0,4 0 0,-4 1 0,0-17 0,0 16 0,0-1 0,0 1 0,0-9 0,0 13 0,0-3 0,0-3 0,0-14 0,0 16 0,0-1 0,0 3 0,0-2 0,0 1 0,-2 1 0,2-18 0,0 14 0,0 3 0,0-1 0,-2 2 0,2-3 0,0 3 0,0-18 0,-2 15 0,2-1 0,0 2 0,0-1 0,-1-1 0,1 1 0,0-15 0,-2 7 0,2 15 0,0-7 0,-2-1 0,0-7 0,0 11 0,2-18 0,-1 8 0,1 8 0,-2-9 0,0 12 0,0-14 0,2 11 0,0-16 0,0 8 0,0 8 0,-2-9 0,2 11 0,0-12 0,-1 14 0,1-20 0,0 7 0,0 11 0,-2-11 0,2 10 0,-2-10 0,0 9 0,2-16 0,0 6 0,0 12 0,-2-11 0,2 13 0,0-14 0,-2 10 0,2-16 0,0 7 0,0 8 0,-1-10 0,1 10 0,0-10 0,0 12 0,0-17 0,0 5 0,0 2 0,0 1 0,-2-3 0,2 0 0,0 3 0,0-8 0,0 5 0,0 1 0,0-1 0,0 0 0,0 1 0,0-1 0,0-5 0,0 6 0,0-1 0,0 1 0,0-3 0,0 1 0,0 0 0,0-4 0,0 3 0,0-1 0,0 0 0,0 0 0,0 0 0,0 3 0,0-5 0,0 2 0,0 0 0,0-1 0,0 1 0,0 0 0,0-2 0,0 0-241,-2 0-415,2 0-176,-2 0 16,2 0 816,-2 0-1064,1-4-241,1 1-103,-2-3-288,2 1-321,-2-1-687,2 6 2704,0-14-3529,0 10-824,0-1 88,0-1 1417,0 1 1175,0-1-1279,0 6 2952,0 0 0</inkml:trace>
  <inkml:trace contextRef="#ctx0" brushRef="#br0" timeOffset="575">6096 7683 2816,'0'0'0,"0"0"392,0 0 112,0 0 256,0 0 265,0 0-1025,0 0 1168,0 0 168,0 0 73,0 0 71,0 0-136,0 0-96,0 0-9233,0 0 17059,0 0-8162,0 2-48,0 3-64,0 1 8,4-1-47,-4-5-761,0 6 696,3-1-56,-3 1-56,4 1-88,0 7 8,-1-10-56,-3-4-448,0 7 344,4 8 0,0-10-64,-1 3 0,1 6 9,-1-8-57,-3-6-232,4 14 216,0-8-24,-1 1 0,3 7 8,-3-8-8,3 10-24,-6-16-168,5 6 112,1 8 24,-1-7-8,1 13 16,-1-3 64,10-1-64,-15-16-144,3 16 128,3 3 0,8-5-144,-10 2 120,1-1-16,1-1 8,-6-14-96,14 8 104,-10 10-80,1-11-48,10 9 80,-12-10 0,3 10 64,-6-16-120,5 6 144,10-1-104,-11 2 48,1 1-48,11-1 48,-12-2 0,-4-5-88,16 6 88,-10-1 64,8 1-64,-8-1 128,8 1-8,-10-3-31,-4-3-177,14 2 224,-10 0-136,12 0 152,-10 0-32,10-2 8,-10 0 40,-6 0-256,14 0 56,-10 0-8,1 0 0,1-4 8,-1 0 72,11-1 24,-16 5-152,4-6 200,2-8-80,10 10-24,-12-10 72,1 8-80,9-12 40,-14 18-128,0-5 216,6-12-64,-1 12 24,10-13-24,-11 12-104,1-10 0,-5 16-48,5-6 48,10-8-32,-11 10 64,1-12-32,0 12-16,1-10 40,-6 14-72,14-4 0,-10-1-40,0-12 112,1 14-72,1-3 32,-1-12-16,-5 18-16,15-4-32,-15-1 32,5-13-16,-1 14 0,1-1-88,-1-1-184,-4 6 288,3-14-496,1 14-336,0-6-280,-1 3-297,-3-1-295,4 0-264,-4 4 1968,0-3-2617,4-1-1144,-1 1-1648,-3-1 872,4-2-1736,-4 6 6273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44.944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1 4 3704,'0'0'0,"0"0"1825,0 0-1825,0 0 1280,0-4-616,0 4-352,0 0 48,0 0 176,0 0 305,0 0-841,0 2 1152,3 2 128,1 1-72,0 12-127,-1-3-225,3 4-184,-6-18-672,5 22 544,1 5-96,8 1-64,-10 4 24,1 3-40,1-1 40,-6-34-408,16 37 320,-12 1-79,-1 0-9,3 2-128,-1 3 0,1-1-72,-6-42-32,3 46-40,1-5-48,-1 3-48,1-6 56,-4-2-32,0 1 40,0-37 72,0 32-48,4 1-73,-4-2 105,0-2-56,0-4-72,0-3-8,0-22 152,0 20-368,0-4-80,0 1-168,0-3-208,0-8-280,0 1-377,0-7 1481,0 5-2016,0-3-521,0-2-183,0-3 95,0-14 657,0 1 992,0 16 976,0-22-400,-2-3 208,2 25 192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48.344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17 292 2800,'0'0'0,"-2"-3"904,-2-3-168,-1-10-87,3 12 103,2 4-752,-2-5 928,0-10 216,2 12 176,0-3-7,0-8-97,0 10-176,0 4-1040,4-5 824,1-10-143,-1 12-89,2-3-56,8-8-40,-9 10-24,-5 4-472,17-15 448,-12 10-80,17-11 8,-7 10 8,1-10-80,2 10-8,-18 6-296,20-16 257,2 11-113,0-14 64,3 14 0,0-13-72,1 12 104,-26 6-240,27-14 136,2 10-40,-2-10 56,4 14-88,0-4 48,-2 4 24,-29 0-136,29 0 104,0 0-16,0 0-8,0 0-56,0 0 48,-1 4 24,-28-4-96,25 7 88,1 7-16,-3-10-8,1 11 16,-1-10 24,-1 10 40,-22-15-144,22 7 128,-4 9 0,-2-9-64,-1 13 40,0-5 16,-10 1 56,-5-16-176,18 17 168,-12 1-8,8 2-16,-10 2-48,-1-2 32,1 3-32,-4-23-96,4 24 72,-4 1 16,0 1-8,-2-1-8,-4 0 8,-8 3-55,14-28-25,-6 27-8,-14 2 72,13 0-64,-16 0 16,6 2 8,-5 0-48,22-31 24,-21 32 16,-3-1 32,-3-2 8,0-1 56,-1-1-48,1 0 32,27-27-96,-27 26 112,-2-3-56,2 3 48,-4-3 48,5 3-120,1-3-8,1-1 8,24-22-32,-22 18-48,1-1 120,1-12 56,0 13-32,5-12-16,1-1-8,14-5-72,-15 15-16,10-14-40,-10 1-40,10 0-136,-1-2-112,1 0-136,5 0 480,-6 0-625,5-5-103,-3 1-120,2-2-120,2 3-192,0-3-209,0 6 1369,0-5-1744,0-1-393,6-8-487,-1 10-425,10-1-135,-12-11 543,-3 16 2641,17-6-1464,-12-8 816,13 8 280,-18 6 368</inkml:trace>
  <inkml:trace contextRef="#ctx0" brushRef="#br0" timeOffset="1">1117 563 16,'0'0'0,"0"-4"32,0 4-32,4-5 48,-1-11 8,-3 12 16,4-2 72,-4-8 128,0 10 160,0 4-432,0-5 576,0-1 56,0 3-16,-2-1-64,-1 0-72,-3 4-32,6 0-448,-5 0 457,-1 0 23,-1 0 0,0 0 8,-1 4-64,1 3-112,7-7-312,-7 15 232,-8-8-104,10 13-16,-2-13-48,-10 15-24,12-4-8,5-18-32,-6 20 0,-8 2-8,10-2 16,-1 0-40,-2-4 16,1 1 16,6-17 0,-7 18-40,1-4 40,1 3 8,3-3-8,0 1 24,0-10 0,2-5-24,0 17 32,0-12-16,0 1-8,4-1-8,2-1 0,8-3 24,-14-1-24,4 2 48,12-2 16,-11 0 24,15 0 32,-14-5 64,18-12 48,-24 17-232,16-5 304,-2-15 56,1 4 17,-1 1 23,1 1-24,0-1-32,-15 15-344,5-5 352,15-15 16,-15 14 40,10-12 16,-10 14 0,10-10-8,-15 14-416,4-4 408,10-1 8,-14-1 9,5 3-25,1 3 72,-1 0 16,-5 0-488,6 0 472,-3 0 40,3 0-64,-2 2-48,1 5 0,-1 7-80,-4-14-320,5 6 264,1 8-48,-3-8-95,1-1-9,-4 10-32,3-10-40,-3-5-40,4 6 72,-4-1-48,4 2-8,-4-1-8,3-1-16,1 1-8,-4-6 16,0 3 0,4-1-32,-1 0 8,-3 0-56,4-2-193,-1 0-127,-3 0 400,4 0-624,0 0-224,-1 0-104,1-4-200,0 1-201,-1-1-223,-3 4 1576,4-6-1904,0-8-273,-1 10-151,3-10 63,-3 8 417,3-14 952,-6 20 896,3-16-288,3-2 264,-6 18 24</inkml:trace>
  <inkml:trace contextRef="#ctx0" brushRef="#br0" timeOffset="2">1507 38 1000,'0'0'0,"0"0"480,0-3-16,-1-3-32,1 6-432,-2 0 568,0 0 240,0 0 281,0 0 175,1 4-32,1 1-128,0-5-1104,-2 15 856,0-10-215,2 17-113,0-6-112,0 2-32,0 2 8,0-20-392,0 22 384,0 2 8,0 1-24,4 1-48,-1 1-40,1 0-72,-4-27-208,5 29 168,1 0-56,-1 2-16,1 0-72,-1-2-88,1 2-32,-6-31 96,3 29-144,3 2 32,-1-2 32,1 0-48,-1-2 40,-1 2-56,-4-29 144,3 26-160,3-3-40,-3-1-128,1-6-96,1 1-232,1-3-296,-6-14 952,3 6-1385,1 8-407,0-8-328,-1-1-81,-3 1 369,0-1 976,0-5 856,0 4-240,0-3 240,0-1 0</inkml:trace>
  <inkml:trace contextRef="#ctx0" brushRef="#br0" timeOffset="3">1404 597 1512,'0'0'0,"0"0"1560,5 0-624,1 0-608,8-3-176,-14 3-152,6 0 305,12-4 335,-3 1 352,1 3 296,0-4-24,1 4-263,-17 0-1001,16 0 696,0 0-256,1 0-160,-1 0-104,0 0-48,1 0-16,-17 0-112,5 0 80,15 0-40,-15 0-8,14 0 16,-14 0-24,13 0-48,-18 0 24,6 0-240,10-4-328,-11 4-488,10 0-537,-11 0-407,1 0-217,-5 0 2217,16 0-2064,-12 0 680,11 2 752,-12 0 432,12-2 152,-15 0 48</inkml:trace>
  <inkml:trace contextRef="#ctx0" brushRef="#br0" timeOffset="4">1923 570 288,'0'0'0,"0"-3"280,0-3 112,0-12-40,0 14 56,0-1 160,0 5-568,0-6 752,0 1 144,0 0 73,-2 1-41,1 0-96,-3 1-104,4 3-728,-2 0 624,-1-4-112,-1 4-24,0 0-39,-1 2-65,-1 0-32,6-2-352,-5 5 256,0 2-80,-1 8-80,-1-10-56,1 14-32,-1-3-24,7-16 16,-5 16-64,-3 2-40,3 2 40,0 0-24,-1 0 16,1-2-8,5-18 80,-4 17-104,0-1 8,1-1 0,1-8 32,0 11-8,0-11 24,2-7 48,0 17-64,0-12 40,0 1-16,0 1-16,4-2 24,0-1 0,-4-4 32,3 2 16,3 0 72,8-2 72,-10 0 80,1-4 48,13-2 88,-18 6-376,6-16 408,8 11 80,-8-13 24,12 12-8,-13-14-16,12 15-24,-14-15-40,-3 20-424,15-6 393,-11-10-41,1 12-16,11 1 8,-16-3 32,0 6-376,6-3 384,-1-1 24,1 4 8,-1 0-48,1 2 40,-1 0-16,0 5-8,-5-7-384,6 7 393,-2 8-33,-1-10-88,1 10 8,-1-10-88,-3 10-112,0-15-80,4 7 128,0 7-96,-1-8 24,1 1 32,-4-2-104,0 3 16,0-8 0,4 5 24,-1-1-32,1-1 32,-1 1 64,1-2-128,0 0 32,-4-2 8,0 0-144,3 0-216,1 0-64,0-4-224,1 0-105,-1-1-103,-4 5 856,3-5-1016,1-12-200,0 12-265,-1-10-327,1 10-424,-4-10-241,0 15 2473,4-3-2505,-4-14 257,3 12 888,1-12 712,-4 12 416,3-13 120,-3 18 112,0 0 0</inkml:trace>
  <inkml:trace contextRef="#ctx0" brushRef="#br0" timeOffset="5">2232 71 528,'0'0'0,"0"0"8,0 0 0,0 0-8,0-4 16,0 1 56,4 3 112,-4 0 152,3 0 208,-3 0 152,0 0-696,0 1 752,0 1-8,0 4-96,4-1-39,-4 1-41,0 1-24,0-7-544,0 14 560,4-8-40,-4 12-40,0-2-32,0 2-24,0 1-48,0-19-376,3 20 361,-3 1-41,0 1-24,0 2-8,4-2 8,-4 3-8,0-25-288,0 27 256,0-1-40,0-1-56,0 2-32,3 2-8,-3-1-16,0-28-104,0 27 104,0-2-24,0 1 56,0-1 0,0 1-8,0-1 48,0-25-176,0 25 160,0-1-8,0-6-8,4 0-56,-4-1-24,0-1-16,0-16-48,0 7 56,0 11-8,4-12 0,-4-1 16,0 3-8,0-1 48,0-7-104,0 5 88,0-1 16,0-2 32,0-2-31,0 0 15,0 0-16,0 0-104,0-6 96,0 1-24,0-12 16,0 12-16,0-15 8,0 6 16,0 14-96,0-15 64,0 0 32,3 10 24,3-15-32,-1 15 16,1-17 0,-6 22-104,5-6 40,1-12 24,-3 13 64,3-13-88,-1 12 72,11-10 0,-16 16-112,4-4 88,2-1 40,10-10-32,-13 15 8,3-3 16,12-1 8,-18 4-128,4-4 104,1 4 56,11 0-8,-12 0 32,12 0 72,-12 0-48,-4 0-208,15 2 192,-12 4-8,3 8 0,8-8-8,-10 8 56,-1 1 9,-3-15-241,6 7 208,-1 11 32,-1-3-56,0-1 8,-1 1-24,1 1-40,-4-16-128,0 14 184,0-6 8,0 14-24,0-8 16,-2-7-80,0 13 48,2-20-152,-3 8 120,-3 10-32,1-13 40,-1 11-88,1-10 8,-10 1 56,15-7-104,-5 15 0,-2-12 0,-10 3-8,12 1 16,-10-1 8,8-1 8,7-5-24,-18 4 56,11-3-96,-13-1-24,12 0-56,-12 0-88,15-3-80,5 3 288,-18-6-424,12 1-104,-10-1-184,11 1-129,-3 1-151,1 1-280,7 3 1272,-7-4-1616,1-1-489,1-1-487,1 1-289,2-1 24,1 1 593,1 5 2264,-2-6-1160,2 1 704,0 0 296,0 5 160</inkml:trace>
  <inkml:trace contextRef="#ctx0" brushRef="#br0" timeOffset="6">2664 643 120,'0'0'0,"0"0"0,4 0 8,-1 0-8,3-4 16,-1-1 40,-1 1 88,0-1 152,-4 5-296,3-4 488,1-1 152,-1-1 48,-3 1 8,4-1-40,-4 1-40,0 5-616,0-6 633,0 3 15,0-1 40,0 0 16,0 4-32,-2 0-64,2 0-608,-2 0 544,-3 0-79,1 2-89,1 4 16,-3-1-72,1 10-56,5-15-264,-6 5 264,1 2-40,0 8-64,-1-10 8,1 14-24,-1-12-56,6-7-88,-5 18 80,-1-11 0,1 11-16,-1-1 8,3 1-16,-1-2-24,4-16-32,-4 18-24,3-3 40,-3-1-32,2 1 16,0-10 16,1 12-16,1-17 0,-2 3-16,2 3-8,0-1 0,0 1 16,0-1 32,3-1-8,-3-4-16,4 2 8,0-1-8,1-1 48,1 0 16,-1 0-8,10-5 72,-15 5-128,3-5 96,3-12 48,10 12 24,-12-10 32,10 10 24,-10-12 64,-4 17-288,14-5 296,-10-15 9,10 15 47,-10-12-24,2 12 8,10-10 8,-16 15-344,0-3 328,5-12 8,1 15 24,-1-5 24,10 1 16,-15 4 32,0 0-432,3 0 456,1 0-16,-4 0 25,4 2-73,-1 0-16,1 3-96,-4-5-280,4 6 232,-1-1-16,1 2-16,-1 1 16,1 6-48,-4-8-48,0-6-120,4 5 72,-1 2-16,1 0 32,0-1-8,-1-1 8,3 1-48,-6-6-40,5 5 40,-1-3-56,-1 4 8,1-5 72,0 1-48,1 0 48,-5-2-64,6 2 24,-3 0-64,3-1 40,-3 1 0,1 0-40,1-2 16,-5 0 24,4 0-160,0 0-96,-1 0-120,3 0-160,-3 0-112,1 0-192,-4 0 840,4-4-985,1 1-127,-1-1-104,-1-1-184,3-1-249,-3 1-399,-3 5 2048,6-15-2345,-1 12-95,1-3 151,-1-8 449,1 10 776,-1-1 616,-5 5 448,5-6-136,1-8 112,-1 10 24,-5 4 0</inkml:trace>
  <inkml:trace contextRef="#ctx0" brushRef="#br0" timeOffset="7">3191 574 40,'0'0'0,"0"0"0,0 0 16,3 0 24,3-4 56,-3-1 112,1 1 176,-4 4 160,4-3 160,-4 3-704,0 0 832,0 0 40,0-4 16,0 4-31,0 0-17,-2 0-48,2 0-792,-4 2 728,-1 0-56,-1 3-64,-1 0-87,0 1-57,-8 1-32,15-7-432,-5 7 416,-10 8-24,10-10-16,-11 13-16,10-12-40,-1 10-48,7-16-272,-15 6 264,10 10-48,-1-10-32,-1 8 16,2-9-24,-1 1-16,6-6-160,-3 7 169,-1 0-25,2-1-40,0-1 40,2-1-72,0 1-16,0-5-56,0 4 64,4 0-56,1-1 32,1-1 16,12 0-48,-12 0 16,-6-2-24,18 2 40,-2-2-24,-1 0 64,1 0-24,2 0-32,-2 0 40,-16 0-64,20 0 24,-2 0 48,4 0 8,-4-4-8,2 4 40,-1 0-24,-19 0-88,18 2 152,-2 0 16,-1 1 0,1-1 48,-11 2-48,15-1 48,-20-3-216,4 6 168,11-3 8,-15 1 40,3 1-64,1 1 56,-4-1 0,0-5-208,0 6 184,0-1 0,-2 1-48,-2 1-32,-1 0-32,-11-1-8,16-6-64,-6 5 80,-16 1-80,4 1 0,2 0-8,-6 8-40,4-12-16,18-3 64,-20 6-80,0-1-64,2 1-88,0-1-72,1 1-96,3-5-136,14-1 536,-8 2-672,-10 2-184,13-2-240,-10-2-241,12 0-335,-3 0-305,6 0 1977,-5 0-2192,-1-4-65,3-1 201,1-1 464,0-8 832,2 10 536,0 4 224,0-15-16,15 12 16,-15 3 0</inkml:trace>
  <inkml:trace contextRef="#ctx0" brushRef="#br0" timeOffset="8">3487 694 32,'0'0'0,"3"0"64,-3 0-64,6 1 104,-1-1 56,10 0 88,-12 0 144,3 0 200,8 0 216,-14 0-808,4 0 904,1 0-24,10-3-87,-10-3-153,10 3-88,-11-3-32,-4 6-520,14-5 520,-10-1 40,10-8 24,-10 10 24,10-1-23,-10-12-9,-4 17-576,15-3 552,-12-3-32,3-12 8,8 13 56,-10-13-56,-1 14-24,-3 4-504,4-5 464,-4-1-71,0 1 23,0-1-40,0 3 8,0 3-24,0 0-360,-4 0 360,-1 0 0,0 0-16,-10 5-72,10 10-40,-10-1-88,15-14-144,-5 16 80,-12 3-48,10-1-40,-8 4-40,10-2-8,-11 1 8,16-21 48,-6 20-72,-8 2 16,8-2 32,1 0 24,-1-2 8,1-1 40,5-17-48,-4 18 64,1-4-8,3 3 72,0-3-24,0-7 48,3 12 24,-3-19-176,6 5 144,10 9 136,-10-12-32,15 0 81,-4 0 63,1 0-96,-18-2-296,20 0 272,3 0 8,1-4-16,1-1 0,3-1 16,-5-12-24,-23 18-256,26-4 224,-1-12-32,-3 11 56,0-12-88,-2 12-32,-2-12 24,-18 17-152,18-5 48,-3-11 8,-10 10-120,13-8-272,-14 10-272,1-1-368,-5 5 976,6-17-1384,-3 14-161,1-3-455,0 1-569,-4-1-1039,0 3-881,0 3 4489,0 0-2953,0 0 1001,0 0 1952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58.2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17442 1 8,'0'0'0,"0"0"8,0 2 0,-2 0 16,2-2-24,-2 1 40,0 1 32,2 0 64,0 0 56,0 0 40,0-1 32,0-1-264,-2 4 264,2 0 0,0-2-16,0 1-8,0-3-240,-1 2 288,1 3 24,0-5-312,-2 4 416,2 2 80,-2-3 80,0 1 73,0-1 23,0 3 32,2-6-704,-1 5 656,-1-1-88,0 1-32,0-1-88,0 0-40,-1 1-16,3-5-392,-2 6 329,-2-1 55,1 0 16,-1 1 32,-1-1 0,-1 3 24,6-8-456,-5 7 432,-3-2 24,1 1 0,0 1 16,0 0-8,-8 8-47,15-15-417,-5 5 440,-3 3-48,-6 6 8,8-9 16,-8 10-24,8-10-64,6-5-328,-16 19 344,11-14-32,-10 13-16,8-12 48,-9 8-40,10-8 0,6-6-304,-16 7 321,10 9-25,-12-10 0,4 1 8,6 0-48,-12 0 16,20-7-272,-14 15 256,-1-10-56,1 3 32,-3 6 8,10-8-8,-13 1 16,20-7-248,-16 14 248,1-8-64,-1 8 16,0-8-16,-1 10 56,-1-10 8,18-6-248,-16 14 256,-1-8-47,-1 10-33,-2-9 16,0 11-96,0-10 40,20-8-136,-21 16 96,1-11 8,0 12 48,0-10 0,0 11-24,0-10-16,20-8-112,-20 16 96,0-11 0,-2 13 48,2-12-16,0 10 24,-2-10 16,22-6-168,-20 16 168,0-11 8,-1 10-40,-1-10 24,-2 10-32,1-10 0,23-5-128,-26 15 136,1-10-56,-3 12 24,3-12 40,-4 12-40,2-12 24,27-5-128,-28 18 160,1-12-96,0 10 48,0-11 24,-2 12-48,-2-12 40,31-5-128,-31 18 120,2-10-15,-2 8 15,0-9 16,0 11-16,-1-10 40,32-8-160,-31 20 88,0-15-8,2 11 80,-2-8-64,2 8 40,-2-11 24,31-5-160,-33 19 112,-1-14-24,-1 15-16,1-15-8,1 14 0,-1-12 24,34-7-88,-35 18 80,3-13-40,-1 12 8,0-12 64,0 3 40,1 6-80,32-14-72,-35 6 112,1 1 8,-3 9-72,1-10 0,0 8 0,0-7-112,36-7 64,-33 17 16,0-12 80,-1 11-24,1-10 24,-2 10-48,3-10-48,32-6 0,-35 16 16,3-10 24,-5 10-8,3-11 32,-1 10 0,1-10-32,34-5-32,-35 15 48,3-10-32,-1 10 16,0-10-16,-1 10 24,-1-12 56,35-3-96,-36 6 48,-2-1 32,1 1-48,1 8 16,2-12 16,-1 5-8,1-1 24,34-6-80,-37 7 32,1 0 16,-2 8 32,0-10-80,-2 1 32,0 8-64,40-14 32,-40 4-16,0 3 32,2 10-80,0-12 80,-2 9-96,2-8 80,38-6 0,-40 5 48,0 10 0,0-10 0,0 1-48,2 8 32,0-10-32,38-4 0,-39 5 48,1 10 0,0-13-32,0 3 80,-4 1 0,-1-1-48,43-5-48,-44 4 48,1 1-112,-1-1 48,2-1 32,-1 1 32,1 0-32,42-4-16,-44 3 48,-1 1-48,-1-2 48,1 3 32,0-1-96,-1-1 32,46-3-16,-45 6 48,1-2 0,-1 1-31,0-1-17,-3-1 0,1 3 0,47-6 0,-47 3 0,0 3 0,1-1 0,1-1 0,-1 0 0,1 1 0,45-5 0,-51 4 0,2 1 0,-3-1 0,-1-1-65,2 3 65,0-4-64,51-2 64,-52 3 32,1 1 0,0-2-48,-4-1 16,3-1-96,1 2-64,51-2 160,-51 0-80,0 0 96,2 2-80,-2-2 112,2 2-48,-2 0-64,51-2 64,-47 0-32,-2 0 0,2 0 0,3 0 0,-3 0 0,0 0 64,47 0-32,-49 0 16,-4 0 16,-1 0-32,3 0-48,0 0 0,2 2-32,49-2 80,-49 0-32,0 0-48,0 0 0,0 0 32,0 0 8,0 0 8,49 0 32,-47 0-16,-2 0-80,2 0 32,-1 0 0,1 0-16,-2 0 96,49 0-16,-47 0-80,0 0 24,-2 0 56,1-4-80,1 4 48,-4 0-32,51 0 64,-52-4-88,-3 4 72,-1 0-16,1-3 32,3-1-32,-3 4-48,55 0 80,-52-4-48,-3 4-24,1-3 88,-1-1-16,3 4 0,-1-4 56,53 4-56,-53-3 0,1-1-48,-3 4 40,2-3-56,1 3 96,1-4-48,51 4 16,-53 0 0,2 0 0,1 0-80,-5 0 128,-1 0-16,0-4-16,56 4-16,-59 0 0,5 0 56,-2 0-56,-1 2 0,1 0-16,-2 0-8,58-2 24,-56 2 24,-2-1 40,1 3 32,1-2-48,0 1 40,-1-1-72,57-2-16,-58 6 64,2-3-80,0 1 48,-1 0 0,5 1 0,-4 1 64,56-6-96,-57 3 56,-1-1 104,0 3-80,4-3 16,-1 2-112,1 0 32,54-4-16,-53 1 56,-2 1-56,3 0 128,-1 0-112,2 0 48,0-2 0,51 0-64,-50 0 32,1 0 80,-2 0-64,2 0 32,0 0-16,2 0-48,47 0-16,-50 0 64,3-4-32,0 4 64,-2 0-80,0 0 0,-2 0 16,51 0-32,-51 0 16,0-4 16,2 4 49,0-3-81,0 3 0,0 0 0,49 0 0,-50 0 0,-1 0 0,0 0 0,0 0 0,2-4 0,-2 4 0,51 0 0,-47 0 0,-2 0 0,-2-4 0,2 4 0,0-3 0,2 3 0,47 0 0,-47-4 0,-1 1 0,1-1 0,-4 0 0,0 1 0,-1-1 0,52 4 0,-53 0 0,2-4 0,0 1 0,2-1 0,-1 0 0,1 4 0,49 0 0,-51 0 0,0-3 0,2-1 0,-2 1 0,2 3 0,2 0 0,47 0 0,-47-4 0,-1 0 0,1 1 0,0-1 0,2 0 0,-1 1 0,46 3 0,-45-4 0,1-1 0,1 1 0,-1-1 0,-3 1 0,1 0 0,46 4 0,-45-3 0,-2-3 0,3 1 0,1 1 0,-1 1 0,-1-1 0,45 4 0,-44-4 0,-1-1 0,1 1 0,2 1 0,1-1 0,-1 0 0,42 4 0,-40 0 0,2-3 0,-4-1 0,4 0 0,0 4 0,0-3 0,38 3 0,-37-4 0,-1 1 0,2-1 0,0 0 0,-1 1 0,5-1 0,32 4 0,-35-4 0,0 1 0,1-1 0,-4 4 0,0-3 0,0-1 0,38 4 0,-39-4 0,3 1 0,0-1 0,1 4 0,3-4 0,-5 1 0,37 3 0,-34 0 0,-2 0 0,1-4 0,-1 4 0,1 0 0,1 0 0,34 0 0,-35 0 0,4 0 0,-1-4 0,3 4 0,0-3 0,-1 3 0,30 0 0,-29 0 0,-1 0 0,2 0 0,-1-4 0,0 4 0,0 0 0,29 0 0,-31-3 0,2 3 0,0-4 0,0 4 0,4 0 0,-3 0 0,28 0 0,-27-4 0,0 4 0,0-3 0,0 3 0,-1 0 0,-1-4 0,29 4 0,-29-4 0,0 4 0,2 0 0,0-3 0,1 3 0,1-4 0,25 4 0,-26 0 0,3-3 0,-1 3 0,1 0 0,-1-4 0,-1 4 0,25 0 0,-24-4 0,0 1 0,1 3 0,-1 0 0,2-4 0,-1 4 0,23 0 0,-22-4 0,0 1 0,0 3 0,2-4 0,-1 0 0,1 1 0,20 3 0,-20-4 0,2 1 0,-2-1 0,0 0 0,0 4 0,-2-3 0,22 3 0,-20-4 0,2 4 0,-2-4 0,2 4 0,-1-3 0,-1 3 0,20 0 0,-18-4 0,-2 0 0,2 4 0,2-3 0,-1-1 0,-1 4 0,18 0 0,-14-3 0,-1 3 0,1 0 0,6-4 0,-12 4 0,6-4 0,14 4 0,-15 0 0,1-3 0,-1-1 0,8 4 0,-11-4 0,12 1 0,6 3 0,-16 0 0,9-4 0,-9 4 0,10-3 0,-12 3 0,12-4 0,6 4 0,-18 0 0,13-4 0,-13 1 0,12-1 0,-10 4 0,10-4 0,6 4 0,-14-3 0,9 3 0,-3-4 0,-6 4 0,8-3 0,1-1 0,5 4 0,-15 0 0,12-4 0,-3 1 0,-1 3 0,0-4 0,1 4 0,6 0 0,-5-4 0,-2 1 0,1-1 0,1 4 0,-3-4 0,3 1 0,5 3 0,-6 0 0,1-4 0,0 4 0,-1-3 0,1 3 0,1-4 0,4 4 0,-4-4 0,1 4 0,-3 0 0,3 0 0,-1-3 0,0 3-161,4 0 161,-1 0-656,-1 0-176,0 0-96,0 0-224,2 0-313,0 0-263,0 0 1728,0-4-2481,0 4-1031,0-4-1521,4 4-176,-1-3 1560,3-1-1440,-6 4 5089</inkml:trace>
  <inkml:trace contextRef="#ctx0" brushRef="#br0" timeOffset="779">115 1395 3184,'0'0'0,"0"0"312,0 0-312,0 0 408,0 0 88,0 0 57,0 0 119,-2 0 168,2 0 128,0 0-968,0 0 1064,0 0-15,0 0-81,0 0-72,0 0-80,0 0-40,0 0-6345,0 0 11898,0 0-5544,0-3 7,-1-1-32,-1 4-16,2-3-56,0 3-688,-2-4 632,0 0-23,0 1-33,0-1-56,1 0-16,-3 1-40,4 3-464,-4-6 448,1 1-16,-1-1-64,0 1-24,1 0-72,-1-10 8,4 15-280,-3-4 312,1 1-63,-2-3-25,1 1-32,-1-10-8,0 12-24,4 3-160,-2-6 144,-1-8 8,-1 10-32,1-10 8,-1 10 40,0-2 16,4 6-184,-3-16 136,1 13 16,-2-3-8,2-8-40,-1 10 48,-1-2-8,4 6-144,-2-16 56,-1 13 56,-1-3-40,2 1-40,0 1 56,1-1-32,1 5-56,-2-6 56,2 2 16,0 1-16,0-1-40,0 1 40,0-1 32,0 4-88,0-4 40,0 4 80,0-3-80,3-1-40,1 4 48,-4 0-48,4 0 56,-1 0 32,1 0-32,1 0 32,1 0-56,8 0 24,-14 0-56,4 0 32,12 0 0,-10 0 40,12 2-56,-13 0 72,15-1-80,-20-1-8,15 2 32,-10 2 0,19 0-48,-10-3 48,-8 5 8,17-3-24,-23-3-16,6 4 56,16 0-80,-17-2 24,17 1 40,-7-1-24,-1 2 32,-14-4-48,15 1-16,-10 1 16,17 0 0,-17 0-16,13 0 32,-12-2-64,-6 0 48,18 0-104,-14 0-40,10 0-224,-10 0-240,1 0-224,10-4-328,-15 4 1160,0 0-1585,5 0-671,1-4-1153,-3 1-1672,1-1 736,0-10-2136,-4 14 6481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04.944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295 99 800,'0'0'0,"0"0"232,0-6 64,0 1 48,0-11 112,0 12 200,0 4-656,0-15 864,0 12 144,0-3 73,0-8 7,0 10-16,0 1-32,0 3-1040,-2-6 1025,0 2-41,0-1-32,1 1-80,-1 4-16,0-3-63,2 3-793,-4 0 800,-1 0-32,1 0-32,-1 0-32,-1 2-80,1 1-48,5-3-576,-7 6 545,-1-1-33,1 1-56,-7 1 16,8 7-56,-1-6-40,7-8-376,-15 16 392,10-2-96,-2 1-32,-8 3 16,10-1-64,-10 2 8,15-19-224,-5 20 232,-10 0-55,10 4 39,-1 0-64,-8-1-16,10 1-16,4-24-120,-7 23 72,-8 3 8,12-3 32,-5 1 8,1 2 8,0-1 8,7-25-136,-7 25 88,1-1 8,1 1-8,-1 1-48,1 1 32,-1 2 8,6-29-80,-3 27 40,-1 2 16,2 0 32,1-1-16,-1 1-16,2-4 24,0-25-80,0 27 56,3-1-8,3-3 64,8 3-80,-8-1 8,10-1 32,-16-24-72,6 23 56,15-1 0,-4 0 0,1-2-80,0-4-40,2-8 112,-20-8-48,22 18-48,0-13 96,-2 2-8,3-1-56,-1-2 64,2-3-48,-24-1 0,21 0 8,1 0-16,-2-5-24,0-1 32,-2-10-96,-1 13 80,-17 3 16,16-15-32,-2 10-24,1-12 40,-10 12-48,15-13 72,-14 12-48,-6 6 40,14-20-40,-10 6-8,0 8-88,-1-14-40,3 15-112,-3-15-160,-3 20 448,4-6-680,0-14-265,-1 15-199,-3-13-256,4 12-328,0-12-369,-4 18 2097,0-5-2648,3-12-737,1 14-496,-4-12 544,3 12 1393,1-3 448,-4 6 1496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10.012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68 895 136,'0'0'0,"0"0"0,0 0 80,0-3 16,-2-3 16,0 1 80,0-1 112,0 1 112,2 5-416,-2-4 512,1 1 24,-1-1-24,0 4-8,-2 0-24,4 0-480,-1 0 464,-3 0 1,0 0-41,1 2-16,1 2-48,-2 1-40,1 0-16,3-5-304,-4 8 304,0 6 8,1-8 24,1 10 16,-2-11-32,2 14-32,2-19-288,-3 14 280,1 1-56,0 1 0,0 0 9,2 1-41,0-1 24,0-16-216,0 18 216,0-1-24,0-1 32,4 0-24,0 1-24,1-1 0,-5-16-176,5 16 152,1-1-8,-1-8-24,10 11 0,-11-12 0,1-1-32,-5-5-88,5 7 112,12 1-8,-14-3 24,12-1 16,-11-2 56,10-1 48,-14-1-248,4 0 280,1 0 56,1 0 16,8-5-7,-14-1-25,6-8-24,-6 14-296,5-6 280,0-10-24,1 11 24,-2-15-40,-1 3-40,-3 1-72,0 16-128,0-18 96,0 0-16,0 0-32,0 1 16,0-1-8,-2 2-40,2 16-16,-1-17 32,-3 1-24,0 11 16,-1-17 32,1 16-8,-1-12-40,5 18-8,-4-5-32,-1-13-160,-1 14-120,1-2-248,-1-8-320,3 14-321,3 0 1201,-4-4-1656,2 1-480,0-1-401,1 0-216,-1 4 297,0 0 1160,2 0 1296,-2 0-496,2 0 392,0 0 104</inkml:trace>
  <inkml:trace contextRef="#ctx0" brushRef="#br0" timeOffset="1">204 943 8,'0'0'0,"0"-4"0,3 0 0,-3 4 0,0 0 24,4-3 56,-4 3 88,4 0 88,-1 0 64,1 0 56,-4 0-376,0 0 376,3 2 8,3 1-8,-2 1-8,1 1 40,-1 1 24,-4-6-432,5 14 448,1-8 8,-3 8 9,3-8-9,-1 8 16,-1-8 0,-4-6-472,3 16 488,1-9 0,0 10-24,-1-10-8,1 11-32,1-13-16,-5-5-408,4 20 377,1-12 55,-1 10-72,0-11-24,-1 11 8,1-10-56,-4-8-288,0 14 320,4-9 16,-1 10-64,-3-11-24,4 1-24,-1 1 0,-3-6-224,0 5 248,4-1-32,-4-1-24,4-1-16,-4 0-56,3 0 48,-3-2-168,0 0 105,0 0 47,0 0-8,0 0 16,0-6-32,4 1-32,-4 5-96,0-15 120,0 10-56,0-13 16,0 12-16,0-16 0,0 8 32,0 14-96,0-15 56,0-1 24,0 0 16,0 1-32,-2-1 80,2 1-24,0 15-120,0-14 88,0-1 8,0 10-8,0-15-24,0 14-16,0-12-8,0 18-40,0-5 56,0-10 16,4 12-8,-1-3-16,-3 1 8,4-1-40,-4 6-16,4-5-16,-1-1 72,-3 1-16,4 1-56,-4 1 88,4 3-72,-4 0 0,3 0 24,1 0 32,-1 0-32,1 1-16,0 5 24,1-1 16,-5-5-48,6 8 56,-1 6 16,1-8 32,-1 12-24,-1-4 8,1-6-16,-5-8-72,4 21 40,1-6 24,1-1 8,-3 3 32,3-3 0,-3 1-16,-3-15-88,6 16 120,-3-9-8,3 13 48,-3-12-40,1 10-24,0-13-16,-4-5-80,3 15 24,1-10 64,0 1-64,-4-1 0,3-1 0,-3-2-64,0-2 40,4 1 16,-1 1-40,-3-2 32,4 0 16,-4-3 16,4-3-56,-4 6 16,0-14 0,0 10-32,0-12 16,0 10-8,3-16-8,-3 17-8,0 5 40,0-24-120,0 8 16,0 1-16,4-1-16,0 0 32,-1-1 0,-3 17 104,4-14-112,0-1 56,1 10-16,-1-15 48,1 15-8,-1-12-40,-4 17 72,5-5-8,1-1-40,-1-8 24,10 10 32,-15 0-16,5 1 40,-5 3-32,5-4 72,1 4 0,-1 0 8,1 0 24,-1 0-8,1 2 8,-6-2-104,5 4 112,1 1 8,-1 1 8,0 1-8,1 0 16,-1 8-32,-5-15-104,6 7 121,-1 11-9,-1-11 0,0 11-8,-1-10 24,1 8-48,-4-16-80,3 7 88,-3 10 0,4-10-24,-4 9 24,4-10-16,-4 1 0,0-7-72,3 7 88,1-1-40,-4-1-32,4 1-88,-4-1-128,3 0-184,-3-5 384,0 4-649,4 0-279,-1-1-288,-3-1-320,4 0-329,-4 0-327,0-2 2192,4 2-2593,-4-2-319,3 0 7,1 0 905,-4 0 2000</inkml:trace>
  <inkml:trace contextRef="#ctx0" brushRef="#br0" timeOffset="2">785 1003 8,'0'0'0,"0"0"8,0-4 120,0 4-128,0-4 224,0 4 88,0-3 56,0-1 80,0 0 72,0 1 40,0 3-560,0-4 608,0 0 8,3 1 16,-3-1 1,0 1-25,4-1 16,-4 4-624,0-5 552,0 1-40,4 0-48,-1 1-40,1-1-56,-4 4-24,0 0-344,4 0 296,-1 0-47,1 0-9,-1 0-8,1 0-40,2 0 16,-6 0-208,5 2 192,-1 0-64,1 1 40,0 1-24,1 1-8,-1 3 32,-5-8-168,15 7 160,-11 7 8,-1-10 8,3 11-8,8-8-16,-10 11 24,-4-18-176,5 7 160,1 11 40,8-10 0,-10 12 0,-1-4-8,3-2 0,-1 1-16,-5-15-176,6 15 208,-3-8 1,1 11-1,0-11 32,-1 10-40,1-12-32,-4-5-168,4 15 184,-4-10-40,3 2 8,1-1-16,-1 1-88,-3-2 56,0-5-104,4 4 80,-4-2-64,0 0 40,4-2 0,-4 0-24,0 0 16,0 0-48,0 0 56,0-6-8,0 1-32,0-10 24,0 12-32,0-12-64,0 15 56,0-5-32,0-14 0,3 14-16,-3-17 40,0 17-32,4-17-48,-4 22 88,0-16-88,0 1-8,0 1-8,0-1 40,4 1 32,-4-1 0,0 15 32,3-5-48,-3-15 16,4 14-24,0-12 40,-1 13 0,1-1 16,-4 6 0,3-14 32,1 10 8,0 0-24,-1 1 16,1-1-8,0 0 8,-4 4-32,3 0 48,1 0-40,-1 0 56,1 0 8,-4 0-8,4 0 48,-4 0-112,3 2 64,3 2 48,-1 1-24,1 10 24,-1-10 0,1 10-8,-6-15-104,14 7 112,-14 11-32,6-3 24,-1-1-24,1 1 24,-1-8 16,-5-7-120,14 18 144,-14-10 16,4 10-32,2-13-8,-3 11-16,1-10-56,-4-6-48,3 5 56,3 3-8,-2-3-16,-1 1 16,1-1 16,-1-3 0,-3-2-64,0 2 40,4-1-56,0-1-16,-4 0-24,3 0 40,-3-5 8,0 5 8,4-5-40,0-1 32,-4-8-32,3 8 16,1-12-24,-4 12-40,0 6 88,3-18-88,1 13-16,0-13 24,-1 3 24,1 1-48,0-1 32,-4 15 72,3-5-88,3-17 24,-1 16 40,1-12 8,8 13 0,-14-10 16,0 15 0,6 0 16,-1-5 16,0 1 16,1-1 8,-1 5-24,1-4 64,-6 4-96,5 0 88,1 0 32,-1 0 40,-1 0-24,1 2 16,1 3-48,-6-5-104,5 6 128,1-1-8,-1 3 16,0 6-8,1-8 16,-1 10-56,-5-16-88,4 7 145,0 10-73,-1-12-24,1 11 64,0-10-56,-4 10 32,0-16-88,3 6 88,1 1 8,-1 0-32,1 0 24,0 1-64,-1-3-88,-3-5 64,4 5-176,0 1-176,-1-1-249,1-1-311,-4-2-216,3 0-376,-3-2 1504,4 1-1801,0-1-327,-1 0-481,1 0-311,0 0 55,-1 0 817,-3 0 2048</inkml:trace>
  <inkml:trace contextRef="#ctx0" brushRef="#br0" timeOffset="3">1549 848 8,'0'0'0,"0"0"0,0 0 88,0 0 160,0 0-248,0 0 360,0 0 40,4 0-16,-4 2-16,0 3 0,0 1 24,0-6-392,3 7 432,-3 8 24,4-10 32,0 10-8,-1-10-7,1 10-41,-4-15-432,4 7 432,-1 13-8,1-13 32,1 15 0,-1-8 0,1-6-16,-5-8-440,15 16 416,-15-9 16,5 10 0,10-12 25,-15 10-9,5-14 64,-5-1-512,17 6 576,-17-1 16,5 1-16,1-3-32,8-1-88,-10 0 16,-4-2-472,5 0 489,10 0-17,-15 0 16,5-4-16,10 1-8,-12-3 0,-3 6-464,6-5 408,8-11-24,-10 12-24,0-12-8,1 10-16,0-10-23,-5 16-313,6-6 280,-2-14-24,-1 6-56,1-1-40,-4 1-48,3-3-48,-3 17-64,0-14 64,0-2-24,0 1-40,0 1 24,0-1-16,0 10-32,0 5 24,0-22 24,0 16-24,0-14-32,-1 15-56,-1-11-128,0 12-176,2 4 392,-2-6-616,0 1-201,1 1-231,-1 1-192,2-1-128,-2 4-169,2 0 1537,0 0-1792,0 0-241,0 0-247,0 0-65,0 0 249,0 0 528,0 0 13682,4 2-24884,-4-2 12770</inkml:trace>
  <inkml:trace contextRef="#ctx0" brushRef="#br0" timeOffset="4">1823 837 24,'0'0'0,"0"0"112,0-3 88,0 3-200,0-6 328,0-8 192,0 10 160,0 0 64,0-1 0,0 0-32,0 5-712,0-6 681,4 1 7,-4-1 0,4 1 24,-1 1-24,-3 0-8,0 4-680,4-3 624,0 3-31,-1-4-41,1 4-48,-1 0-16,1 0-24,-4 0-464,6 2 456,-3 0-40,3 1-16,-1 3-24,-1-1-24,1 10-40,-5-15-312,4 4 305,1 10-41,1-8 8,-3 10-16,1-9-72,0 11 32,-4-18-216,3 15 192,3-1-48,-3-6 16,1 12-32,0-13-16,-1 11 32,-3-18-144,4 15 136,-1-1-24,1 1 8,0-8 8,-1 11-16,1-13 24,-4-5-136,0 8 120,4-1-8,-4 0 16,3-1 32,-3-1-8,4-1 24,-4-4-176,0 3 168,3-1-48,-3 0 24,4-2-16,-4 0-8,4 0 72,-4 0-192,0-5 161,3-1-33,-3-8 48,4 8-72,-4-10 8,0 1 16,0 15-128,4-14 56,-1-3-8,-3 1 40,4 2 16,0-3 8,-1 3 8,-3 14-120,4-15 136,-4-1 16,3 1-24,3 1 24,-3-1-40,1 10-24,-4 5-88,6-20 144,-3 14-32,3-10 40,-3 12 8,1-1 16,1-1 8,-5 6-184,4-5 192,1 1-16,-1 4 16,0 0 48,-1 0-40,1 0 40,-4 0-240,4 0 184,-1 2-64,1 4 56,0-1 1,-1 10 15,1-12 24,-4-3-216,3 15 136,1-10-40,0 12 0,-4-12-8,3 13 24,1-12-8,-4-6-104,0 16 72,0-11-40,4 10 8,-1-10 16,-3 10-32,4-11 8,-4-4-32,3 5-16,-3 2 32,4 1-32,-4-3-56,4 0-48,-4 1-256,0-6 376,3 2-456,-3 1-193,0-1-239,0 0-232,4 0-248,-4-2-161,4 0-207,-4 0 1736,0 2-2064,3-2-537,-3 1-632,4-1-343,-4 0 423,4 0 1673,-4 0 1480,3-3-360,-3-1 360,0 4 0</inkml:trace>
  <inkml:trace contextRef="#ctx0" brushRef="#br0" timeOffset="5">2243 708 40,'0'0'0,"0"2"184,0 2 104,0-1-144,0 3 32,0-1 168,0-5-344,0 4 584,0 1 208,0 3 64,0 6-96,3-8-135,-3 1-97,0-7-528,4 14 440,0-8-64,-1 1-40,-3 8-64,4-10-72,0 2-8,-4-7-192,3 15 144,-3-10-40,4 1 0,0 8-48,-4-10-8,3 1 8,-3-5-56,0 6 16,4-1-64,-4 1-168,0-1-360,0 1-408,3-3-417,-3-3 1401,0 2-1624,4-2 88,-4 0 552,0 0 696,0 0 288,0 0 0</inkml:trace>
  <inkml:trace contextRef="#ctx0" brushRef="#br0" timeOffset="6">2270 525 312,'0'0'0,"0"-5"600,0-12-296,-2 12-176,2 5-128,-2-18 224,2 14 160,0-1 160,0-1 40,0 1-136,0-1-192,0 6-256,4-5 120,-4-1-64,4 3-24,-4-1-48,3 4-80,1 0-208,-4 0 304,0-4-568,4 4-272,-1 0-128,1 0 152,0 2 456,-1 0 344,-3-2 16,4 2 0,-4 3 0,0-5 0</inkml:trace>
  <inkml:trace contextRef="#ctx0" brushRef="#br0" timeOffset="7">2512 648 8,'0'0'0,"0"0"40,0 0 72,0 0-112,0-3 232,0-1 232,0-1 280,0 1 176,0 0 32,-2 1-80,2 3-872,0-4 809,-2-1-17,2 1-16,-2 4 40,0-3 24,1 3-48,1 0-792,-2 0 761,0 0-113,-4 0-72,3 0-56,-3 5-24,1 2-48,5-7-448,-6 17 456,1-3-64,-2-7-40,1 15-23,-1-7-1,2 1 0,5-16-328,-6 16 232,3-1 16,1-1-48,-2 1-24,2-1 56,0-6-32,2-8-200,-1 20 176,1-13 8,0 9-48,0-10 56,0 8-40,0-8-40,0-6-112,3 14 128,3-8-56,-1 1-16,10 0 8,-12-1-8,12-1-24,-15-5-32,3 6 64,3-3-56,10 1-32,-12-2 16,1-1-64,13-1 48,-18 0 24,4 0-48,12 0-8,-10-3 32,12-3-72,-12 1-8,10-1-40,-16 6 144,5-16-256,10 13-232,-10-12-232,10 10-272,-12-12-249,-3 17 1241,6-5-1392,10-15-304,-12 14-265,-1-15-335,3 6-57,-1 10 313,1-15 792,-6 20 1248,0 0 0</inkml:trace>
  <inkml:trace contextRef="#ctx0" brushRef="#br0" timeOffset="8">2831 563 8,'0'0'0,"0"0"0,0 0 0,-2 0 0,1 0 8,-1 0 112,0 0 104,-2 0 56,1 0-32,3 0-248,-4 4 216,0 1-48,1 10-24,-3-10 0,3 10 0,1-10-8,2-5-136,-6 16 144,3-1-16,-1 0-8,-1-1 24,1 2 8,0 1 8,4-17-160,-3 14 176,1 3-8,-2-1-16,3-2 8,-3 3-16,2-3-24,2-14-120,-2 17 128,2-10-8,0 11 0,0-12-8,0 1-16,6 7-16,-6-14-80,3 2 48,1 4-16,1-3-16,1-1-8,8-2 8,-10 0 16,-4 0-32,5-5 56,10-10 16,-11 11 8,10-10 17,-8 8-25,8-15 24,-14 21-96,4-17 120,12 1 0,-12-2 32,12 0-8,-12 0-16,1-1 24,-5 19-152,6-20 176,8 2 32,-14 0 64,6 4 56,-1-1 16,-1 10 48,-4 5-392,3-19 392,1 16 8,0-3 32,-1 1 40,1-1 41,-1 3 79,-3 3-592,0 0 576,4 0-32,0 0-8,-4 0-112,3 2-72,3 3-16,-6-5-336,5 6 288,1 1-48,-1 9 16,1-10-64,-1 10-55,0-11 39,-5-5-176,6 19 152,-1-14-48,1 13 16,-1-12-80,10 10 0,-15-9 48,0-7-88,5 17 56,1-12-8,-1 13-32,1-12 8,-1 8-64,0-10-32,-5-4 72,6 7-120,8 0-184,-14-1-177,4-1-167,0-1-264,-1-1-144,-3-3 1056,4 2-1256,0-2-273,-4 0-231,5 0-296,-1-5-25,-4-12 353,0 17 1728,3-5-880,-3 5 880</inkml:trace>
  <inkml:trace contextRef="#ctx0" brushRef="#br0" timeOffset="9">3165 0 152,'0'0'0,"0"0"224,0 2 128,0-2-352,0 2 600,0 3 304,4 1 184,-4-1-8,4 2-127,-4 8-137,3-10-56,-3-5-760,0 19 776,4-3-8,-1 0-40,1 1-39,0 1-113,1 2-80,-5-20-496,6 23 456,-1 3-24,0-1-48,1 2-16,-1 1-72,1 1-40,-6-29-256,16 29 200,-12 3-24,10 5-16,-10-1-40,10 4 8,-10 4-48,-4-44-80,6 41 89,-1-1-41,10-5 40,-12-4-8,3-2 0,-1-4 24,-5-25-104,15 24 8,-12-4-48,3-2-112,8 0-128,-10-11-241,10 11-199,-14-18 720,4 6-904,0-1-296,1 1-281,-1-3-383,-1-1-328,1-2-81,-4 0 2273,0 0-1920,0-5 1016,0 5 904</inkml:trace>
  <inkml:trace contextRef="#ctx0" brushRef="#br0" timeOffset="10">3040 576 384,'0'0'0,"0"0"496,0 0-248,0 0 32,0-6 264,5 1 352,-5 5-896,19-6 1152,-14 3-23,15-1-233,-15-1-280,17 1-200,-16-1-96,-6 5-320,23-6 248,-6 1-64,-3-1-16,3 1-32,-1 1-32,-2 1 16,-14 3-120,17 0 40,-1-4-120,0 4-152,-1 0-272,1 0-320,-1 0-312,-15 0 1136,5 0-1449,17 0-127,-7 0 184,1 2 440,-2 1 728,-14-3 224</inkml:trace>
  <inkml:trace contextRef="#ctx0" brushRef="#br0" timeOffset="11">3603 777 2192,'0'0'0,"0"0"880,-4-14-264,1 10 256,-3-14 449,4 13 311,2 5-1632,-1-20 1600,-1 3-343,0 1-425,0 0-216,0-1-168,0 1-72,2 16-376,0-16 312,-1 1-96,-1 1-48,2-1-56,-2 10-40,0-14-40,2 19-32,-2-5-32,1-13-136,1 3-152,-2 10-272,0-15-280,0 16-384,2 4 1256,-3-14-1649,1 10-351,-2 0-137,2 1 153,0 3 432,-1-4 680,3 4 872,0 0 0</inkml:trace>
  <inkml:trace contextRef="#ctx0" brushRef="#br0" timeOffset="12">3585 374 8,'0'0'0,"3"0"0,1 0 0,0 0 0,-4 0 0</inkml:trace>
  <inkml:trace contextRef="#ctx0" brushRef="#br0" timeOffset="13">3797 527 8,'0'0'0,"0"-4"56,0 1 104,0 3-160,0-4 200,0 0 120,4 1 200,-4-1 224,3 0 128,-3 1 0,0 3-872,0 0 808,0 0-87,0-4-65,0 4 8,0 0-16,0-4-8,0 4-640,0 0 600,0 0-96,0 0-87,-1 2-25,-1 2-56,0 0 32,2-4-368,-2 5 384,-3 2-48,3 8 0,-2-10-40,1 12-72,1-10-104,2-7-120,-4 18 120,2-3-56,-1-1 0,-1 2 16,2 3-64,1-3-8,1-16-8,-2 16 8,0-1 32,0-1 0,0 1 0,2-8-24,0 9 0,0-16-16,0 6 24,0 10 32,0-10-8,4-1-8,-4 2 32,5 1-24,-5-8-48,4 5 80,1 1 0,1-5 32,-1-1 16,1 0 32,8 0 96,-14 0-256,4-3 265,1-3 63,12 1 48,-14-12 24,12 14 24,-12-13 0,-3 16-424,4-6 440,2-14-64,-1 15 16,0-17-56,1 7-48,-1 1-32,-5 14-256,6-15 192,-3 10-56,1-15-32,0 14-16,-4-8-32,0 8 9,0 6-65,3-18 24,-3 13-40,0-12-89,0 14-87,0-12-208,0 12-280,0 3 680,0-6-992,-2-8-488,1 10-601,-1 0-719,0 1-473,2-1 72,0 4 3201,-2 0-2392,2-3 1408,0 3 800,0 0 184</inkml:trace>
  <inkml:trace contextRef="#ctx0" brushRef="#br0" timeOffset="14">3973 503 792,'0'0'0,"0"0"816,0 0-320,0 0-496,0 0 368,0 0 176,4 0 368,0 0 289,-1 0 103,1 2-144,-4-2-1160,3 2 896,1 3-120,0-1-63,-1 1-17,1 3 16,1-1-40,-5-7-672,6 14 672,8-8-88,-14 8-24,4-8-15,1 10-81,-1-9 32,-4-7-496,4 19 496,-1-5-80,1 1 8,-4 1-80,4-1-80,-4-8-8,0-7-256,3 22 200,1-15-32,-4 13 8,4-13-32,-4 9 24,0-10 24,0-6-192,3 5 121,-3 3-1,0-1-8,4-2 0,-4-1 0,3-2 8,-3-2-120,0 0 96,0 0 16,4 0-16,-4-4 32,4 0-16,-4-1-24,0 5-88,3-16 120,-3 10 0,4-16-24,0 6 48,-1 0-32,1-2 24,-4 18-136,4-20 168,-1 1 24,1-1 24,1 2 48,1 0 32,-1 0 16,-5 18-312,6-18 408,8 0-48,-10 3 32,1-1 17,1 10-57,-1-12 48,-5 18-400,16-3 360,-12-3-24,1 1-8,1-1-32,8 3-16,-10 3 24,-4 0-304,6 0 288,-1 0-16,9 1-8,-14 3-16,6 2-16,-1-1-48,1 2-8,-6-7-176,5 18 145,1-10 23,8 13-24,-14-2-24,6-3-32,-1 2-24,-5-18-64,6 16 56,-1 3 8,1-5 40,-3 2-72,1-1 0,-1-8 8,-3-7-40,4 17-40,0-12-8,-1 2-16,1 8-176,0-12-144,-1 1-153,-3-4 537,4 4-784,-4-1-168,3-1-232,1 0-248,-4-2-289,4 0-671,-4 0 2392,0 0-3481,3-4-1472,1-1-136,0-11 1936,-1 10 561,-3 6 2592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15.620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2199 1833 1088,'0'0'0,"0"0"360,0 2-344,0-2-16,-2 2 32,2 0 56,0-2 112,0 0 160,0 0 160,0 0 168,0 0-688,0 0 744,0-4-63,0 4-41,0-4-120,0 4-48,0-3-16,0 3-456,0-6 464,0 3 16,0-3 32,0-8 64,0 14 33,0-15 15,0 15-624,0-4 648,0-1 40,0 0-8,0-10 24,0 11-16,0-1-47,0 5-641,0-15 608,-2 12-48,1-3-8,-1-10-8,0 12-56,2-1 0,0 5-488,-2-16 456,0 12-64,1-11 16,-1 10-7,-2-10-57,2 10 40,2 5-384,-3-16 352,-3 10-72,1-14 32,1 15-64,-1-15 8,3 14 24,2 6-280,-6-18 224,3 13 40,-1-13-72,-1 12 48,1-10-40,0 12 48,4 4-248,-3-14 248,-1 10-64,-1-12 49,1 12-41,-1-12 0,-1 10 24,6 6-216,-3-18 208,-3 13 0,1-13 0,1 12-40,0-10-32,1 10 24,3 6-160,-6-20 168,3 15 40,-3-15-8,1 14 40,-1-15-64,1 6 8,5 15-184,-7-5 160,1-19-48,-1 19 64,0-17-48,-1 16 48,1-14 32,7 20-208,-7-5 176,0-15-48,-1 15-24,-6-15-152,10 14 96,-3-12 72,7 18-120,-7-5 104,-8-14 145,10 14-81,-3-11-144,1 12 80,0-11-56,7 15-48,-7-3 120,1-12 0,-1 12-72,-8-14-8,10 14-80,-2-3 112,7 6-72,-15-14 32,10 10 24,-3-1-24,-6-12 16,9 12 56,-3-10-56,8 15-48,-7-5 16,-8-11 40,10 10-40,0-8-16,-10 10 72,11-12 24,4 16-96,-5-6 120,-10-10-24,12 10-40,-4-10 8,-8 11-48,10-10 24,5 15-40,-15-4 112,10-10 24,-10 10 0,10-10 80,-10 10-104,10-12-48,5 16-64,-15-4 168,10-12-168,-12 12 64,12-10 0,-10 8-128,10-8 112,5 14-48,-7-4-64,-8-1 64,10-12 48,-1 14-16,-8-12 88,8 11-40,6 4-80,-5-5 48,-10 0-32,12-12 40,-5 14-24,-6-3 0,8-8-16,6 14-16,-7-4 32,-7-2 0,8-8 16,-1 10 16,-9-1-16,10-1-16,6 6-32,-7-14 16,0 10 32,-8-1-24,10-1-8,-10-8 32,10 14 0,5 0-48,-17-6 32,12 1 0,-11-10-112,10 12 112,-12-1 48,11-1-32,7 5-48,-17-6 160,12 1-144,-10-1-64,10 1 32,-10-1 16,10 1-32,5 5 32,-15-5 80,10-1-16,-2 1-64,-8 1 96,10 0-80,-10-1-16,15 5 0,-7-5 32,-9-1-16,10 1-80,-8-1 96,8 1-48,-8-1 48,14 6-32,-6-3 80,-8-1-80,10 0 32,-3 1-32,-8-3 0,10 1 0,5 5 0,-15-6 32,10 3 32,-10-1-32,10 4-48,-2-3-32,-8-1-80,15 4 128,-5 0-48,-10-4 96,10 1-48,-3 3 32,-6-4-16,8 4-128,6 0 112,-7 0 32,-7-4-32,8 4 16,1 0 96,-10 0-96,10-3-48,5 3 32,-15 0-48,10 0 80,-3 0-48,-6 0 80,8-4-16,-8 4-48,14 0 0,-5 0 32,-3 0-48,-6 0 32,8 0-32,-1 0 16,-7 0 32,14 0-32,-4 0 0,-2 0 0,-1-4-16,0 4 0,1 0 48,-1 0 16,7 0-48,-5 0 0,-3 0 16,3 0-32,-10 0 0,12 0-16,-4 0 32,7 0 0,-8 0 16,-6 2-16,10-2 64,-1 0-32,-3 2-48,1-2 49,7 0-33,-5 2-49,-3-2 33,1 2 48,2 0-80,-2-2-16,1 0 80,6 0-16,-7 0 0,0 0 32,1 1 65,-1 1-97,1 0-17,-1-2 34,7 0-17,-7 2 0,1 0 0,1-2 0,0 0 0,-1 0 0,-1 0 0,7 0 0,-6 1 0,-1 1 0,2-2 0,-3 0 0,1 0-65,2 2 65,5-2 0,-8 0-16,3 0 0,0 2 113,-3-2-97,3 0 0,-1 0 0,6 0 0,-5 2 0,-1-2-33,1 2 66,0-2-33,-1 1 0,2 1 0,4-2 0,-3 2 0,-1 0-145,1 0-239,1-2-16,0 0-144,0 1-128,2-1 672,0 0-832,-2 0-88,2 0-105,0 0-47,0-3-168,0 3-152,0 0 1392,0 0-1609,0 0-279,0 0-417,0 0-455,0 0-529,4 2 248,-4-2 3041,0 5-2168,4 0 784,-4 3-2857,0-8 4241</inkml:trace>
  <inkml:trace contextRef="#ctx0" brushRef="#br0" timeOffset="788">400 613 5137,'0'0'0,"0"2"176,0 0 88,0-1 128,0 1 168,0-2-560,0 0 792,0 0 200,0 0 129,0 0 103,0 0-40,-2 0-96,2 0-1088,-2 0 992,0 0-111,0-3-17,1-3-24,-1 1 24,-2-1 24,4 6-888,-4-5 865,1-1 7,-3 1-80,3-1-32,-1 1-80,-1 0-96,5 5-584,-6-6 520,1-8-55,-1 10-41,1 0-24,-2-1-64,1-10 16,6 15-352,-7-3 240,0-3-48,-1 1 24,1-12-120,0 14 64,-8-14 16,15 17-176,-3-5 128,-5-10 72,1 10-72,0-9 16,-8 8 8,12-10-40,3 16-112,-8-4 144,1-12-96,-7 12 72,10-10 8,-3 10 8,-8-1 40,15 5-176,-5-17 145,-10 12-57,10-10-8,-1 12 8,-8-12-32,8 11 8,6 4-64,-14-5 56,8 0 8,-8-10-24,10 11 56,-3-1-72,0-1 24,7 6-48,-7-5 48,-1 0-8,1-1 8,0-8 0,1 14-24,1-4-24,5 4 0,-6-5 48,1 1 0,1 0 8,1 1-40,-1-1 0,2 4-16,2 0 0,-2-4-16,1 1 48,-1-1-32,0 0 32,0 1 24,2 3-40,0 0-16,0-4 16,0 1-32,0-1-32,0 0 96,0 1-152,0 3 104,0 0 16,0-4-16,4 4 120,-4 0-88,3-4-112,1 4 64,-4 0 16,5-3 16,1 3-48,-1 0 128,1 0-144,8 0 80,-10 0 0,-4 0-32,5 0-16,1 0 48,10-4-48,-12 4 16,10-3-48,-8 3 48,-6 0 0,16-4 0,-12 0-16,10 4 96,-10-3-72,1-1-48,14 0 40,-19 4 0,3-5-16,12-1 32,-12 3 24,12-3-24,-11 3 16,10-3-32,-14 6 0,4-5-16,12-1 16,-12 1 0,10 1 0,-10 1 32,10-1-32,-14 4 0,4-5-16,1 1 0,10-1 48,-11 1-16,-1-2 48,3 3-56,-6 3-8,3-4-8,3 1 8,-3-1-48,1 0 80,-4 1-8,4-1 40,-4 4-64,3-4 64,-3 1-24,4-1-8,-4 1-104,0 3-8,0-4 8,0 4 72,4-4-112,-4 1-24,0 3-224,3-4-176,-3 4-329,0 0-367,0 0 1232,4 0-1568,-1 0-609,-3 0-791,4 2-1217,0 1-80,-1 3 1080,-3-6 3185,0 7-6121,0-7 6121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19.048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25 249 5121,'0'0'0,"0"0"128,0 0-48,-2 0 64,0 0 128,2 0-272,-2 0 448,2-4 192,-2 4 176,2-3 88,0 3 9,0 0-73,0 0-840,0 0 712,0 0-120,0 0-80,0 0-24,0 0 8,0 1 0,0-1-496,0 4 537,0 2-1,4-1 16,-4 10 24,4-12-32,-1 12 8,-3-15-552,0 5 528,4 10-8,-4-10-56,3 13-39,-3-10-49,4 12-32,-4-20-344,4 14 376,-4 4-24,3-1-24,1 1 16,-4 0-80,4 2 8,-4-20-272,3 20 304,1 2-56,-4-2-16,0 0 0,3-2-40,-3 0-16,0-18-176,0 18 160,0 0 56,0 0-96,4-1 49,-4-1 47,0 0-120,0-16-96,4 15 160,-1-1-48,-3 1-56,0-8 56,0 11 8,4-3-40,-4-15-80,0 7 104,0 10 0,4-10-48,-4 9 48,3-10-48,-3 10 24,0-16-80,4 5 56,-4 12 16,3-12 0,-3 1-16,0 8 96,4-10-56,-4-4-96,0 5 112,0 2-56,4 1-64,-4-3 88,3 1-48,-3-1 56,0-5-88,4 6 64,-4-1 8,0-1 48,4-1-40,-4 1-32,3-2 8,-3-2-56,0 1 40,4 1-24,-4-2 24,4 2 32,-4-2-24,3 2-8,-3-2-40,0 0 48,4 0-24,-1 0 8,3 0 8,-1 0 32,1 0-16,-6 0-56,5 0 120,1 0-8,8 0-8,-10 0 16,1 0-64,10-4 48,-15 4-104,3 0 88,3 0-16,10 0 32,-12-3-32,1 3 16,10 0 16,-15 0-104,3-4 72,12 0-7,-10 4 7,12-3 48,-14 3-48,14-4-8,-17 4-64,3-3 24,16-1-64,-14 0 80,13 4-40,-12-3 16,15 3-32,-21 0 16,6-4-24,14 4 48,-6 0 8,1-4-64,-10 4 64,15-3-32,-20 3 0,15 0-16,-10 0 120,15 0-72,-5 0 104,-10-4-120,15 4 0,-20 0-16,15-4-32,-1 4-72,1-3 120,-1 3-32,1 0 48,-1-4-48,-14 4 16,6 0 16,16 0-16,-8-3 8,2-1-16,-1 4-8,0 0 32,-15 0-16,14-4-16,1 4 32,-10 0 8,15 0-8,-15 0-16,15 0 0,-20 0 0,6-3 48,12 3-48,-13 0-16,14 0 16,-14 0-64,13-4 64,-18 4 0,6 0 0,10 0 48,-11-4-48,10 4 32,-10-3-16,10 3-32,-15 0 16,5-4 88,10 4-88,-10-4 0,10 4 48,-11-3-168,12-1 120,-16 4 0,5 0-48,12 0-8,-12 0 80,13-3-24,-14 3 64,12-4-48,-16 4-16,6 0 0,10 0-16,-11 0 32,12 0 0,-12-4 8,12 4 8,-17 0-32,5 0 152,11 0-184,-12-3 0,12 3 8,-12 0-144,11 0 216,-15 0-48,3 0 104,3-4-88,8 4-16,-10 0-16,1 0-80,1 0 112,-6 0-16,14 0 64,-10-4-32,-1 4-8,3 0-8,-1-3-72,1 3 72,-6 0-16,5 0 0,-1 0 8,0-4-48,-1 4 72,1 0-64,-1-3 16,-3 3 16,4 0 136,0-4-152,-4 0 48,3 4 8,-3-3-40,4 3 0,-4 0 0,0-4 0,0 4-24,4-4 80,-4 1-24,0-1 0,0 1-8,0 3-24,3-4-8,-3-2 64,0 1-40,0 0 16,0-12-32,0 14-96,0 3 96,0-6 32,0-8-64,0 10-8,0-1 112,0-12-72,0 14 0,0 3 0,-2-15 80,2 11-64,0-1-16,0-10 0,0 12 0,-1-3-32,1 6 32,0-16 32,0 12-48,0-12 0,0 12 88,0-12-72,-2 11-120,2 5 120,0-17 64,-2 12-80,2-15 16,0 5 152,-2 10-200,2-19 96,0 24-48,0-16 0,-2 0 16,2-3-16,0 3-16,0 2 16,0 8 40,0 6-40,0-20 16,0 15-48,0-13 64,0 12-48,0-10 16,0 10 0,0 6 0,0-16 0,4 12 16,-4-12-32,0 12 0,0-12-24,0 12 8,0 4 32,4-16 16,-4 12-16,0-1 32,3-10-16,-3 12-16,0-12 24,0 15-24,0-3 64,4-3-48,-4-10 0,3 10-32,-3-8-80,4 8 88,-4 6 8,0-14 0,0 8-16,4-8 72,-4 8 8,0-8-64,0 8-16,0 6 16,0-14 0,3 10-48,-3-1 16,4-10 48,-4 15-32,0-5 8,0 5 8,4-6 24,-4 1-8,0 0 32,0-1 16,0 1-192,0-1 144,0 6-16,3-5-32,-3 1-8,0 0 176,0 1-184,0-1 48,0 4 0,0-3-32,4-1 48,-4 4 0,0-4 32,0 4 8,0 0-40,0 0-16,0-3-16,0 3-24,0-4-24,0 4 96,0-4-168,0 4 184,0 0-48,-2 0-32,2-3 168,-2 3-136,0 0 16,1 0 0,1 0-16,-2 0 0,0-4-32,0 4 32,0 0 56,1 0 40,-1 0-96,2 0 0,-2 0 0,-2 0-64,1 2-8,1 2 104,0 1-8,-2-1-8,4-4-16,-1 5-32,-3 1 8,-2-1-8,1 0 32,0 3 48,1-1-8,4-7-40,-5 7 0,-1 1 16,1-3-16,1 2-16,-1 1 16,-3-1 0,8-7 0,-5 5-32,-2 2 24,-1-1 8,3 1-16,-2 0-16,-1-1 80,8-6-48,-7 7 24,0 0-24,1-1 32,-1-1-16,2 3-16,-3-3 16,8-5-16,-14 5 16,10 3-16,-1-3 0,-2 2 32,1 1-16,-1-3 0,7-5-16,-7 7-16,-1-1-16,3 1 32,-1 8-96,1-12 112,-1 3 0,6-6-16,-5 14 0,-2-10 80,1 3-40,1 8-8,-1-12-16,1 12-16,5-15 0,-7 5-32,1 3 32,1 6 32,-1-8-80,1-1 48,-2 10 0,7-15 0,-8 3-40,1 3 96,2 8 8,-3-8-80,3 1 80,0 7-96,-1-10 0,6-4 32,-4 7 0,-1 1-64,1 6 96,1-10 32,-3 1-64,3 10 32,3-15-32,-6 3 0,3 3-64,-1 8-24,-1-8 88,1-1-16,-2 2 48,6-7-32,-3 15 56,-3-10-40,1 3 16,-1 8-32,-1-11 32,2 3 40,5-8-72,-8 14 32,3-8-32,-2 1-120,1 7 56,1-8 80,-1-1-16,6-5 0,-5 8 136,0-3-136,-1 2-32,1-1 64,1-1-48,-1-1-72,5-4 88,-4 3 0,0 1-48,1 2 64,1-3 48,-2 1-24,-1-1-24,5-3-16,-4 6 0,2-2 0,-1-1 16,-1 3-32,0-1 16,3-1 0,1-4 0,-4 5-16,0-1 16,3 1 32,-3-1 16,0 1-48,2 1 104,2-6-104,-3 3-16,1 3-56,0-1 72,0-1-96,1 0 112,-1-1 0,2-3-16,-2 4 16,0-1 0,0 1 0,0-2 16,-1 0-80,1 0 48,2-2 0,-2 1 0,0 1 0,-1 0 48,1 0-64,0 0 0,-1-1 48,3-1-32,-2 2-16,0 0 80,0 0-64,0-2-64,0 2 32,1-2-72,1 0 104,-2 2 16,0-2 8,0 0 24,0 0-16,1 0-32,-1 0 0,2 0 0,-2 0-16,0 0-16,0 0 64,0 0-48,1-4 0,-1 4 80,2 0-64,-4-4 0,2 4 16,-1-3 32,1 3-48,0-4-128,0 0 144,2 4-16,-3 0 16,1-5-48,-2 1 160,2-1-120,1-1-16,-1 3 16,2 3-8,-4-6 0,2 1-8,-1 1 32,-1-1-48,0-1 24,1 1-16,3 5 16,-4-6-16,1 1 48,-3 0-8,1-1-24,1-8 16,-1 10 0,5 4-16,-6-4 0,1-1 0,-1-10 0,1 15 0,-1-5 32,1-1 0,5 6-32,-7-14 48,1 10-48,-1-1-16,0-10 0,1 12 80,-1-3-40,7 6-24,-6-5 32,-1-10 32,2 12-128,-2-3 48,-1-8 0,1 14 32,7 0-16,-7-6-32,1 1 80,-1-1-64,2 1 48,-3-1 16,-6 1-32,14 5-16,-4-15 48,-1 15-96,-3-5 16,1 0 16,0-1 16,0 1 16,7 5-16,-15-15 0,11 11 32,-3 1 0,-7-3-32,10 1 16,-1-10-48,5 15 32,-8-3 16,1-1 0,-7-1-16,10-1 0,-2-8-48,-1 14 48,7 0 0,-7-6-16,0 1 16,-8-1 64,12 1-160,-5 0 96,1-1 0,7 6 0,-7-4-32,-8-1 144,12 0-96,-3-1 72,-1 1-72,0-1-32,7 6 16,-8-5 0,1 1-48,-7 0 64,10 1 16,-3-1-16,-1 1-48,8 3 32,-5-6 16,-2 1-16,-1-1 0,3 1-32,-2 1-40,1-1 56,6 5 16,-5-4 48,-2 0 24,1 1-24,1-1-32,-1 1-64,1-1-16,5 4 64,-6-4 80,1 1-80,1 3 32,-1-4 32,1 0-144,1 4 48,3 0 32,-6-3 0,2 3-16,1 0 32,-1-4 128,1 4-128,-1-4-32,4 4 16,-4 0 72,1 0-176,-1-3 40,0 3 112,1 0-128,-1-4 96,4 4-16,-3 0 184,-1-3-184,2-1 0,0 4-16,-1 0-168,1-4 184,2 4 0,-2 0 0,0 0 0,0 0 16,1 0 16,-1-3-16,0 3 0,2 0-16,0 0 104,0 0-136,0 0 48,0 0-104,0 0 72,0 0 32,0 0-48,0 0 16,0 0 0,0 0 64,0 0-80,0 0 80,0 0-128,4 0 64,-1 0 16,1 0-16,-1 0-16,-3 0 32,4 0-72,0 0 72,-1 0 16,1 0 8,1 2 24,1-2-96,-6 0 48,5 1 16,10 1-16,-12 0-40,3-2 40,10 2-32,-12 0 0,-4-2 32,16 1 0,-10-1 32,10 2 104,-12-2-104,12 2-32,-11 0-32,-5-2 32,15 0-80,-10 2 40,14-2-8,-14 1 64,15-1-48,-15 2 0,-5-2 32,19 2 16,-14-2-32,13 2-32,-12-2 64,14 0-32,-15 0 16,-5 0 0,18 0 48,-12 0 0,14 2-16,-15 0-48,15-2 0,-15 0-32,-5 0 48,20 0-48,-14 0 32,14 0 48,-15 0 0,14-4-16,-14 4-48,-5 0 32,16-4-32,-10 1 32,12 3-16,-13-4 48,12 0 0,-12 1-32,-5 3 0,16-4-16,-10 1 48,12-1-32,-12 0-64,13 4 40,-13-3-88,-6 3 112,20-4 0,-15 0 48,15 4 0,-14-3 24,14-1-120,-15 4 8,-5 0 40,20-4-32,-5 1-16,-10-1 64,13 1-32,-12-1 16,10 0-32,-16 4 32,6-3 32,10-1 16,-11 0 0,10 4 8,-11-3-96,10-1 24,-14 4 16,4-3-16,10 3 0,-10-4-16,12 0 16,-12 4 16,1-3 32,-5 3-32,17-4 32,-14 4-32,14-4-32,-14 4-32,12-3-8,-12 3 96,-3 0-24,15 0 16,-11-4 0,10 4 16,-10 0-96,10-4 64,-10 4-16,-4 0 16,5-3 48,10 3-32,-12 0 48,12-4-48,-11 4-48,10 0 0,-14 0 32,4-3-80,1 3 72,10-4-8,-12 4 56,1 0-40,1-4 16,-5 4-16,6 0 16,-1 0-32,1-3 32,-1 3-16,-1-4 96,-1 4-80,-3 0-16,4-4 16,0 1-64,-4 3-88,3-4 144,1 4-48,0-3 40,-4 3 0,3 0 32,1-4-96,0 4 32,-1 0 0,1 0-104,-1 0-32,-3 0 168,4-4-216,0 1-144,-1 3 16,3-4-48,-1 4 39,-1 0-103,-4 0 456,5-4-568,1 4-112,-1-3-192,1-3-88,-1 3-297,1-3-359,-6 6 1616,5-3-2232,10-1-1089,-15 0-968,5 4 928,-1 0-3128,-4 0 6489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27.27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6001,'0'0'0,"0"0"912,0 2-408,0-2-504,4 0 288,0 2 0,1-2 216,1 0 216,-1 0 217,0 0 119,-5 0-1056,6 0 1000,-1 0-96,1 0-136,8 0-119,-10 0-81,1 0-32,-5 0-536,15 0 512,-11 0 8,10 0 8,-8 0-56,10 0 0,-11 0-16,-5 0-456,17 0 433,-12 0-1,11 0-40,-10 0 8,14 0-80,-15 0-40,-5 0-280,22 0 272,-6 0-80,1 2 40,-1 0 0,0 0-48,1 1-16,-17-3-168,18 2 176,2 2-56,-2-3 24,2 1-40,0 2-8,0 0 24,-20-4-120,22 3 88,0-1 64,1 2-48,1-1-48,-2 1 65,3-1-49,-25-3-72,24 2 64,1 2 16,2-2-32,-1 0 32,1-1-24,0 1 24,0 2-56,-27-4-24,29 2 72,1 1-32,-1 1-40,0-2 112,0 3-56,-2-1 8,-27-4-64,29 5 128,0 1-88,2-1 0,0 1 32,1-1-8,1 2 8,-33-7-72,33 8 80,-2-1 8,1-2-8,1 10-24,-2-12 0,2 3 0,-33-6-56,30 14 32,1-10 48,2 3 8,0 8-48,1-13 16,-1 5-16,-33-7-40,33 14 16,-1-10 24,1 2 32,1 1 0,-1 0 0,0 8 40,-33-15-112,34 5 72,-3 0 0,2 10-40,-2-10 24,1 3 72,3 6-16,-35-14-112,34 4 176,1 3-80,-2 9-8,-1-10-16,-1 12-32,0-12 32,-31-6-72,33 18 32,-2-13 16,3 13 8,-1-10-16,3 10 16,-3-4-24,-33-14-32,34 7 56,-1 13 24,0-12-72,-1 10 96,-1-11-120,2 11 0,-33-18 16,31 15 64,1-8-80,1 13 88,2-13 0,-1 13-40,1-12 72,-35-8-104,34 18 40,-1-11 48,1 11-8,-1-11-40,2 13 48,-1-12 0,-34-8-88,31 16 49,2-1-25,-1-8 24,-3 15-32,4-8 16,-2 2-8,-31-16-24,33 17 48,-1 1-16,-1-2-8,-2 1 56,0 1-80,0 0 40,-29-18-40,29 22 32,0-4-32,0 4 48,0-4-64,2 0 40,0 2 72,-31-20-96,29 20 40,2-2 8,-4 0 24,2 0-56,-1 2-32,1-3 32,-29-17-16,27 18-40,-2 0 80,3 0 8,-1 4 8,0-2 40,2 0-128,-29-20 32,27 22 72,1-2-8,-3 0-80,2 1 48,-1-1-80,1 0 80,-27-20-32,27 22 16,-1 0 72,1-2 0,-2 2-128,1-2 96,-1-2-96,-25-18 40,26 20-16,-1 0 16,-3 2-48,3-1 96,-1-1-8,-1 0 40,-23-20-80,24 19 56,0 1-24,-1-1 0,1 1-16,-2-1 40,-2 1-24,-20-20-32,21 20-32,1 0 80,0 0-48,-2-2 48,0 2 0,2-2-48,-22-18 0,18 18 56,2 0-88,2 0 96,-2 0 0,1 1-64,-1 1 88,-20-20-88,20 18 48,-2 2-16,1-2 24,-1 0-24,-2 2 32,2 0-16,-18-20-48,17 20 32,-1 2-32,0-2 8,-1-2 24,1 0-32,-1 0 48,-15-18-48,14 18 64,1-1-96,-1 1 96,3-4-48,-3 3 24,2 1 56,-16-18-96,15 16 16,0 1 64,-10 1-112,17-2 64,-8 2 24,1 0-56,-15-18 0,14 19 80,-8-1-64,16 0-48,-17 0 32,15-2 48,-15 2 0,-5-18-48,19 19 72,-14-1-56,17 0 0,-8-2-48,-8 2 32,14 1 16,-20-19-16,14 18 48,-8 0 112,12-2-56,-13 1 24,14-1-48,-14 0-128,-5-16 48,20 17 48,-15-1-16,14 2 48,-16 0 0,14 0-96,-12 1 0,-5-19 16,16 16-32,-10-2 0,12 3 64,-13-3 0,10 1-16,-11 1 40,-4-16-56,14 17-16,-10 1 48,12-2 16,-11-1-48,10 3 64,-10-4-64,-5-14 0,6 17 32,10-3-32,-10 3 32,8-3 80,-8 4-96,8 0 16,-14-18-32,4 18-16,1 1-48,12-3 128,-14 2-32,3 0 48,10 2-32,-16-20-48,4 20 32,1 0 16,10 0-32,-12-2 64,3-1-96,-1 3 32,-5-20-16,15 16 32,-15 2-32,5-1 32,1-1-16,8 0-16,-10 1 16,-4-17-16,5 16-48,1-2 64,10 3 16,-16-3-64,5 4 160,1 1-112,-6-19-16,5 21 16,10-1 48,-12 0-112,3 0 64,-1-2 0,10 2-16,-15-20 0,4 19 16,1 1 1,9 0-17,-10 3 0,11-3 0,-12 2 0,-3-22 0,15 20 0,-10 0 0,10-2 0,-12 2 0,12 2 0,-11 1 0,-4-23 0,5 22 0,10 0 0,-12-2 0,3 0 0,8 0 0,-10 0 0,-4-20 0,3 20 0,3 2 0,8-2 0,-10 0 0,1 0 0,1-2 0,-6-18 0,5 20 0,10-2 0,-15 2 0,5-2 0,1 0 0,8 0 0,-14-18 0,4 20 0,1 0 0,1-2 0,-1 1 0,10-3 0,-15 2 0,0-18 0,5 18 0,1 2 0,8 0 0,-14-2 0,6-1 0,-1 1 0,-5-18 0,6 14 0,-1 1 0,0-1 0,1 3 0,-1-3 0,1 1 0,-6-15 0,5 16 0,1-1 0,-1 3 0,1-2 0,-1-1 0,0 3 0,-5-18 0,6 16 0,-1 4 0,1-2 0,-3 0 0,1 1 0,2-1 0,-6-18 0,5 18 0,-1 0 0,-1-2 0,1-1 0,0 1 0,-1 1 0,-3-17 0,6 14 0,-3 4 0,1-1 0,0 1 0,-1-2 0,1 1 0,-4-17 0,3 16 0,1-9 0,0 15 0,-1-6 0,1 1 0,0 1 0,-4-18 0,0 16 0,3 2 0,1 0 0,-1 1 0,1-1 0,0 0 0,-4-18 0,3 16 0,1 1 0,0-1 0,-4 0 0,3 1 0,1-1 0,-4-16 0,3 18 0,1-2 0,0 1 0,-4-1 0,3 2 0,1-1 0,-4-17 0,0 14 0,4 3 0,-1-3 0,-3 2 0,0 3 0,4-3 0,-4-16 0,0 18 0,4-2 0,-1 3 0,-3 1 0,4-2 0,-4 2 0,0-20 0,3 18 0,-3 0 0,4 2 0,-4-2 0,0 0 0,4 0 0,-4-18 0,3 19 0,-3-1 0,4 2 0,-4-2 0,4-4 0,-4 5 0,0-19 0,3 16 0,-3 0 0,4 4 0,-4 0 0,3-2 0,-3 1 0,0-19 0,4 18 0,0 0 0,-4-2 0,3 1 0,1-3 0,-4 4 0,0-18 0,4 20 0,-1-4 0,1 3 0,-4-1 0,0-4 0,4 3 0,-4-17 0,0 16 0,3-1 0,1 1 0,-1 0 0,1 1 0,-4-1 0,0-16 0,4 16 0,-4 2 0,3 1 0,-3-1 0,4 0 0,0-2 0,-4-16 0,0 18 0,3 1 0,-3-3 0,4 0 0,-4 4 0,4-3 0,-4-17 0,0 18 0,0 0 0,0-2 0,3 2 0,-3-1 0,4 1 0,-4-18 0,0 16 0,3 1 0,-3-1 0,0 2 0,4-2 0,-4 4 0,0-20 0,0 17 0,0-1 0,4 2 0,-4-3 0,0 1 0,3 2 0,-3-18 0,0 17 0,0 3 0,0-2 0,0-2 0,4 0 0,-4 1 0,0-17 0,0 16 0,0-1 0,0 1 0,0-9 0,0 13 0,0-3 0,0-3 0,0-14 0,0 16 0,0-1 0,0 3 0,0-2 0,0 1 0,-2 1 0,2-18 0,0 14 0,0 3 0,0-1 0,-2 2 0,2-3 0,0 3 0,0-18 0,-2 15 0,2-1 0,0 2 0,0-1 0,-1-1 0,1 1 0,0-15 0,-2 7 0,2 15 0,0-7 0,-2-1 0,0-7 0,0 11 0,2-18 0,-1 8 0,1 8 0,-2-9 0,0 12 0,0-14 0,2 11 0,0-16 0,0 8 0,0 8 0,-2-9 0,2 11 0,0-12 0,-1 14 0,1-20 0,0 7 0,0 11 0,-2-11 0,2 10 0,-2-10 0,0 9 0,2-16 0,0 6 0,0 12 0,-2-11 0,2 13 0,0-14 0,-2 10 0,2-16 0,0 7 0,0 8 0,-1-10 0,1 10 0,0-10 0,0 12 0,0-17 0,0 5 0,0 2 0,0 1 0,-2-3 0,2 0 0,0 3 0,0-8 0,0 5 0,0 1 0,0-1 0,0 0 0,0 1 0,0-1 0,0-5 0,0 6 0,0-1 0,0 1 0,0-3 0,0 1 0,0 0 0,0-4 0,0 3 0,0-1 0,0 0 0,0 0 0,0 0 0,0 3 0,0-5 0,0 2 0,0 0 0,0-1 0,0 1 0,0 0 0,0-2 0,0 0-241,-2 0-415,2 0-176,-2 0 16,2 0 816,-2 0-1064,1-4-241,1 1-103,-2-3-288,2 1-321,-2-1-687,2 6 2704,0-14-3529,0 10-824,0-1 88,0-1 1417,0 1 1175,0-1-1279,0 6 2952,0 0 0</inkml:trace>
  <inkml:trace contextRef="#ctx0" brushRef="#br0" timeOffset="575">6096 7683 2816,'0'0'0,"0"0"392,0 0 112,0 0 256,0 0 265,0 0-1025,0 0 1168,0 0 168,0 0 73,0 0 71,0 0-136,0 0-96,0 0-9233,0 0 17059,0 0-8162,0 2-48,0 3-64,0 1 8,4-1-47,-4-5-761,0 6 696,3-1-56,-3 1-56,4 1-88,0 7 8,-1-10-56,-3-4-448,0 7 344,4 8 0,0-10-64,-1 3 0,1 6 9,-1-8-57,-3-6-232,4 14 216,0-8-24,-1 1 0,3 7 8,-3-8-8,3 10-24,-6-16-168,5 6 112,1 8 24,-1-7-8,1 13 16,-1-3 64,10-1-64,-15-16-144,3 16 128,3 3 0,8-5-144,-10 2 120,1-1-16,1-1 8,-6-14-96,14 8 104,-10 10-80,1-11-48,10 9 80,-12-10 0,3 10 64,-6-16-120,5 6 144,10-1-104,-11 2 48,1 1-48,11-1 48,-12-2 0,-4-5-88,16 6 88,-10-1 64,8 1-64,-8-1 128,8 1-8,-10-3-31,-4-3-177,14 2 224,-10 0-136,12 0 152,-10 0-32,10-2 8,-10 0 40,-6 0-256,14 0 56,-10 0-8,1 0 0,1-4 8,-1 0 72,11-1 24,-16 5-152,4-6 200,2-8-80,10 10-24,-12-10 72,1 8-80,9-12 40,-14 18-128,0-5 216,6-12-64,-1 12 24,10-13-24,-11 12-104,1-10 0,-5 16-48,5-6 48,10-8-32,-11 10 64,1-12-32,0 12-16,1-10 40,-6 14-72,14-4 0,-10-1-40,0-12 112,1 14-72,1-3 32,-1-12-16,-5 18-16,15-4-32,-15-1 32,5-13-16,-1 14 0,1-1-88,-1-1-184,-4 6 288,3-14-496,1 14-336,0-6-280,-1 3-297,-3-1-295,4 0-264,-4 4 1968,0-3-2617,4-1-1144,-1 1-1648,-3-1 872,4-2-1736,-4 6 6273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21.044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1680 3786 1792,'0'0'0,"0"2"232,0-2 8,0 0-240,0 2 176,0-2 16,0 0 144,0 0 136,0 0 120,0 0 65,0 0-657,4 0 632,-4 0-48,3-4-16,1 4 0,0-3-24,-1-1 8,-3 4-552,6-4 536,-1 1-24,1-3 49,-1 1 7,1-1 0,-1 1 8,-5 5-576,5-6 552,1 1-32,-1-11 32,1 12-64,-1-1-15,1-12-9,-6 17-464,5-3 416,-1-12-16,1 10-24,-1-10 16,-1 10 24,1-15 0,-4 20-416,4-6 424,-1-14-16,-3 6-48,4-1 24,0-1-95,-4 0-9,0 16-280,3-17 240,1 1-64,0 0 56,-4-4 32,3 3-24,1-1 8,-4 18-248,3-16 256,-3-1-16,4 1 48,-4-2-16,4 0 0,-4-2-16,0 20-256,0-20 256,3 0-8,-3 0-24,0 0 32,0 0-56,0-2 9,0 0-25,0 22-184,0-20 168,0-1 24,0-1-40,0 2 24,0 0-40,0-2 128,0 22-264,-2-20 144,2 0 48,-1-2-24,-1 0-56,0 1 104,0-3-80,2 24-136,0-22 176,-2-1 8,1-1 56,-1 0-64,0 1-8,0-3-8,2 26-160,-2-25 16,1 1 128,-1 1-32,0 1-48,0-2 8,0 3 40,2 21-112,-2-20 80,1-2 16,-1 2 8,0 0 32,0 2-32,0 0 8,2 18-112,-1-17 153,-3-3-81,0 0 96,1 0-8,-1 0 8,0 2-96,4 18-72,-3-18 104,-3 2 16,3-2-56,-3-2 112,3 3-64,-3-3-104,6 20-8,-5-18 136,-1 0-56,1 0 40,-10 0-8,13 1-56,-5-1 40,7 18-96,-5-22 56,-3 2-8,1-1-16,0 1 24,0 1 24,-1-1 56,8 20-136,-7-18 80,0-2 152,0 2-152,-1 0-40,1 0 56,2-2-232,5 20 136,-8-18-16,1 0 72,0-1 24,-8 3 0,12 0 0,-3 1-8,6 15-72,-5-16 32,-2-1 16,-1 1-32,3 0 16,-10-1 0,13 1 64,2 16-96,-5-16 24,-2-1-40,0 3 64,1-1-48,-1 10 128,1-17-32,6 22-96,-5-14 80,-2-1-48,-1 10-32,-6-17 0,10 7-16,-1 1 64,5 14-48,-7-15 0,-8 1 40,11 8-8,-3-12 32,-7 13 0,10-10 0,4 15-64,-7-5 96,-8-12-80,10 12-48,-1-13 0,-8 12-48,10-12 96,4 18-16,-7-5 64,-8-13-16,10 3 48,-2 10-80,-8-17 16,10 16 0,5 6-32,-6-21-48,-10 15 64,10-16-16,-8 8 32,8-3-16,-1 1-48,7 16 32,-14-16 64,8-1-112,-1 12 80,-8-15 80,10 15-144,-10-15 128,15 20-96,-3-15 32,-4 1-80,-8 8 48,10-16-48,-12 17 0,12-15 80,5 20-32,-17-6 64,12-14 16,-11 15-64,10-13 16,-8 12-32,8-12 0,6 18 0,-7-5 80,-8-10-32,10 12-15,-2-14-33,-8 14 0,10-15-33,5 18 33,-8-6 0,1-12 33,0 12-50,-8-12 34,12 15-17,-4-14 0,7 17 0,-15-5 0,11-10 0,-3 10 0,-7-13 0,8 12 0,1-10 0,5 16 0,-15-5 0,12-12 0,-5 12 0,-6-13 0,8 12 0,-1-10 0,7 16 0,-15-6 0,12-12 0,-3 15 0,-1-14 0,0 14 0,0-12 0,7 15 0,-15-4 0,11-1 0,-1 0 0,-2-10 0,-1 11 0,-6-1 0,14 5 0,-5-6 0,-3-8 0,1 10 0,-8-10 0,10 10 0,-2-1 0,7 5 0,-15-15 0,12 12 0,-5-3 0,1-8 0,-7 10 0,10-12 0,4 16 0,-7-4 0,-8-11 0,11 12 0,-3-12 0,-7 12 0,10-12 0,4 15 0,-5-4 0,-10-12 0,10 13 0,-10-3 0,10-10 0,-12 12 0,17 4 0,-5-14 0,-2 10 0,-8-2 0,11-10 0,-1 13 0,-2-3 0,7 6 0,-15-5 0,12-1 0,-3-8 0,1 10 0,-3 0 0,3-1 0,5 5 0,-7-6 0,1 3 0,-1-3 0,0 3 0,1-1 0,-1 0 0,7 4 0,-5-3 0,-1-1 0,-1 1 0,1-1 0,1 0 0,0 1 0,5 3 0,-6-4 0,1 4 0,-1-4-97,3 1-383,-3-1-104,2 4-136,4 0 720,-3 0-848,-1-3-128,1 3-25,1-4-151,0 0-144,0 4-176,2 0 1472,-2-3-1849,1 3-327,-1 0-449,2 0-583,-2 0-257,2 0 816,0 0 2649,-2 0-1768,0 0-3017,2 0 4785</inkml:trace>
  <inkml:trace contextRef="#ctx0" brushRef="#br0" timeOffset="621">93 461 6105,'0'0'0,"-2"0"488,2 0-488,-3 0 488,-1 0-104,-1-3 88,3-1 136,0 1 200,0-1 137,2 4-945,-4-5 992,3-1-16,-3-8-72,0 14-128,1-6-95,1-8-89,2 14-592,-4-4 472,1-2-16,1-10-24,0 12-48,0-10 24,0 10 24,2 4-432,-1-14 392,-1 8-8,0-10 17,-2 11-73,3-14 8,-3 14 0,4 5-336,-4-18 288,1 12 0,1-14 48,-2 15-40,2-13 0,1 12-40,1 6-256,-4-18 240,2 13-16,0-13 0,1 14 0,1-12 0,0 10-64,0 6-160,0-16 120,0 10-48,0-12-32,0 13 40,0-10 25,0 10 7,0 5-112,0-6 112,0-10-24,0 12-32,0 1 32,3-3-88,1 1 48,-4 5-48,3-6 88,3 1-88,-1 1 96,1 1-56,-1-1-56,1 0 112,-6 4-96,5 0 80,10-3-32,-12-1 88,12 4-64,-12 0-72,3 0 64,-6 0-64,16-3 32,-12 3-32,10 0 64,-10 0-8,11 0 0,-12 0 0,-3 0-56,15 0 0,-12 0-8,3 0 8,10 0 0,-12 0 64,1 0-32,-5 0-32,15 0 16,-12 0-64,1 0 8,1-4-72,10 4-152,-15 0-256,0 0 520,5 0-1033,10-4-527,-15 4-720,5 0-1193,1 0-576,-1 0 888,-5 0 3161,15 0-6425,-15 0 6425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35.574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62 1136 5785,'0'0'0,"0"1"616,0 5 16,0-6-632,0 5 528,0-1 16,0-1 216,0-1 305,0 0 159,0-2 128,0 0-88,0 0-1264,0 0 1097,0 0-145,0 0-152,0 0-56,0 0-32,0 0-5017,0-4 9379,0 1-4258,0-1 8,0-1 8,0-1-80,0-10-40,0 16-712,0-4 665,0-1-105,0-10-40,0 12-8,0-12 8,0 12-80,-2-14-8,2 17-432,-1-5 360,-3-13-56,2 3-24,0 10-16,0-17-104,-1 7 104,3 15-264,-2-18 177,-2-2 23,3 0 48,-1-3-168,0-1 96,-2 2-56,4 22-120,-1-23 96,-1-1 56,0 0-80,0-1 48,0 1 48,0 1-88,2 23-80,-1-22 104,1-2-24,0 3-24,0 1 8,0 0 40,0-2-88,0 22-16,0-20 64,0 0-48,0 0 40,0 0 72,0 0-80,0-2 56,0 22-104,0-22 16,0 1-16,0-1 16,0 0-16,3 2 32,1 0 32,-4 20-64,4-16 0,-4-2 40,3-1-24,-3 1 0,4 2 16,-4 0-32,0 16 0,3-15 32,1 1-32,0 8 16,-1-14 32,1 15-64,0-12 16,-4 17 0,3-5 0,1-13 112,-1 12-112,1-14 40,0 17-56,-1-14-104,-3 17 120,6-5 0,-3-10-48,1 12 64,2-3 0,-1 1 32,0-1 0,-5 6-48,6-14 16,-3 14-32,3-6-48,-1 1 32,-1 0 16,1 1 48,-5 4-32,6-4 48,-1 1-128,-1 3 128,1 0-32,1 0-64,-1 0 112,-5 0-64,6 0-64,-1 0 96,1 0 16,-1 0-32,1 0 40,-1 1-88,-5-1 32,5 2 32,1 0-88,8 4 40,-14-1 32,6 0-32,8 3 48,-14-8-32,0 14 8,6-8-32,-1 8 80,1-7 56,8 10-64,-10-3 64,-4-14-112,5 17 24,1-1 8,8 2 0,-10-1 0,1 1 0,12 0-48,-17-18 16,3 20 32,3-2-48,8 4 80,-10-2 32,1 2-48,1-1 72,-6-21-120,14 22 64,-10 0-48,1 1 48,1 1-112,-1 2 96,10-3-16,-15-23-32,4 22-16,1 0 128,0-1-128,10 1 0,-11 0 32,1 0-48,-5-22 32,15 20 64,-12 0 16,3 2-48,8-2 16,-10 0-96,1 3 48,-5-23 0,6 22 48,-1 0-16,1-4 48,-1 0-96,0-2 32,1 1-16,-6-17 0,5 20-64,1-2 112,-1 0-32,1 0-48,-1-1 48,1-1 16,-6-16-32,5 16 16,1-9 48,-1 13-32,0-12-32,1 8-16,-1-9 64,-5-7-48,4 20 16,1-14 0,-1 8 32,0-8-80,-1 8 64,1-8-16,-4-6-16,4 14-32,-1-8 32,1 1-16,-1 7 192,-3-8-159,4 1-17,-4-7 0,0 15 0,4-14 0,-4 5 0,3-1-113,-3-3-111,4 2-128,-4-4 352,0 2-456,4-1-144,-4-1-120,0 0-152,3 0-104,-3 0-137,0 0 1113,0 0-1256,0-3-248,4 3-417,-4-4-599,0 1-937,0-3-1016,0 6 4473,0-4-3473,0-1 1049,0 0-2529,0 5 4953</inkml:trace>
  <inkml:trace contextRef="#ctx0" brushRef="#br0" timeOffset="1096">8 571 5137,'0'0'0,"0"0"0,0 2 40,-2-1 0,0 1-8,2-2 0,-2 2 88,2-2 128,0 0-248,0 0 416,-2 0 128,2 0 104,0 0 0,0 0-40,0-5 48,0 5-656,0-4 641,0-1 31,0 1 0,4-2-32,0-8-48,-4 10-40,0 4-552,3-5 472,1-1-80,1-10-15,1 12-73,-2-12 0,1 11-8,-5 5-296,5-17 288,1 12-32,-1-15-8,10 5-8,-12 1-40,3-3 24,-6 17-224,5-16 208,1 11-32,8-15 16,-10 5-64,1 10 8,1-15 0,-6 20-136,14-6 152,-10-14-16,1 15 8,1-15-16,8 14-32,-14-13 16,0 19-112,6-4 96,-1-12-16,1 12 16,-1-2-24,1 1 17,-1 0 7,-5 5-96,6-4 120,-3 0-24,1 1 0,-1 3 32,-3 0-32,4-4 48,-4 4-144,4 0 152,-4 0-56,3 0 16,1 0 0,-4 0 0,4 2 16,-4-2-128,0 2 152,3-1-64,1 3 40,-4 0 8,0 1-8,0 1 40,0-6-168,0 7 168,0 0-64,0 8 48,0-10-8,0 10 0,0-8-16,0-7-128,0 16 136,-2-8-8,0 10-8,-1-11 80,-1 13-72,0-6 8,4-14-136,-3 17 104,-1-1-48,2 4 48,-3 2-8,1 0-16,1-1 24,3-21-104,-4 22 96,-2-2-15,1 2-9,0 0 8,1-2-24,-1 0 8,1-2 8,0 2-32,-1-2 16,1-2 0,1 3-16,-3-1 16,6-18-56,-4 18 24,1 0-8,-1 0 24,-1-1-16,1 1 8,0 0 8,4-18-40,-3 18 16,1 0 24,-2 0-40,1-1 0,-1-1 24,1-1-24,3-15 0,-2 14 40,-2 1-24,2-8 8,0 13-8,1-15-16,-1 12 32,2-17-32,-2 5 0,0 1 8,2-1-8,0 0 48,0-1-64,0 0 40,0-4-24,0 1 0,0 1-8,0 0 8,4-2-48,-1 0 24,1-5 64,-4 5-40,4-4 0,1-1 16,-1-1 8,1-8-32,1 10 16,-1-1 48,-5 5-56,6-19-16,-1 16 16,0-14-8,1 12-48,-1-11 80,1 10-8,-6 6-16,5-16 24,10 10-8,-15-12-32,5 13 16,1-13-40,-1 12 16,-5 6 24,6-18-16,8 3-8,-14 10 48,6-17 16,8 6-40,-10 10 40,-4 6-40,5-23 0,10 8-24,-12 1 24,3 8 0,-1-15 24,10 15-8,-15 6-16,3-20 16,1 15-32,1-12 0,1 12 32,-1-10-40,1 12 48,-6 3-24,5-6 16,-1-8-16,-1 10 0,1 1-32,0-3 8,-4 1 40,0 5-16,3-4 0,1-1-32,-4 1 72,4 0-24,-4 1 0,3-1 56,-3 4-72,0-4 8,0 1-16,4 3 8,-4 0 8,0 0-16,4-4 8,-4 4 0,0 0 8,0 0-16,3 0 32,-3 0-8,0 2-16,0-2 0,0 5 16,0-3-32,0 4 0,4-3 0,-4 3 16,0-1 16,0-5-16,0 6 32,0 8 32,0-10-48,0 3 24,0 9-64,0-10 8,0-6 16,0 16-16,-2-9 32,0 13 8,0-5 8,1 1 24,-1 1 0,2-17-56,-2 18 0,0 0-16,0 0 0,0 0-64,1 0 80,-1 2 0,2-20 0,-2 19-32,0-1 64,2 0-8,-2 0 48,2-2-88,0 3 64,0-19-48,0 16-32,0 2-8,0-3 80,0 1-64,0-9 64,0 13-24,0-20-16,4 7-48,-4 10 64,0-12-32,4 12 32,-4-14 16,3 4-8,-3-7-24,4 15-16,0-10 16,-1 1 16,1-1-16,-1 1 0,1-3-40,-4-3 40,4 4-16,1 0 32,1-3 8,-1 1 8,0 0-48,10-2 48,-15 0-32,4 0-16,1 0 32,1-4-16,10 1 8,-12-3-64,1 1 88,-5 5-32,18-6 72,-14-8-16,10 10 96,-10-10-80,1 10-8,10-10-8,-15 14-56,4-6 32,1-10-8,0 12 48,1-10-24,-3 8-24,3-8 8,-6 14-32,5-4-16,1-10 16,-1 10 0,-1-11-32,0 12 32,-1-3 0,-3 6 0,6-14-56,-3 14-16,1-6-136,0 1-128,-1-10-120,1 15-152,-4 0 608,3-5-809,1 1-391,0 1-528,-1-1-833,1 0-1064,0 4-191,-4 0 3816,0 0-2873,3-3-2792,-3 3 5665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38.691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502 424 4937,'0'0'0,"0"1"48,0-1-48,0 0 48,0 0 8,0 0 136,0 0 184,0 0 240,0 0 216,0 0-2952,0 0 5152,0 0-2152,0 0-111,0 0-113,0 0-64,0 0-56,0 0-7001,0 0 13426,4 2-6457,-4 0-24,3 0-24,1 0-24,-1-1 1,-3-1-433,4 2 424,2 0 0,-3 0-24,3-2-24,8 2-16,-10-2-16,-4 0-344,5 1 352,1 1-16,8 0-48,-10-2 32,1 0-32,12 0 0,-17 0-288,3 0 313,3 0-25,10 0-16,-12 0-24,1 0-40,13 0-32,-18 0-176,4 0 200,10 0-16,-8 0 8,8-4 0,-8 4-48,8 0 8,-14 0-152,4-3 112,11-1-8,-12 1-16,13 3 40,-10-4-48,8 0 24,-14 4-104,6-3 80,8 3-56,-8-4 16,8 4 0,-10-4-24,12 4-8,-16 0-8,4-3 64,11 3-64,-10-4 40,10 4-40,-12 0 16,3 0 48,-6 0-64,16 0 16,-12-3 24,1 3-16,10 0 16,-12 0-24,3 0-8,-6 0-8,5 0-8,10 0-32,-15 0 64,5 0-24,0 0 40,1 0 0,-6 0-40,5 0-24,1 0 56,-1 0-32,1 0 32,-1 1-8,1 1 16,-6-2-40,5 2 40,-1 0-40,-1 0 56,1-2-32,0 0-40,-1 1 112,1-1-72,-4 2 0,3-2 32,1 2-56,-4 0 56,0 0-16,0-2-40,4 2 0,-4-2 8,3 1 24,-3 1-32,0-2 40,4 2 0,-4-2-40,0 2 40,0 1-16,4 1 0,-4-2 16,0 0-64,0-1 48,0-1-24,0 2 32,3 2-8,-3 0 8,0-1-48,0 1 16,0-1 0,0-3 0,0 6 16,0-4 48,0 1-64,0 3 0,4-1 24,-4 1-48,0-6 24,0 5 64,0-1-24,4 1-48,-4 1-8,0-1-24,3 1 16,-3-6 24,0 5 0,0 0 48,0 1-8,4-1 0,-4 1-8,0-1-32,0-5 0,3 6 24,-3-1 16,0 1-24,0 1 65,0 0-65,4 0 8,-4-7-24,0 15 72,4-11-64,-4 1-32,3 10 8,-3-10 16,4 0-8,-4-5 8,4 15 40,-4-10-32,3 1 8,-3-1 8,4 3-32,-1-1 16,-3-7-8,4 7 0,-4-1-8,4-1-8,-4 0 16,3 1 24,-3-1-32,0-5 8,4 6 40,-4-3-40,4 1 0,-4-2 16,0 1-16,0-1-16,0-2 16,0 2 56,0 2-56,0-2 8,0-1 8,0 1-32,0 0 32,0-2-16,0 2 0,0 0 16,0-1-8,0 1 8,0 0-16,0-2 16,0 0-16,0 0 24,0 0 8,-2 0 24,2 0 24,-2 0-64,0 0-8,2 0-8,-2 0 32,1 0-32,-1 0 24,-2 0 8,0 0-24,1 0 24,3 0-32,-2-4 8,-2 4 24,-1 0-8,1 0-32,1-3-48,-1 3 0,4 0 56,-5 0-32,-1 0 32,1 0 72,-1-4-48,1 4-24,-2 0 16,7 0-16,-8 0 0,1 0 16,-7-3 40,8 3 24,-1 0-56,-8 0 24,15 0-48,-3 0 8,-3 0-16,-8 0 64,10 0-56,-3 0 8,-8-4 64,15 4-72,-5 0 56,-2 0 16,-8 0-48,10-4 32,-1 4-16,-1 0 0,7 0-40,-7 0 72,-8 0-88,11 0 32,-1 0 0,-2 0 0,-1 0 24,8 0-40,-14 0 40,10 0 0,-1 0-8,-2 0-16,-1 0-32,-6 2 40,14-2-24,-4 0 32,-1 2-16,-10-2-8,12 0-8,-3 0 0,-1 0 48,7 0-48,-7 2 8,-1 0 8,1-1 16,0 1-64,1-2 64,-1 2-24,7-2-8,-5 2 16,-3 0 0,3-1 0,-1-1 8,1 0-8,0 2 24,5-2-40,-6 0 16,1 0-56,-1 0 8,1 0 64,-1 2-48,3-2 72,3 0-56,-6 0-16,3 0-8,-3 0 32,3 0-16,-1 0 16,0 0 24,4 0-32,-3 0 0,-1 0-32,0 0 88,1 0-56,-1 0-8,2 0 32,2 0-24,-1 0-24,-1 0 8,0 0 56,-2 0-24,2-4-48,1 4 48,1 0-16,-2 0-16,0 0-24,0 0 80,0 0-64,1-3 48,1 3-8,0 0-16,-2 0 56,2 0-72,-2 0 32,2 0-32,0-4 16,0 4 0,-2 0-8,2-3-24,0-1 32,0 0-16,-2 4 88,2-3-56,0 3-16,-2 0 32,2-4-32,-1 0-32,1 4 48,0-3-32,-2-1 16,2 4 0,-2-3 0,2-1 16,-2 0 0,2 1-16,-2-1-16,2 0-16,0 4 32,0-3-16,-1-1 32,-1 0 16,0 1 40,2-1-48,-2-1 8,0-1-24,2 6-8,-2-5-8,1-1 16,1 1 40,-2-1 24,0 1-16,0-9-16,2 14-40,-2 0 32,2-6-32,-1 1-48,-1-1 64,0-8-40,0 14 24,2 0 0,-2-6 40,2 1 0,-1-1 32,1-10-40,0 16 8,-2-5-72,2 5 32,0-17 64,-2 17-24,2-5-56,0-1 48,-2 1-48,2-1 16,0 6 0,0-5 0,0-1 16,0-8-32,-2 14 40,2-5 40,-2-1-64,2 6 0,0-5 72,-1 1-104,1 0 32,0 1-32,-2-3 8,2 3 24,0 3 0,-2-4-104,2-1-32,-2 1-184,2 0-128,-2 1-168,2 3-224,0 0 840,-1-4-1145,1 0-479,0 4-600,-2-3-817,2 3-952,0-4 840,0 4 3153,0 0-3472,0-3-785,0 3 4257</inkml:trace>
  <inkml:trace contextRef="#ctx0" brushRef="#br0" timeOffset="919">228 173 5201,'0'0'0,"0"0"136,-2 0 48,0 0 104,-2-4 160,4 4-448,-1-3 616,-3-1 176,0 0 152,1 4 89,-1-3-17,0-1-56,4 4-960,-3-3 808,-1-1-128,-1 0-8,1-1-71,-1 1 7,-1-1 8,6 5-616,-5-6 536,-1 1-64,1-1 8,-2 1-80,-1-10-88,1 12-16,7 3-296,-14-4 192,8-1-80,-1-1 16,-8 1-56,10-1-32,-1 1 16,6 5-56,-14-6 17,10 3-17,-1-1 24,-1 1-40,-1-1-33,2 0-103,5 4 152,-8-3-408,3-1-456,0 0-576,-1 1-665,1-1-695,-1 1 311,6 3 2489,-3-6-1832,1 2-3153,2 4 4985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40.818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276 912 5201,'0'0'0,"0"0"0,0 0 32,0 0-16,0 0-24,0 0 0,0 0 24,0 0-64,0 0 112,0 0-48,0 0 32,0 0 32,0 0-8,0-4 40,0 4-112,0 0 120,-2-4 0,1 1 64,1 3 72,-2-4 72,0 1 128,2 3-456,-2-4 480,0 0 32,0-1 40,1-1-8,-1 1 41,-2-1 23,4 6-608,-3-5 632,-1-9 16,-2 10 40,3-2 0,-3 1-24,1-13 17,5 18-681,-5-4 608,-3-12-56,1 10 8,0-10-16,-1 11-64,1-15-8,7 20-472,-14-6 440,8-16-72,-1 17-7,-8-17-41,12 8-64,-4-5-64,7 19-192,-15-16 176,10-2-40,-3 0-24,-6 1-8,8 1-56,1-2 16,5 18-64,-7-16 32,-8-1 32,11 1 48,-1 1-32,-2 1-32,1-1-32,6 15-16,-5-5-48,-1-15-48,1 16-104,3-10-272,-1 10-328,-1-1-473,4 5 1273,-4-6-1816,2 1-577,1 1-551,-1-1 551,0 1 713,0-1-3121,2 5 4801</inkml:trace>
  <inkml:trace contextRef="#ctx0" brushRef="#br0" timeOffset="525">545 369 6641,'0'0'0,"0"0"0,0 0 704,-2-6-176,0 1-152,-1-10 64,-1 12 192,2-12 129,2 15-761,-2-3 840,1-14-8,-1 12-96,0-12-72,2 12-128,-2-13-103,2 18-433,0-6 360,0-14-88,-2 15-104,2-15-48,0 5-32,0 10-32,0 5-56,0-20 48,0 6 32,4 8-48,-4-16-32,4 17 32,-1-17-16,-3 22-16,4-5 8,-4-15 24,3 14-64,1-12-56,0 13-96,-4-10-312,0 15 496,3-4-977,-3 1-631,4-3-624,-4 1 223,4-1 545,-4 3 584,0 3 880,0-4-4009,0 4 4009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41.677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0 298 4993,'0'0'0,"0"0"0,0 0 152,0 0-64,0 0 16,4 0 96,1-4 224,1 1 192,-6 3-616,5-4 808,1-1 120,-1-10-56,0 12-39,1-3-121,-1-12-104,-5 18-608,6-4 512,-1-16-56,10 6-80,-12 8-96,3-15-72,-1 6-32,-5 15-176,15-15 96,-12 1-8,3-1-16,8 1-64,-10 8 40,2-14-32,-6 20-16,16-5 16,-12-13 0,10 12 8,-10-10-8,1 12 0,1-1-32,-6 5 16,5-5-136,10-1-248,-15 2-440,5 1-608,0 3-569,-1-4 201,-4 4 1800,4 0-1336,-1 0 520,1 0-2945,-4 0 3761</inkml:trace>
  <inkml:trace contextRef="#ctx0" brushRef="#br0" timeOffset="741">282 636 5033,'0'0'0,"0"0"176,0 0-24,5 0 8,1 0 104,10-4 216,-16 4-480,3-4 632,12 1 88,-10-3 32,10 1-80,-10 0-31,12-1-73,-17 6-568,5-5 480,12-10-120,-12 11-56,13-1-48,-12-10-48,10 10 8,-16 5-216,5-14 152,10 10-32,-10-12-24,10 12-16,-10-11-16,10 12-8,-15 3-56,4-15 16,1 12 8,9-1 8,-10 0-48,2 1-32,-3-1-136,-3 4 184,6-4-464,-3 4-464,1 0-592,0 0-233,-1 0 289,-3 0 472,0 0 992,0 0-488,4 2-3129,-4-2 3617</inkml:trace>
  <inkml:trace contextRef="#ctx0" brushRef="#br0" timeOffset="742">501 1128 5817,'0'0'0,"0"0"736,0 0-736,0 0 696,0 0-320,4 0 72,0 0 296,-1 0 257,3 0 135,-6 0-1136,5-4 1144,1 1-120,8-1-71,-10-2-113,1 3-152,13-3-88,-18 6-600,4-5 480,14 0-48,-12-10-72,14 15-64,-6-5-64,2-1-48,-16 6-184,17-5 120,-1-1-48,0 1-16,-1-1-16,-1 1-8,-8 1-16,-6 4-16,22-3-184,-17 3-360,12-4-728,-12 4-1144,11-4-1081,-10 4 640,-6 0 2857,16 0-6001,-16 0 6001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52.103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0 605 5889,'0'0'0,"0"0"0,0 0 944,0 0-512,0 0-304,0 0 0,4 0 144,-1-4 224,-3 4-496,4 0 680,0-3 129,1 3 39,1-4-56,-1 0-88,1 4-64,-6 0-640,14-3 576,-14 3-72,5-4 33,10 0-33,-11 4-16,1-3 16,-5 3-504,15-4 512,-12 0-16,14 1 64,-14-1-56,12 1 0,-10-1-47,-5 4-457,18-4 416,-12 1-32,12-1-48,-13-1-8,17-1-56,-7 2 0,-15 4-272,14-3 240,3-1-32,3 1 0,-2-3-24,2 1-32,0 1 24,-20 4-176,18-4 144,2 1 24,-2-1-32,4-1 8,-2 1-8,0-1 8,-20 5-144,23-4 136,-1 0-16,2 1-8,-2-1-7,1-1 31,3 1 24,-26 4-160,25-4 128,0 1-48,1-1 32,1 1-48,-2-1 24,3-2-24,-28 6-64,25-3 80,4-3-8,-2 3 24,1-1 0,1 0-24,0 1 0,-29 3-72,27-6 64,2 3-64,-2-1 32,2-1-8,0 1-32,0-1 104,-29 5-96,31-4 40,0 0 16,0-1 16,0 1-16,-2 1 40,2-1-24,-31 4-72,29-4 80,4 1-8,-3-1-16,3 0-8,2 1 8,-1-1 0,1 1-40,-35 3-16,34-4 80,1 0-48,-1 1-8,1-3 48,-1 1-56,1 1 56,-35 4-72,36-3 56,0-1-40,2-2 40,1 1-56,-1 0 24,2-1 40,-40 6-64,40-5 24,1-1 8,1 1-32,0-1 16,0-8-16,-1 14 24,-41 0-24,44-6 48,0 1-8,-3-1-24,3 3 24,-2-3-56,1 3-24,-43 3 40,42-6 32,2 1-64,1 1 72,0 1 8,1-1-48,-1 0 16,-45 4-16,44-3 0,-3-1 8,1 0 8,2 1-16,-1-1 32,1 1-64,-44 3 32,44 0 0,-1-4-16,-1 0 8,3-1 16,-1 1-8,-1 1 48,-43 3-48,46-4 16,-4 0-8,1 1 40,1-1-80,-1 0 32,1 1 0,-44 3 0,42 0-16,-1-4 8,-1 4 8,0-4-16,0 4 32,0-3-16,-40 3 0,42 0 8,0 0-48,-2 0 0,-2 0 40,0-4-72,-4 4 80,-34 0-8,35 0-40,-2 0 0,-1 0 48,1 0-32,2 0 8,-3 0 16,-32 0 0,33 0-32,-4 0-40,0 0 32,2 0 8,-2 0-32,0 0 72,-29 0-8,29 2-24,-2-2-8,-1 2 64,-1 0-48,2-1 16,-1 1-32,-26-2 32,23 2-56,-1 0 56,2 0-40,-2 0 24,-1-1-8,1 1-64,-22-2 88,24 2-32,-4 0 32,0 0-8,-2-1 16,0 1-16,0 0-64,-18-2 72,18 2-32,-1-2-8,-1 2 8,2 0 8,-1-2 24,-1 1 0,-16-1 0,16 2 16,-1-2-48,1 2 16,0 0 16,-1-2-8,3 0 16,-18 0-8,16 0-40,-1 2 24,-10-2 0,15 1-24,-14 1 40,14-2-40,-20 0 40,5 0 0,12 2-32,-14 0 24,12 0-120,-10 0-240,1-1-112,-6-1 480,16 4-824,-12 1-249,-1-1-391,3 2-632,-1-3-857,1 1-1072,-6-4 4025,5 3-4401,0 1 1336,1 0-967,-6-4 4032</inkml:trace>
  <inkml:trace contextRef="#ctx0" brushRef="#br0" timeOffset="796">5330 0 1896,'0'0'0,"0"2"216,0-2-48,0 0-168,0 0 208,0 0 40,0 0-704,0 0 1216,0 0-376,0 0 120,0 0 88,3 0 41,-3 0 23,0 0-656,0 0 616,4 0-48,-4 0-40,3 0-40,1 0-32,0 0 16,-4 0-472,3 0 433,1 2 7,1 0 0,1-1-24,-1 1-24,1 4-8,-6-6-384,14 3 328,-10 1-16,1 1-32,1-1-32,10 1-24,-12 1-16,-4-6-208,5 5 200,12 1-16,-14-1 56,3 1 8,8-1-23,-10 1 55,-4-6-280,5 7 272,1 0-16,-1 0 72,10 1-32,-15 6-24,5-10 8,-5-4-280,6 5 304,-3 10-72,1-12 48,0 5 16,-4 6-64,3-8 80,-3-6-312,0 14 264,0-8-40,0 8 80,0-8-39,0 10-9,0-9-40,0-7-216,0 18 160,0-12 32,-2 12-8,-1-13 16,-1 14 0,-1-14-24,5-5-176,-6 16 152,1-10 40,-1 1-24,-1 8-8,-7-12-16,8 4 24,6-7-168,-7 15 128,0-10-64,-1 1 56,1 1-80,0-1 24,-1-3 0,8-3-64,-7 4 40,0-2-24,0-1 32,1 1-16,-1 0 0,2 0 40,5-2-72,-6 2-40,1 0-104,-1-2-160,3 0-240,-1 0-320,2 0-336,2 0 1200,-2 0-1665,0 0-471,1-4-537,1-2-608,0 1-151,3-9 1079,-3 14 2353,6-4-2776,-6 4 2776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53.690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22 1 1392,'0'0'0,"0"1"96,0-1-16,0 2-8,0 0 24,0-2-96,0 6 176,0-1 56,0 0 64,0 12-8,0-10-32,0 13-32,0-20-224,0 15 208,4 3-16,-1 0-16,-3 4-24,4 1-40,0 1-24,-4-24-88,3 25 80,1 3 0,-4 1 24,4 0 24,-4 0 49,0-2 71,0-27-248,0 29 296,0-4 64,0 3 24,0-1 8,0-4 16,0 3-16,0-26-392,0 22 360,0-1 8,0 1-48,-2-4-56,0 1 8,2-3-48,0-16-224,-2 5 200,2 12 17,0-12-33,-2 2 0,2-1 16,-2-1 0,2-5-200,0 4 224,0-2 24,0 0-16,0-2 0,0 0-24,0 0-24,0 0-184,0-4 152,0-2 0,0 1 16,0-13 0,0 12 40,0-15 8,0 21-216,0-17 184,0 1 40,0-2-40,4 1 8,-4 1 40,4 0-40,-4 16-192,3-17 232,1 1-23,0 2 7,-1-1 16,3-1 0,-1 1-24,-5 15-208,6-14 208,-1 8-24,10-12-16,-15 14 32,5-1 16,10-10-16,-15 15-200,3 0 216,12-3-16,-10-1 0,12 4-16,-12 0 0,9 0 16,-14 0-200,6 0 200,12 0-48,-12 2 24,12 3-56,-13 1 8,13-1 32,-18-5-160,6 6 216,10 1-23,-10 0 39,-1 8-24,11-10-40,-16 10 16,0-15-184,6 7 216,-1 9-8,1-10 48,-3 10 48,-3-9 0,0 10 40,0-17-344,0 7 320,0 11-8,0-11 24,-2 12-88,-3-12 32,-2 11-16,7-18-264,-15 6 280,10 12-55,-10-11-1,8 7-40,-13-8-24,4-1 72,16-5-232,-17 6 128,3-3 8,-3 1-40,3-2-24,-2 0 56,1-2-48,15 0-80,-14 0 112,-1 0-56,1 0 16,-1-4-112,8 0-160,-10 1-176,17 3 376,-5-6-616,-11 1-201,12-10-295,-1 12-384,-1-12-625,1 10-815,5 5 2936,-4-17-4001,2 12-808,0-11 1504,2 10 73,0 6 3232</inkml:trace>
  <inkml:trace contextRef="#ctx0" brushRef="#br0" timeOffset="2233">590 400 864,'0'0'0,"0"0"488,0 0-200,-1-3-24,1 3-264,-2-4 408,0-2 232,0 3 264,-1-1 129,-1 1-9,0-1-80,4 4-944,-3 0 864,-1 0-88,-1 0-56,-1 0-39,1 0-73,-1 0-48,6 0-560,-7 4 488,2 1-80,-3 2-64,1 8-56,0-10-80,0 10-40,7-15-168,-6 5 152,1 13-32,-1-3 16,1 1 0,1-1-40,0 1 40,4-16-136,-3 15 104,-1-8-16,2 11 0,1-11-23,1 8-41,0-10 0,0-5-24,0 8 16,0-1-32,0 0 24,3 0 0,1-1-8,1-1 24,-5-5-24,6 4 8,-1-2-8,12-1 8,-14-1 16,12 0 48,-10-5 48,-5 5-120,15-5 104,-10-10 40,10 11 0,-12-10 32,12 10 8,-12-12 24,-3 16-208,6-6 184,10-14 16,-12 6 32,10 9 16,-10-17 0,1 7 32,-5 15-280,15-5 240,-11-13-24,-1 14 64,3-1-8,-3-1 8,1 1 24,-4 5-304,4-6 272,-1 3 33,1 3 23,-1-4-8,1 4-8,0 0-40,-4 0-272,0 0 240,3 2-8,1 1-64,-4 3-40,4-1-16,-1 1-48,-3-6-64,0 7 48,4 0-32,0 8 0,-1-10-16,1 1-32,-4 1 64,0-7-32,0 7-64,0 0 48,3-1 32,1 1-96,0-1-112,-1-3-152,-3-3 344,0 4-600,4-2-216,0-1-249,-4 1-215,3-2-360,3 0-321,-6 0 1961,3 0-2344,3-3-353,-1-1-95,1 0 87,-1-1 1073,1 0 904,8-1 488,-14 6 240,0 0 0</inkml:trace>
  <inkml:trace contextRef="#ctx0" brushRef="#br0" timeOffset="2234">1003 404 216,'0'0'0,"0"0"216,-2 2 120,-4-1 0,3 1 48,3-2-384,-4 2 560,1 0 160,-1 0 168,-2 1 40,3 3-31,-3-1-41,6-5-856,-5 7 776,-1 1-40,1 6-40,1-8-24,-1 1-95,1 11-65,4-18-512,-3 6 456,-3 14-80,3-13-16,-3 11-72,3-4-40,1 1-56,2-15-192,-4 7 128,2 11 0,0-3-48,2-10-24,0 12-24,0-12-32,0-5 0,0 15-32,0-10 32,4 2-24,0-1 16,1-1-16,1-1 16,-6-4 8,5 2 0,0 0-32,12-2 40,-14 0-32,16-4-8,-14-2 48,-5 6-16,16-14-16,-1 9-24,-1-12-56,1 12-152,1-13-168,-1 12-168,-1-14-176,1 15-176,-1-17-49,1 6-79,-10-1-104,17 3 8,-22 14 1160,6-15-1169,12 1 33,-15-1 136,12-1 168,-11 1 328,1-1 272,-5 16 232,15-16-88,-15-1 72,5-1 24,0 2-8,1-2-40,-6 18 40</inkml:trace>
  <inkml:trace contextRef="#ctx0" brushRef="#br0" timeOffset="2235">1299 106 256,'0'0'0,"0"-5"24,0-10 48,0 10 96,0-12 136,3 14 224,-3 3-528,0-4 728,0 0 160,0 4 128,0 0 97,0 0 15,0 0-32,0 0-1096,0 0 1008,0 2-112,0 4-31,0-1-41,0 10-40,0-10-96,0-5-688,0 18 616,0-3-80,0 1-88,0 2-31,0 0-81,0 2-56,0-20-280,0 20 272,4 2-8,-4 2-96,0-1-24,4 1-88,-4 1-48,0-25-8,3 26 0,-3 1-64,4 0 0,-1-1-24,-3-3-16,4-1-8,-4-22 112,4 22-120,-1 1 0,1-3-64,-4-3-96,4-1-144,-1-9-217,-3-7 641,6 19-896,-3-14-288,1 9-368,0-10-353,-1 2-287,1-1-89,-4-5 2281,3 5-2040,-3-1 856,4-2 752,-4 0 376,0-2 56</inkml:trace>
  <inkml:trace contextRef="#ctx0" brushRef="#br0" timeOffset="2236">1297 485 664,'0'0'0,"0"0"728,0 0-120,0-3-304,0-1 32,5 1 264,-5 3-600,6-6 944,10-8 337,-12 10 167,12-11-24,-10 10-103,12-13-121,-18 18-1200,14-15 1080,1-1-128,-1 0-112,3-3-119,-1 1-121,0-2-72,-16 20-528,18-16 408,-1-2-56,-3 0-88,1 1-16,-1-1-56,-8 2-40,-6 16-152,18-15 144,-13 10-64,12-13-48,-14 14-80,3-10-144,-1 10-168,-5 4 360,6-15-512,-1 12-160,1-3-136,-1 3-161,-1-1-223,-1 0-272,-3 4 1464,4-3-1840,-4 3-257,0 0-143,0 0 103,0 0 689,0 2 672,0-2 776,-2 5-344,-3 0 0,5-5 344</inkml:trace>
  <inkml:trace contextRef="#ctx0" brushRef="#br0" timeOffset="2237">1353 436 776,'0'0'0,"0"0"712,-2 0-184,2 0-112,0 0 144,0 0-560,0-3 864,4-1 337,1 4 231,1-3 8,10 3-168,-10 0-159,-6 0-1113,16 0 936,-2 0-64,-8 0-32,16 1-64,-8 5-39,1-1-57,-15-5-680,5 6 616,15 1-48,-14 0-32,14 8 8,-15-12-88,13 12-64,-18-15-392,6 5 360,10 10-79,-12-10-65,10 10 8,-10-10-80,1 3-32,-5-8-112,17 14 80,-14-8-56,3-1 0,8 10-24,-10-14 48,-1 5-32,-3-6-16,6 5 8,-1 1-80,1-1-64,-1 1-136,1-3-216,-1-1-153,-5-2 641,6 2-896,-1 0-248,1-2-176,-3 0-289,1 0-319,-1-4-377,-3 4 2305,4-4-2640,0-1-137,1 0 609,-1-10 1136,-4 11 664,0 4 368</inkml:trace>
  <inkml:trace contextRef="#ctx0" brushRef="#br0" timeOffset="2238">2207 37 632,'0'0'0,"0"0"136,3 0 56,1 0 104,-1 0 136,-3 0-432,4 0 632,0 0 224,-1 2 176,-3 0 97,4 3-1,0 0-72,-4-5-1056,0 8 960,3 8-63,1-9-97,0 13-32,-4-5-72,3 1-32,-3-16-664,0 17 584,0 3-56,4 1-8,-4 3-87,0 0-9,0 1-24,0-25-400,0 24 304,0 1-48,0 0-88,0-3-64,0 2-48,0-6-16,0-18-40,0 20 0,0 0-24,0-2 8,0 0-80,0 0-72,-2 1-160,2-19 328,0 14-624,0-7-369,0 11-447,0-12-480,-2 8-393,2-8-215,0-6 2528,0 5-2425,0-1 641,0-2 872,0 1 544,0-1 192,0-2 176</inkml:trace>
  <inkml:trace contextRef="#ctx0" brushRef="#br0" timeOffset="2239">2119 475 3000,'0'0'0,"0"0"2345,0 0-1137,0-4-928,0 0-200,0 4-80,4-5 152,1-1 248,10 3 160,-11-1 80,12-1-48,-12 1-207,-4 4-385,16-4 256,-11 4-104,15-3-56,-14-1-8,14 1-24,-6-1-32,-14 4-32,6-4-40,14 1-168,-6 3-320,1 0-345,-10 0-367,17 0-256,-22 0 1496,15 0-1601,-10 3-7,15-1 320,-15 4 544,12-3 376,-12 1 248,-5-4 120,17 5-208,-17-5 208</inkml:trace>
  <inkml:trace contextRef="#ctx0" brushRef="#br0" timeOffset="2240">2608 426 368,'0'0'0,"0"0"0,0 0 248,0-6 152,0-10 144,0 12 96,0-1 128,0-1 104,0 6-872,0-5 913,0 1-33,-2-1-112,-2 1-96,1 0-136,-3 4-72,6 0-464,-3 0 376,-3 0-40,1 0-56,-1 0-80,-1 2-71,0 4-57,7-6-72,-6 14 16,1-8-48,-1 12 8,1-11-73,0 15 25,-1-6-8,6-16 80,-5 20-88,1-2 40,0-1-40,3-1 0,-1-1 8,0-8 8,2-7 72,0 16-24,0-10 8,0 1 24,0 7 40,4-10 72,1 2 72,-5-6-192,6 3 337,-1 1 111,9-2 96,-10-1 112,2-1 72,12 0 8,-18 0-736,3-3 776,14-3 17,-12-8 7,10 8-32,-10-10-8,13 11-136,-18 5-624,6-20 568,8 14-104,-10-14-96,10 15-15,-14-13-97,6 12-40,-6 6-216,5-18 152,-1 12-48,0-10 8,-1 13-32,1-3-24,-4-8-104,0 14 48,0-4-232,0-2-208,0 1-369,0 0-359,0-1-496,3 1-633,-3 5 2297,0-4-3064,0 0-577,0 4 368,0-3 1409,0 3 632,0 0 1232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58.277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209 133 1512,'0'0'0,"-2"0"872,1-3-152,-3-3-248,4 6-472,-2-3 432,2-1 168,0 0 281,0 1 295,0-1 216,0 4 105,0 0-1497,0 0 1464,0 0-160,0 0-144,0 2-239,0 3-217,0 1-136,0-6-568,4 14 472,-1-8-88,-3 12-64,4-11-40,0 13-16,-4-4-64,0-16-200,3 17 200,1-1-72,0 2-32,-4-1-16,3-1-40,-3 0-40,0-16 0,0 17-16,4-1-40,-4 2 16,3-3 32,-3 1-56,0-9 32,0-7 32,4 18-104,-4-12-64,0 10-120,0-10-176,4 1-232,-4 7-256,0-14 952,0 2-1305,3 2-383,-3 1-448,0-3-409,0 0-191,0 0 167,0-2 2569,4 0-1424,-4 0 808,0-4 392,0 4 224</inkml:trace>
  <inkml:trace contextRef="#ctx0" brushRef="#br0" timeOffset="1242">4 121 1696,'0'0'0,"0"0"680,-2 0-432,0 0-152,2 0-96,0-4 112,0 0 176,0-1 232,6-1 232,8 1 161,-10-1 63,-4 6-976,14-5 976,-8 0-64,10-1-56,-1 1-23,1-1-1,2 1-16,-18 5-816,22-6 800,2 1-56,-1 1-32,3 1-55,-4-1-57,-1-1-48,-21 5-552,22-4 472,-4 0-64,2 4-8,2 0-64,-4 0-32,0 0-16,-18 0-288,17 0 264,-1 0 0,0 0 0,3 0 25,-5 0-33,2 2 0,-16-2-256,17 6 232,-1-3-56,0 3 24,-1 1 40,1-2-40,-1 3 16,-15-8-216,14 7 168,1 7-72,-1-8 48,-8 8 8,14-8 32,-15 8 48,-5-14-232,18 6 208,-12 12 0,8-11-24,-10 13 0,1-13-8,1 15 8,-6-22-184,5 15 176,-1 1 40,0 0-56,-4-1-15,0 1-33,0 1-48,0-17-64,-2 14 112,-2 1-56,1 1 56,-3 0-104,-1 1 24,0-3-24,7-14-8,-15 17 0,10-3 56,-12-7-40,3 13-32,8-14 8,-14 12-40,20-18 48,-14 5-104,-3 3 32,1-1 16,0-2 32,-1 1 8,-1-1-24,18-5 40,-18 2-96,2-2 0,-1 0-25,10-3 1,-11-1-56,11 0-40,7 4 216,-17-3-328,12-1-144,-1 4-64,-1-4-160,2 1-112,-1 3-120,6 0 928,-1-6-1153,-3 3-215,2-3-304,2 1-433,0-1-447,0 1-385,6-10-120,-6 15 3057,5-3-2304,9-14 1104,-8 14 504,-6 3 696</inkml:trace>
  <inkml:trace contextRef="#ctx0" brushRef="#br0" timeOffset="1243">801 137 1568,'0'0'0,"0"0"424,0 0-248,0 0-176,0-6 152,4 3 136,-1-3 224,1 3 248,0-3 153,1 3 23,-5 3-936,4 0 888,1-4-88,1 4-32,-3 0 0,3 0 1,-1 4-9,-5-4-760,6 3 744,-1 3-72,1 8-56,8-8-80,-14 12-56,5-4-32,-5-14-448,6 17 369,-2-3-41,1 4 0,-1-3-56,-1 3-48,1 0 24,-4-18-248,0 18 184,0 2-56,4-1 16,-4 1-64,0-1 0,3 1 16,-3-20-96,0 19 64,0-1 80,0-2-64,0 0 0,0-1 0,4 0-24,-4-15-56,0 7 96,0 9-48,0-10 32,0-6-80,0 14 56,0-10 24,0-4-80,0 3 80,0-3-80,0 2 112,0 0-32,0-2 0,0 0 40,0 0 0,0 0-8,0 0-112,0-4 120,0-1 0,0-13-24,0 12 16,0-12 32,0 4 25,0 14-169,0-17 160,0-1 40,0 0 48,-2 0 0,2-4 0,0 2 24,0 20-272,0-22 192,0 2-16,0 2 16,0 0-48,0 2-8,0-1 32,0 17-168,0-16 144,0 0-32,0-1-8,0 1-40,4 1 40,-1 1-8,-3 14-96,4-15 88,0 1 72,1 8-72,0-14 72,1 15 16,-1-15-8,-5 20-168,6-5 224,8-12-32,-10 14 32,10-12 1,-10 11-49,11-1 8,-15 5-184,3-6 208,12 1-32,-10 0 8,12 1-64,-12 0 64,11 1-72,-16 3-112,4 0 192,1 0-8,10 2-88,-15-1 48,5 3-48,1 1 32,-6-5-128,5 6 144,1-1-48,-3 3-48,1 6-8,0-10 48,-4 10-32,0-14-56,0 4 112,0 3-40,0 9-88,0-10 32,0 8-16,0-8 32,0-6-32,-2 16 88,-2-10-32,-1 12-56,-1-13-32,1 12 8,-1-12-8,6-5 32,-5 16 32,-1-10-8,-1 10-40,2-10 8,-2 1-64,1-2 24,6-5 48,-5 6 0,-1-1 0,3 1-16,1-1-56,0-1 72,0-2 16,2-2-16,-2 3-16,0-1 80,2 0-112,0-2 8,0 0 8,0 2 48,0-2-16,6 0-32,-1 2 48,12-2 32,-14 1-48,12-1 56,-10 0-56,-5 0 0,18 2 24,-3-2-8,-10 2-32,17 0 88,-16 0-40,15-1 24,-21-1-56,15 2 56,-10 0-40,15 0-16,-14 2 48,10-1-8,-10 3 16,-6-6-56,14 3 88,-10 3-56,12 1-8,-12 0 48,10 10-56,-10-12 40,-4-5-56,5 14 72,1-8 16,-3 12 16,1-11 56,0 12 0,-4-12-24,0-7-136,0 18 144,0-2 24,-2-8 9,-4 13-73,1-6-16,0-8-40,5-7-48,-8 24-48,1-17 80,0 9 8,0-10-40,-8 1 80,10 0 8,5-7-88,-15 6 56,10-1 8,-10 1-96,8-1-8,-13-1-24,5-2-8,15-2 72,-14 1-32,6-1-24,-11 0-8,11 0-24,-8 0 24,9 0-40,7 0 104,-17 0-161,12 0-15,-11-3-120,10 3-112,1-4-128,-3 4-208,8 0 744,-7 0-928,2 0-200,1 0-153,2-4-367,0 4-456,2-3-641,0 3 2745,0-4-3585,6 1-616,12-3 440,-13-12 1513,19 13 88,-24 5 2160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3:00.184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16 260 4432,'0'0'0,"0"0"0,-1 0 721,-5 0-9,1 0-264,3-3 48,0-1 296,2 4 336,0-3 281,0 3-1409,0 0 1512,0-4-56,4 4-143,-1 0-129,3 0-144,-6 0-1040,3 0 960,12 0-56,-11 0-87,10 0-33,-8 0-40,10 0-88,-11 0-72,-5 0-584,22 0 520,-4 0-64,0 0-55,1 0-9,-1 0 8,2 0-64,-20 0-336,22 0 328,1 0-16,1 0-64,-1 0 8,1 0-8,0 0-40,-24 0-208,23 0 200,4 0 8,1 0-56,1 0 0,2 0 32,1 0-112,-32 0-72,33 0 120,1 0-8,1 0-24,-2 0 16,-3 0 0,1 0-32,-31 0-72,33 0 104,-4 0 32,4 0-63,-2 0 31,1-4-48,1 4 48,-33 0-104,35-3 96,-3 3-24,1-4 32,0 0-32,-1 4 40,-1-3-24,-31 3-88,33-4 40,-2 4 8,-2-4 24,0 4-24,2 0 56,0 0-120,-31 0 16,30-3 32,-1 3 48,0 0-64,-1 0 104,-1 0-96,-2 0-8,-25 0-16,26 0 48,-3 0 32,-1 0-8,2 0 8,-1 2-24,1-1 24,-24-1-80,25 2 16,1 0 16,-1 0-32,3-2 8,-1 2 24,2 0 48,-29-2-80,27 1 32,-2-1 8,3 0 8,-1 2-32,-2-2 16,3 0 0,-28 0-32,27 0 0,-2 0 32,1 0 24,1 0 24,0 0-80,2 0 16,-29 0-16,27 0 48,1 0-80,-1 0 88,-2 0 8,3 0-152,-3 2 112,-25-2-24,25 0 16,1 0-16,-3 0 160,-1 0-112,2 0-8,-2 0 24,-22 0-64,23 0-32,3 0 32,-5 0 0,1 0-32,-2 0 8,0 0 32,-2 0 8,2-4-16,0 4 32,-2-3-32,1 3-32,-1-4 16,-18 4 16,16 0 0,-1-4-24,-10 4 48,17-3 40,-8-1-80,-8 1 0,-6 3 16,16-4-40,-10 0 24,-1 4-16,11-3-16,-16 3-32,6-4-88,-6 4 168,5-4-200,1 1-120,-3-1-80,1 4-112,0 0-160,-1-3-145,-3 3 817,0 0-1000,0-4-136,0-2-208,0 3-449,0-1-551,0 1-753,0 3 3097,0-4-3937,4 4-480,-4-4 1281,0 4 1159,0 0-1023,0 0 3000</inkml:trace>
  <inkml:trace contextRef="#ctx0" brushRef="#br0" timeOffset="541">2962 1 3688,'0'0'0,"5"2"624,13-1-344,-3 1-135,1 2 135,0-1 296,-16-3-576,17 4 928,-3-2 320,1 2 128,-1-3-111,-8 1-201,14 2-224,-20-4-840,5 3 728,13 1-32,-12 2 17,14-3 31,-15 3-16,15-1-8,-20-5-720,6 5 728,12 1 0,-15 1-15,14 0-33,-14 8-40,3-10-32,-6-5-608,14 8 560,-14 8-40,6-9-88,-2 10 32,-1-10 16,-3 13 89,0-20-569,0 7 568,-2 15-96,-3-6-128,-2-1-128,-8 1 48,10 1-136,5-17-128,-19 16 128,12 0-24,-13-1-64,6 1 16,-1 0 16,8-1-72,7-15 0,-18 7-40,11 10-104,-12-12-184,5 2-168,8 8-168,-10-12-232,16-3 896,-7 4-1201,-8 0-487,10-3-817,-1-1-1063,1 0-1345,-1-5 1032,6 5 3881,-1-16-5089,1 16 5089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44.944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1 4 3704,'0'0'0,"0"0"1825,0 0-1825,0 0 1280,0-4-616,0 4-352,0 0 48,0 0 176,0 0 305,0 0-841,0 2 1152,3 2 128,1 1-72,0 12-127,-1-3-225,3 4-184,-6-18-672,5 22 544,1 5-96,8 1-64,-10 4 24,1 3-40,1-1 40,-6-34-408,16 37 320,-12 1-79,-1 0-9,3 2-128,-1 3 0,1-1-72,-6-42-32,3 46-40,1-5-48,-1 3-48,1-6 56,-4-2-32,0 1 40,0-37 72,0 32-48,4 1-73,-4-2 105,0-2-56,0-4-72,0-3-8,0-22 152,0 20-368,0-4-80,0 1-168,0-3-208,0-8-280,0 1-377,0-7 1481,0 5-2016,0-3-521,0-2-183,0-3 95,0-14 657,0 1 992,0 16 976,0-22-400,-2-3 208,2 25 192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48.344"/>
    </inkml:context>
    <inkml:brush xml:id="br0">
      <inkml:brushProperty name="width" value="0.05" units="cm"/>
      <inkml:brushProperty name="height" value="0.05" units="cm"/>
      <inkml:brushProperty name="color" value="#3165BB"/>
    </inkml:brush>
  </inkml:definitions>
  <inkml:trace contextRef="#ctx0" brushRef="#br0">17 292 2800,'0'0'0,"-2"-3"904,-2-3-168,-1-10-87,3 12 103,2 4-752,-2-5 928,0-10 216,2 12 176,0-3-7,0-8-97,0 10-176,0 4-1040,4-5 824,1-10-143,-1 12-89,2-3-56,8-8-40,-9 10-24,-5 4-472,17-15 448,-12 10-80,17-11 8,-7 10 8,1-10-80,2 10-8,-18 6-296,20-16 257,2 11-113,0-14 64,3 14 0,0-13-72,1 12 104,-26 6-240,27-14 136,2 10-40,-2-10 56,4 14-88,0-4 48,-2 4 24,-29 0-136,29 0 104,0 0-16,0 0-8,0 0-56,0 0 48,-1 4 24,-28-4-96,25 7 88,1 7-16,-3-10-8,1 11 16,-1-10 24,-1 10 40,-22-15-144,22 7 128,-4 9 0,-2-9-64,-1 13 40,0-5 16,-10 1 56,-5-16-176,18 17 168,-12 1-8,8 2-16,-10 2-48,-1-2 32,1 3-32,-4-23-96,4 24 72,-4 1 16,0 1-8,-2-1-8,-4 0 8,-8 3-55,14-28-25,-6 27-8,-14 2 72,13 0-64,-16 0 16,6 2 8,-5 0-48,22-31 24,-21 32 16,-3-1 32,-3-2 8,0-1 56,-1-1-48,1 0 32,27-27-96,-27 26 112,-2-3-56,2 3 48,-4-3 48,5 3-120,1-3-8,1-1 8,24-22-32,-22 18-48,1-1 120,1-12 56,0 13-32,5-12-16,1-1-8,14-5-72,-15 15-16,10-14-40,-10 1-40,10 0-136,-1-2-112,1 0-136,5 0 480,-6 0-625,5-5-103,-3 1-120,2-2-120,2 3-192,0-3-209,0 6 1369,0-5-1744,0-1-393,6-8-487,-1 10-425,10-1-135,-12-11 543,-3 16 2641,17-6-1464,-12-8 816,13 8 280,-18 6 368</inkml:trace>
  <inkml:trace contextRef="#ctx0" brushRef="#br0" timeOffset="1">1117 563 16,'0'0'0,"0"-4"32,0 4-32,4-5 48,-1-11 8,-3 12 16,4-2 72,-4-8 128,0 10 160,0 4-432,0-5 576,0-1 56,0 3-16,-2-1-64,-1 0-72,-3 4-32,6 0-448,-5 0 457,-1 0 23,-1 0 0,0 0 8,-1 4-64,1 3-112,7-7-312,-7 15 232,-8-8-104,10 13-16,-2-13-48,-10 15-24,12-4-8,5-18-32,-6 20 0,-8 2-8,10-2 16,-1 0-40,-2-4 16,1 1 16,6-17 0,-7 18-40,1-4 40,1 3 8,3-3-8,0 1 24,0-10 0,2-5-24,0 17 32,0-12-16,0 1-8,4-1-8,2-1 0,8-3 24,-14-1-24,4 2 48,12-2 16,-11 0 24,15 0 32,-14-5 64,18-12 48,-24 17-232,16-5 304,-2-15 56,1 4 17,-1 1 23,1 1-24,0-1-32,-15 15-344,5-5 352,15-15 16,-15 14 40,10-12 16,-10 14 0,10-10-8,-15 14-416,4-4 408,10-1 8,-14-1 9,5 3-25,1 3 72,-1 0 16,-5 0-488,6 0 472,-3 0 40,3 0-64,-2 2-48,1 5 0,-1 7-80,-4-14-320,5 6 264,1 8-48,-3-8-95,1-1-9,-4 10-32,3-10-40,-3-5-40,4 6 72,-4-1-48,4 2-8,-4-1-8,3-1-16,1 1-8,-4-6 16,0 3 0,4-1-32,-1 0 8,-3 0-56,4-2-193,-1 0-127,-3 0 400,4 0-624,0 0-224,-1 0-104,1-4-200,0 1-201,-1-1-223,-3 4 1576,4-6-1904,0-8-273,-1 10-151,3-10 63,-3 8 417,3-14 952,-6 20 896,3-16-288,3-2 264,-6 18 24</inkml:trace>
  <inkml:trace contextRef="#ctx0" brushRef="#br0" timeOffset="2">1507 38 1000,'0'0'0,"0"0"480,0-3-16,-1-3-32,1 6-432,-2 0 568,0 0 240,0 0 281,0 0 175,1 4-32,1 1-128,0-5-1104,-2 15 856,0-10-215,2 17-113,0-6-112,0 2-32,0 2 8,0-20-392,0 22 384,0 2 8,0 1-24,4 1-48,-1 1-40,1 0-72,-4-27-208,5 29 168,1 0-56,-1 2-16,1 0-72,-1-2-88,1 2-32,-6-31 96,3 29-144,3 2 32,-1-2 32,1 0-48,-1-2 40,-1 2-56,-4-29 144,3 26-160,3-3-40,-3-1-128,1-6-96,1 1-232,1-3-296,-6-14 952,3 6-1385,1 8-407,0-8-328,-1-1-81,-3 1 369,0-1 976,0-5 856,0 4-240,0-3 240,0-1 0</inkml:trace>
  <inkml:trace contextRef="#ctx0" brushRef="#br0" timeOffset="3">1404 597 1512,'0'0'0,"0"0"1560,5 0-624,1 0-608,8-3-176,-14 3-152,6 0 305,12-4 335,-3 1 352,1 3 296,0-4-24,1 4-263,-17 0-1001,16 0 696,0 0-256,1 0-160,-1 0-104,0 0-48,1 0-16,-17 0-112,5 0 80,15 0-40,-15 0-8,14 0 16,-14 0-24,13 0-48,-18 0 24,6 0-240,10-4-328,-11 4-488,10 0-537,-11 0-407,1 0-217,-5 0 2217,16 0-2064,-12 0 680,11 2 752,-12 0 432,12-2 152,-15 0 48</inkml:trace>
  <inkml:trace contextRef="#ctx0" brushRef="#br0" timeOffset="4">1923 570 288,'0'0'0,"0"-3"280,0-3 112,0-12-40,0 14 56,0-1 160,0 5-568,0-6 752,0 1 144,0 0 73,-2 1-41,1 0-96,-3 1-104,4 3-728,-2 0 624,-1-4-112,-1 4-24,0 0-39,-1 2-65,-1 0-32,6-2-352,-5 5 256,0 2-80,-1 8-80,-1-10-56,1 14-32,-1-3-24,7-16 16,-5 16-64,-3 2-40,3 2 40,0 0-24,-1 0 16,1-2-8,5-18 80,-4 17-104,0-1 8,1-1 0,1-8 32,0 11-8,0-11 24,2-7 48,0 17-64,0-12 40,0 1-16,0 1-16,4-2 24,0-1 0,-4-4 32,3 2 16,3 0 72,8-2 72,-10 0 80,1-4 48,13-2 88,-18 6-376,6-16 408,8 11 80,-8-13 24,12 12-8,-13-14-16,12 15-24,-14-15-40,-3 20-424,15-6 393,-11-10-41,1 12-16,11 1 8,-16-3 32,0 6-376,6-3 384,-1-1 24,1 4 8,-1 0-48,1 2 40,-1 0-16,0 5-8,-5-7-384,6 7 393,-2 8-33,-1-10-88,1 10 8,-1-10-88,-3 10-112,0-15-80,4 7 128,0 7-96,-1-8 24,1 1 32,-4-2-104,0 3 16,0-8 0,4 5 24,-1-1-32,1-1 32,-1 1 64,1-2-128,0 0 32,-4-2 8,0 0-144,3 0-216,1 0-64,0-4-224,1 0-105,-1-1-103,-4 5 856,3-5-1016,1-12-200,0 12-265,-1-10-327,1 10-424,-4-10-241,0 15 2473,4-3-2505,-4-14 257,3 12 888,1-12 712,-4 12 416,3-13 120,-3 18 112,0 0 0</inkml:trace>
  <inkml:trace contextRef="#ctx0" brushRef="#br0" timeOffset="5">2232 71 528,'0'0'0,"0"0"8,0 0 0,0 0-8,0-4 16,0 1 56,4 3 112,-4 0 152,3 0 208,-3 0 152,0 0-696,0 1 752,0 1-8,0 4-96,4-1-39,-4 1-41,0 1-24,0-7-544,0 14 560,4-8-40,-4 12-40,0-2-32,0 2-24,0 1-48,0-19-376,3 20 361,-3 1-41,0 1-24,0 2-8,4-2 8,-4 3-8,0-25-288,0 27 256,0-1-40,0-1-56,0 2-32,3 2-8,-3-1-16,0-28-104,0 27 104,0-2-24,0 1 56,0-1 0,0 1-8,0-1 48,0-25-176,0 25 160,0-1-8,0-6-8,4 0-56,-4-1-24,0-1-16,0-16-48,0 7 56,0 11-8,4-12 0,-4-1 16,0 3-8,0-1 48,0-7-104,0 5 88,0-1 16,0-2 32,0-2-31,0 0 15,0 0-16,0 0-104,0-6 96,0 1-24,0-12 16,0 12-16,0-15 8,0 6 16,0 14-96,0-15 64,0 0 32,3 10 24,3-15-32,-1 15 16,1-17 0,-6 22-104,5-6 40,1-12 24,-3 13 64,3-13-88,-1 12 72,11-10 0,-16 16-112,4-4 88,2-1 40,10-10-32,-13 15 8,3-3 16,12-1 8,-18 4-128,4-4 104,1 4 56,11 0-8,-12 0 32,12 0 72,-12 0-48,-4 0-208,15 2 192,-12 4-8,3 8 0,8-8-8,-10 8 56,-1 1 9,-3-15-241,6 7 208,-1 11 32,-1-3-56,0-1 8,-1 1-24,1 1-40,-4-16-128,0 14 184,0-6 8,0 14-24,0-8 16,-2-7-80,0 13 48,2-20-152,-3 8 120,-3 10-32,1-13 40,-1 11-88,1-10 8,-10 1 56,15-7-104,-5 15 0,-2-12 0,-10 3-8,12 1 16,-10-1 8,8-1 8,7-5-24,-18 4 56,11-3-96,-13-1-24,12 0-56,-12 0-88,15-3-80,5 3 288,-18-6-424,12 1-104,-10-1-184,11 1-129,-3 1-151,1 1-280,7 3 1272,-7-4-1616,1-1-489,1-1-487,1 1-289,2-1 24,1 1 593,1 5 2264,-2-6-1160,2 1 704,0 0 296,0 5 160</inkml:trace>
  <inkml:trace contextRef="#ctx0" brushRef="#br0" timeOffset="6">2664 643 120,'0'0'0,"0"0"0,4 0 8,-1 0-8,3-4 16,-1-1 40,-1 1 88,0-1 152,-4 5-296,3-4 488,1-1 152,-1-1 48,-3 1 8,4-1-40,-4 1-40,0 5-616,0-6 633,0 3 15,0-1 40,0 0 16,0 4-32,-2 0-64,2 0-608,-2 0 544,-3 0-79,1 2-89,1 4 16,-3-1-72,1 10-56,5-15-264,-6 5 264,1 2-40,0 8-64,-1-10 8,1 14-24,-1-12-56,6-7-88,-5 18 80,-1-11 0,1 11-16,-1-1 8,3 1-16,-1-2-24,4-16-32,-4 18-24,3-3 40,-3-1-32,2 1 16,0-10 16,1 12-16,1-17 0,-2 3-16,2 3-8,0-1 0,0 1 16,0-1 32,3-1-8,-3-4-16,4 2 8,0-1-8,1-1 48,1 0 16,-1 0-8,10-5 72,-15 5-128,3-5 96,3-12 48,10 12 24,-12-10 32,10 10 24,-10-12 64,-4 17-288,14-5 296,-10-15 9,10 15 47,-10-12-24,2 12 8,10-10 8,-16 15-344,0-3 328,5-12 8,1 15 24,-1-5 24,10 1 16,-15 4 32,0 0-432,3 0 456,1 0-16,-4 0 25,4 2-73,-1 0-16,1 3-96,-4-5-280,4 6 232,-1-1-16,1 2-16,-1 1 16,1 6-48,-4-8-48,0-6-120,4 5 72,-1 2-16,1 0 32,0-1-8,-1-1 8,3 1-48,-6-6-40,5 5 40,-1-3-56,-1 4 8,1-5 72,0 1-48,1 0 48,-5-2-64,6 2 24,-3 0-64,3-1 40,-3 1 0,1 0-40,1-2 16,-5 0 24,4 0-160,0 0-96,-1 0-120,3 0-160,-3 0-112,1 0-192,-4 0 840,4-4-985,1 1-127,-1-1-104,-1-1-184,3-1-249,-3 1-399,-3 5 2048,6-15-2345,-1 12-95,1-3 151,-1-8 449,1 10 776,-1-1 616,-5 5 448,5-6-136,1-8 112,-1 10 24,-5 4 0</inkml:trace>
  <inkml:trace contextRef="#ctx0" brushRef="#br0" timeOffset="7">3191 574 40,'0'0'0,"0"0"0,0 0 16,3 0 24,3-4 56,-3-1 112,1 1 176,-4 4 160,4-3 160,-4 3-704,0 0 832,0 0 40,0-4 16,0 4-31,0 0-17,-2 0-48,2 0-792,-4 2 728,-1 0-56,-1 3-64,-1 0-87,0 1-57,-8 1-32,15-7-432,-5 7 416,-10 8-24,10-10-16,-11 13-16,10-12-40,-1 10-48,7-16-272,-15 6 264,10 10-48,-1-10-32,-1 8 16,2-9-24,-1 1-16,6-6-160,-3 7 169,-1 0-25,2-1-40,0-1 40,2-1-72,0 1-16,0-5-56,0 4 64,4 0-56,1-1 32,1-1 16,12 0-48,-12 0 16,-6-2-24,18 2 40,-2-2-24,-1 0 64,1 0-24,2 0-32,-2 0 40,-16 0-64,20 0 24,-2 0 48,4 0 8,-4-4-8,2 4 40,-1 0-24,-19 0-88,18 2 152,-2 0 16,-1 1 0,1-1 48,-11 2-48,15-1 48,-20-3-216,4 6 168,11-3 8,-15 1 40,3 1-64,1 1 56,-4-1 0,0-5-208,0 6 184,0-1 0,-2 1-48,-2 1-32,-1 0-32,-11-1-8,16-6-64,-6 5 80,-16 1-80,4 1 0,2 0-8,-6 8-40,4-12-16,18-3 64,-20 6-80,0-1-64,2 1-88,0-1-72,1 1-96,3-5-136,14-1 536,-8 2-672,-10 2-184,13-2-240,-10-2-241,12 0-335,-3 0-305,6 0 1977,-5 0-2192,-1-4-65,3-1 201,1-1 464,0-8 832,2 10 536,0 4 224,0-15-16,15 12 16,-15 3 0</inkml:trace>
  <inkml:trace contextRef="#ctx0" brushRef="#br0" timeOffset="8">3487 694 32,'0'0'0,"3"0"64,-3 0-64,6 1 104,-1-1 56,10 0 88,-12 0 144,3 0 200,8 0 216,-14 0-808,4 0 904,1 0-24,10-3-87,-10-3-153,10 3-88,-11-3-32,-4 6-520,14-5 520,-10-1 40,10-8 24,-10 10 24,10-1-23,-10-12-9,-4 17-576,15-3 552,-12-3-32,3-12 8,8 13 56,-10-13-56,-1 14-24,-3 4-504,4-5 464,-4-1-71,0 1 23,0-1-40,0 3 8,0 3-24,0 0-360,-4 0 360,-1 0 0,0 0-16,-10 5-72,10 10-40,-10-1-88,15-14-144,-5 16 80,-12 3-48,10-1-40,-8 4-40,10-2-8,-11 1 8,16-21 48,-6 20-72,-8 2 16,8-2 32,1 0 24,-1-2 8,1-1 40,5-17-48,-4 18 64,1-4-8,3 3 72,0-3-24,0-7 48,3 12 24,-3-19-176,6 5 144,10 9 136,-10-12-32,15 0 81,-4 0 63,1 0-96,-18-2-296,20 0 272,3 0 8,1-4-16,1-1 0,3-1 16,-5-12-24,-23 18-256,26-4 224,-1-12-32,-3 11 56,0-12-88,-2 12-32,-2-12 24,-18 17-152,18-5 48,-3-11 8,-10 10-120,13-8-272,-14 10-272,1-1-368,-5 5 976,6-17-1384,-3 14-161,1-3-455,0 1-569,-4-1-1039,0 3-881,0 3 4489,0 0-2953,0 0 1001,0 0 1952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1:58.2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17442 1 8,'0'0'0,"0"0"8,0 2 0,-2 0 16,2-2-24,-2 1 40,0 1 32,2 0 64,0 0 56,0 0 40,0-1 32,0-1-264,-2 4 264,2 0 0,0-2-16,0 1-8,0-3-240,-1 2 288,1 3 24,0-5-312,-2 4 416,2 2 80,-2-3 80,0 1 73,0-1 23,0 3 32,2-6-704,-1 5 656,-1-1-88,0 1-32,0-1-88,0 0-40,-1 1-16,3-5-392,-2 6 329,-2-1 55,1 0 16,-1 1 32,-1-1 0,-1 3 24,6-8-456,-5 7 432,-3-2 24,1 1 0,0 1 16,0 0-8,-8 8-47,15-15-417,-5 5 440,-3 3-48,-6 6 8,8-9 16,-8 10-24,8-10-64,6-5-328,-16 19 344,11-14-32,-10 13-16,8-12 48,-9 8-40,10-8 0,6-6-304,-16 7 321,10 9-25,-12-10 0,4 1 8,6 0-48,-12 0 16,20-7-272,-14 15 256,-1-10-56,1 3 32,-3 6 8,10-8-8,-13 1 16,20-7-248,-16 14 248,1-8-64,-1 8 16,0-8-16,-1 10 56,-1-10 8,18-6-248,-16 14 256,-1-8-47,-1 10-33,-2-9 16,0 11-96,0-10 40,20-8-136,-21 16 96,1-11 8,0 12 48,0-10 0,0 11-24,0-10-16,20-8-112,-20 16 96,0-11 0,-2 13 48,2-12-16,0 10 24,-2-10 16,22-6-168,-20 16 168,0-11 8,-1 10-40,-1-10 24,-2 10-32,1-10 0,23-5-128,-26 15 136,1-10-56,-3 12 24,3-12 40,-4 12-40,2-12 24,27-5-128,-28 18 160,1-12-96,0 10 48,0-11 24,-2 12-48,-2-12 40,31-5-128,-31 18 120,2-10-15,-2 8 15,0-9 16,0 11-16,-1-10 40,32-8-160,-31 20 88,0-15-8,2 11 80,-2-8-64,2 8 40,-2-11 24,31-5-160,-33 19 112,-1-14-24,-1 15-16,1-15-8,1 14 0,-1-12 24,34-7-88,-35 18 80,3-13-40,-1 12 8,0-12 64,0 3 40,1 6-80,32-14-72,-35 6 112,1 1 8,-3 9-72,1-10 0,0 8 0,0-7-112,36-7 64,-33 17 16,0-12 80,-1 11-24,1-10 24,-2 10-48,3-10-48,32-6 0,-35 16 16,3-10 24,-5 10-8,3-11 32,-1 10 0,1-10-32,34-5-32,-35 15 48,3-10-32,-1 10 16,0-10-16,-1 10 24,-1-12 56,35-3-96,-36 6 48,-2-1 32,1 1-48,1 8 16,2-12 16,-1 5-8,1-1 24,34-6-80,-37 7 32,1 0 16,-2 8 32,0-10-80,-2 1 32,0 8-64,40-14 32,-40 4-16,0 3 32,2 10-80,0-12 80,-2 9-96,2-8 80,38-6 0,-40 5 48,0 10 0,0-10 0,0 1-48,2 8 32,0-10-32,38-4 0,-39 5 48,1 10 0,0-13-32,0 3 80,-4 1 0,-1-1-48,43-5-48,-44 4 48,1 1-112,-1-1 48,2-1 32,-1 1 32,1 0-32,42-4-16,-44 3 48,-1 1-48,-1-2 48,1 3 32,0-1-96,-1-1 32,46-3-16,-45 6 48,1-2 0,-1 1-31,0-1-17,-3-1 0,1 3 0,47-6 0,-47 3 0,0 3 0,1-1 0,1-1 0,-1 0 0,1 1 0,45-5 0,-51 4 0,2 1 0,-3-1 0,-1-1-65,2 3 65,0-4-64,51-2 64,-52 3 32,1 1 0,0-2-48,-4-1 16,3-1-96,1 2-64,51-2 160,-51 0-80,0 0 96,2 2-80,-2-2 112,2 2-48,-2 0-64,51-2 64,-47 0-32,-2 0 0,2 0 0,3 0 0,-3 0 0,0 0 64,47 0-32,-49 0 16,-4 0 16,-1 0-32,3 0-48,0 0 0,2 2-32,49-2 80,-49 0-32,0 0-48,0 0 0,0 0 32,0 0 8,0 0 8,49 0 32,-47 0-16,-2 0-80,2 0 32,-1 0 0,1 0-16,-2 0 96,49 0-16,-47 0-80,0 0 24,-2 0 56,1-4-80,1 4 48,-4 0-32,51 0 64,-52-4-88,-3 4 72,-1 0-16,1-3 32,3-1-32,-3 4-48,55 0 80,-52-4-48,-3 4-24,1-3 88,-1-1-16,3 4 0,-1-4 56,53 4-56,-53-3 0,1-1-48,-3 4 40,2-3-56,1 3 96,1-4-48,51 4 16,-53 0 0,2 0 0,1 0-80,-5 0 128,-1 0-16,0-4-16,56 4-16,-59 0 0,5 0 56,-2 0-56,-1 2 0,1 0-16,-2 0-8,58-2 24,-56 2 24,-2-1 40,1 3 32,1-2-48,0 1 40,-1-1-72,57-2-16,-58 6 64,2-3-80,0 1 48,-1 0 0,5 1 0,-4 1 64,56-6-96,-57 3 56,-1-1 104,0 3-80,4-3 16,-1 2-112,1 0 32,54-4-16,-53 1 56,-2 1-56,3 0 128,-1 0-112,2 0 48,0-2 0,51 0-64,-50 0 32,1 0 80,-2 0-64,2 0 32,0 0-16,2 0-48,47 0-16,-50 0 64,3-4-32,0 4 64,-2 0-80,0 0 0,-2 0 16,51 0-32,-51 0 16,0-4 16,2 4 49,0-3-81,0 3 0,0 0 0,49 0 0,-50 0 0,-1 0 0,0 0 0,0 0 0,2-4 0,-2 4 0,51 0 0,-47 0 0,-2 0 0,-2-4 0,2 4 0,0-3 0,2 3 0,47 0 0,-47-4 0,-1 1 0,1-1 0,-4 0 0,0 1 0,-1-1 0,52 4 0,-53 0 0,2-4 0,0 1 0,2-1 0,-1 0 0,1 4 0,49 0 0,-51 0 0,0-3 0,2-1 0,-2 1 0,2 3 0,2 0 0,47 0 0,-47-4 0,-1 0 0,1 1 0,0-1 0,2 0 0,-1 1 0,46 3 0,-45-4 0,1-1 0,1 1 0,-1-1 0,-3 1 0,1 0 0,46 4 0,-45-3 0,-2-3 0,3 1 0,1 1 0,-1 1 0,-1-1 0,45 4 0,-44-4 0,-1-1 0,1 1 0,2 1 0,1-1 0,-1 0 0,42 4 0,-40 0 0,2-3 0,-4-1 0,4 0 0,0 4 0,0-3 0,38 3 0,-37-4 0,-1 1 0,2-1 0,0 0 0,-1 1 0,5-1 0,32 4 0,-35-4 0,0 1 0,1-1 0,-4 4 0,0-3 0,0-1 0,38 4 0,-39-4 0,3 1 0,0-1 0,1 4 0,3-4 0,-5 1 0,37 3 0,-34 0 0,-2 0 0,1-4 0,-1 4 0,1 0 0,1 0 0,34 0 0,-35 0 0,4 0 0,-1-4 0,3 4 0,0-3 0,-1 3 0,30 0 0,-29 0 0,-1 0 0,2 0 0,-1-4 0,0 4 0,0 0 0,29 0 0,-31-3 0,2 3 0,0-4 0,0 4 0,4 0 0,-3 0 0,28 0 0,-27-4 0,0 4 0,0-3 0,0 3 0,-1 0 0,-1-4 0,29 4 0,-29-4 0,0 4 0,2 0 0,0-3 0,1 3 0,1-4 0,25 4 0,-26 0 0,3-3 0,-1 3 0,1 0 0,-1-4 0,-1 4 0,25 0 0,-24-4 0,0 1 0,1 3 0,-1 0 0,2-4 0,-1 4 0,23 0 0,-22-4 0,0 1 0,0 3 0,2-4 0,-1 0 0,1 1 0,20 3 0,-20-4 0,2 1 0,-2-1 0,0 0 0,0 4 0,-2-3 0,22 3 0,-20-4 0,2 4 0,-2-4 0,2 4 0,-1-3 0,-1 3 0,20 0 0,-18-4 0,-2 0 0,2 4 0,2-3 0,-1-1 0,-1 4 0,18 0 0,-14-3 0,-1 3 0,1 0 0,6-4 0,-12 4 0,6-4 0,14 4 0,-15 0 0,1-3 0,-1-1 0,8 4 0,-11-4 0,12 1 0,6 3 0,-16 0 0,9-4 0,-9 4 0,10-3 0,-12 3 0,12-4 0,6 4 0,-18 0 0,13-4 0,-13 1 0,12-1 0,-10 4 0,10-4 0,6 4 0,-14-3 0,9 3 0,-3-4 0,-6 4 0,8-3 0,1-1 0,5 4 0,-15 0 0,12-4 0,-3 1 0,-1 3 0,0-4 0,1 4 0,6 0 0,-5-4 0,-2 1 0,1-1 0,1 4 0,-3-4 0,3 1 0,5 3 0,-6 0 0,1-4 0,0 4 0,-1-3 0,1 3 0,1-4 0,4 4 0,-4-4 0,1 4 0,-3 0 0,3 0 0,-1-3 0,0 3-161,4 0 161,-1 0-656,-1 0-176,0 0-96,0 0-224,2 0-313,0 0-263,0 0 1728,0-4-2481,0 4-1031,0-4-1521,4 4-176,-1-3 1560,3-1-1440,-6 4 5089</inkml:trace>
  <inkml:trace contextRef="#ctx0" brushRef="#br0" timeOffset="779">115 1395 3184,'0'0'0,"0"0"312,0 0-312,0 0 408,0 0 88,0 0 57,0 0 119,-2 0 168,2 0 128,0 0-968,0 0 1064,0 0-15,0 0-81,0 0-72,0 0-80,0 0-40,0 0-6345,0 0 11898,0 0-5544,0-3 7,-1-1-32,-1 4-16,2-3-56,0 3-688,-2-4 632,0 0-23,0 1-33,0-1-56,1 0-16,-3 1-40,4 3-464,-4-6 448,1 1-16,-1-1-64,0 1-24,1 0-72,-1-10 8,4 15-280,-3-4 312,1 1-63,-2-3-25,1 1-32,-1-10-8,0 12-24,4 3-160,-2-6 144,-1-8 8,-1 10-32,1-10 8,-1 10 40,0-2 16,4 6-184,-3-16 136,1 13 16,-2-3-8,2-8-40,-1 10 48,-1-2-8,4 6-144,-2-16 56,-1 13 56,-1-3-40,2 1-40,0 1 56,1-1-32,1 5-56,-2-6 56,2 2 16,0 1-16,0-1-40,0 1 40,0-1 32,0 4-88,0-4 40,0 4 80,0-3-80,3-1-40,1 4 48,-4 0-48,4 0 56,-1 0 32,1 0-32,1 0 32,1 0-56,8 0 24,-14 0-56,4 0 32,12 0 0,-10 0 40,12 2-56,-13 0 72,15-1-80,-20-1-8,15 2 32,-10 2 0,19 0-48,-10-3 48,-8 5 8,17-3-24,-23-3-16,6 4 56,16 0-80,-17-2 24,17 1 40,-7-1-24,-1 2 32,-14-4-48,15 1-16,-10 1 16,17 0 0,-17 0-16,13 0 32,-12-2-64,-6 0 48,18 0-104,-14 0-40,10 0-224,-10 0-240,1 0-224,10-4-328,-15 4 1160,0 0-1585,5 0-671,1-4-1153,-3 1-1672,1-1 736,0-10-2136,-4 14 6481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04.944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295 99 800,'0'0'0,"0"0"232,0-6 64,0 1 48,0-11 112,0 12 200,0 4-656,0-15 864,0 12 144,0-3 73,0-8 7,0 10-16,0 1-32,0 3-1040,-2-6 1025,0 2-41,0-1-32,1 1-80,-1 4-16,0-3-63,2 3-793,-4 0 800,-1 0-32,1 0-32,-1 0-32,-1 2-80,1 1-48,5-3-576,-7 6 545,-1-1-33,1 1-56,-7 1 16,8 7-56,-1-6-40,7-8-376,-15 16 392,10-2-96,-2 1-32,-8 3 16,10-1-64,-10 2 8,15-19-224,-5 20 232,-10 0-55,10 4 39,-1 0-64,-8-1-16,10 1-16,4-24-120,-7 23 72,-8 3 8,12-3 32,-5 1 8,1 2 8,0-1 8,7-25-136,-7 25 88,1-1 8,1 1-8,-1 1-48,1 1 32,-1 2 8,6-29-80,-3 27 40,-1 2 16,2 0 32,1-1-16,-1 1-16,2-4 24,0-25-80,0 27 56,3-1-8,3-3 64,8 3-80,-8-1 8,10-1 32,-16-24-72,6 23 56,15-1 0,-4 0 0,1-2-80,0-4-40,2-8 112,-20-8-48,22 18-48,0-13 96,-2 2-8,3-1-56,-1-2 64,2-3-48,-24-1 0,21 0 8,1 0-16,-2-5-24,0-1 32,-2-10-96,-1 13 80,-17 3 16,16-15-32,-2 10-24,1-12 40,-10 12-48,15-13 72,-14 12-48,-6 6 40,14-20-40,-10 6-8,0 8-88,-1-14-40,3 15-112,-3-15-160,-3 20 448,4-6-680,0-14-265,-1 15-199,-3-13-256,4 12-328,0-12-369,-4 18 2097,0-5-2648,3-12-737,1 14-496,-4-12 544,3 12 1393,1-3 448,-4 6 1496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10.012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68 895 136,'0'0'0,"0"0"0,0 0 80,0-3 16,-2-3 16,0 1 80,0-1 112,0 1 112,2 5-416,-2-4 512,1 1 24,-1-1-24,0 4-8,-2 0-24,4 0-480,-1 0 464,-3 0 1,0 0-41,1 2-16,1 2-48,-2 1-40,1 0-16,3-5-304,-4 8 304,0 6 8,1-8 24,1 10 16,-2-11-32,2 14-32,2-19-288,-3 14 280,1 1-56,0 1 0,0 0 9,2 1-41,0-1 24,0-16-216,0 18 216,0-1-24,0-1 32,4 0-24,0 1-24,1-1 0,-5-16-176,5 16 152,1-1-8,-1-8-24,10 11 0,-11-12 0,1-1-32,-5-5-88,5 7 112,12 1-8,-14-3 24,12-1 16,-11-2 56,10-1 48,-14-1-248,4 0 280,1 0 56,1 0 16,8-5-7,-14-1-25,6-8-24,-6 14-296,5-6 280,0-10-24,1 11 24,-2-15-40,-1 3-40,-3 1-72,0 16-128,0-18 96,0 0-16,0 0-32,0 1 16,0-1-8,-2 2-40,2 16-16,-1-17 32,-3 1-24,0 11 16,-1-17 32,1 16-8,-1-12-40,5 18-8,-4-5-32,-1-13-160,-1 14-120,1-2-248,-1-8-320,3 14-321,3 0 1201,-4-4-1656,2 1-480,0-1-401,1 0-216,-1 4 297,0 0 1160,2 0 1296,-2 0-496,2 0 392,0 0 104</inkml:trace>
  <inkml:trace contextRef="#ctx0" brushRef="#br0" timeOffset="1">204 943 8,'0'0'0,"0"-4"0,3 0 0,-3 4 0,0 0 24,4-3 56,-4 3 88,4 0 88,-1 0 64,1 0 56,-4 0-376,0 0 376,3 2 8,3 1-8,-2 1-8,1 1 40,-1 1 24,-4-6-432,5 14 448,1-8 8,-3 8 9,3-8-9,-1 8 16,-1-8 0,-4-6-472,3 16 488,1-9 0,0 10-24,-1-10-8,1 11-32,1-13-16,-5-5-408,4 20 377,1-12 55,-1 10-72,0-11-24,-1 11 8,1-10-56,-4-8-288,0 14 320,4-9 16,-1 10-64,-3-11-24,4 1-24,-1 1 0,-3-6-224,0 5 248,4-1-32,-4-1-24,4-1-16,-4 0-56,3 0 48,-3-2-168,0 0 105,0 0 47,0 0-8,0 0 16,0-6-32,4 1-32,-4 5-96,0-15 120,0 10-56,0-13 16,0 12-16,0-16 0,0 8 32,0 14-96,0-15 56,0-1 24,0 0 16,0 1-32,-2-1 80,2 1-24,0 15-120,0-14 88,0-1 8,0 10-8,0-15-24,0 14-16,0-12-8,0 18-40,0-5 56,0-10 16,4 12-8,-1-3-16,-3 1 8,4-1-40,-4 6-16,4-5-16,-1-1 72,-3 1-16,4 1-56,-4 1 88,4 3-72,-4 0 0,3 0 24,1 0 32,-1 0-32,1 1-16,0 5 24,1-1 16,-5-5-48,6 8 56,-1 6 16,1-8 32,-1 12-24,-1-4 8,1-6-16,-5-8-72,4 21 40,1-6 24,1-1 8,-3 3 32,3-3 0,-3 1-16,-3-15-88,6 16 120,-3-9-8,3 13 48,-3-12-40,1 10-24,0-13-16,-4-5-80,3 15 24,1-10 64,0 1-64,-4-1 0,3-1 0,-3-2-64,0-2 40,4 1 16,-1 1-40,-3-2 32,4 0 16,-4-3 16,4-3-56,-4 6 16,0-14 0,0 10-32,0-12 16,0 10-8,3-16-8,-3 17-8,0 5 40,0-24-120,0 8 16,0 1-16,4-1-16,0 0 32,-1-1 0,-3 17 104,4-14-112,0-1 56,1 10-16,-1-15 48,1 15-8,-1-12-40,-4 17 72,5-5-8,1-1-40,-1-8 24,10 10 32,-15 0-16,5 1 40,-5 3-32,5-4 72,1 4 0,-1 0 8,1 0 24,-1 0-8,1 2 8,-6-2-104,5 4 112,1 1 8,-1 1 8,0 1-8,1 0 16,-1 8-32,-5-15-104,6 7 121,-1 11-9,-1-11 0,0 11-8,-1-10 24,1 8-48,-4-16-80,3 7 88,-3 10 0,4-10-24,-4 9 24,4-10-16,-4 1 0,0-7-72,3 7 88,1-1-40,-4-1-32,4 1-88,-4-1-128,3 0-184,-3-5 384,0 4-649,4 0-279,-1-1-288,-3-1-320,4 0-329,-4 0-327,0-2 2192,4 2-2593,-4-2-319,3 0 7,1 0 905,-4 0 2000</inkml:trace>
  <inkml:trace contextRef="#ctx0" brushRef="#br0" timeOffset="2">785 1003 8,'0'0'0,"0"0"8,0-4 120,0 4-128,0-4 224,0 4 88,0-3 56,0-1 80,0 0 72,0 1 40,0 3-560,0-4 608,0 0 8,3 1 16,-3-1 1,0 1-25,4-1 16,-4 4-624,0-5 552,0 1-40,4 0-48,-1 1-40,1-1-56,-4 4-24,0 0-344,4 0 296,-1 0-47,1 0-9,-1 0-8,1 0-40,2 0 16,-6 0-208,5 2 192,-1 0-64,1 1 40,0 1-24,1 1-8,-1 3 32,-5-8-168,15 7 160,-11 7 8,-1-10 8,3 11-8,8-8-16,-10 11 24,-4-18-176,5 7 160,1 11 40,8-10 0,-10 12 0,-1-4-8,3-2 0,-1 1-16,-5-15-176,6 15 208,-3-8 1,1 11-1,0-11 32,-1 10-40,1-12-32,-4-5-168,4 15 184,-4-10-40,3 2 8,1-1-16,-1 1-88,-3-2 56,0-5-104,4 4 80,-4-2-64,0 0 40,4-2 0,-4 0-24,0 0 16,0 0-48,0 0 56,0-6-8,0 1-32,0-10 24,0 12-32,0-12-64,0 15 56,0-5-32,0-14 0,3 14-16,-3-17 40,0 17-32,4-17-48,-4 22 88,0-16-88,0 1-8,0 1-8,0-1 40,4 1 32,-4-1 0,0 15 32,3-5-48,-3-15 16,4 14-24,0-12 40,-1 13 0,1-1 16,-4 6 0,3-14 32,1 10 8,0 0-24,-1 1 16,1-1-8,0 0 8,-4 4-32,3 0 48,1 0-40,-1 0 56,1 0 8,-4 0-8,4 0 48,-4 0-112,3 2 64,3 2 48,-1 1-24,1 10 24,-1-10 0,1 10-8,-6-15-104,14 7 112,-14 11-32,6-3 24,-1-1-24,1 1 24,-1-8 16,-5-7-120,14 18 144,-14-10 16,4 10-32,2-13-8,-3 11-16,1-10-56,-4-6-48,3 5 56,3 3-8,-2-3-16,-1 1 16,1-1 16,-1-3 0,-3-2-64,0 2 40,4-1-56,0-1-16,-4 0-24,3 0 40,-3-5 8,0 5 8,4-5-40,0-1 32,-4-8-32,3 8 16,1-12-24,-4 12-40,0 6 88,3-18-88,1 13-16,0-13 24,-1 3 24,1 1-48,0-1 32,-4 15 72,3-5-88,3-17 24,-1 16 40,1-12 8,8 13 0,-14-10 16,0 15 0,6 0 16,-1-5 16,0 1 16,1-1 8,-1 5-24,1-4 64,-6 4-96,5 0 88,1 0 32,-1 0 40,-1 0-24,1 2 16,1 3-48,-6-5-104,5 6 128,1-1-8,-1 3 16,0 6-8,1-8 16,-1 10-56,-5-16-88,4 7 145,0 10-73,-1-12-24,1 11 64,0-10-56,-4 10 32,0-16-88,3 6 88,1 1 8,-1 0-32,1 0 24,0 1-64,-1-3-88,-3-5 64,4 5-176,0 1-176,-1-1-249,1-1-311,-4-2-216,3 0-376,-3-2 1504,4 1-1801,0-1-327,-1 0-481,1 0-311,0 0 55,-1 0 817,-3 0 2048</inkml:trace>
  <inkml:trace contextRef="#ctx0" brushRef="#br0" timeOffset="3">1549 848 8,'0'0'0,"0"0"0,0 0 88,0 0 160,0 0-248,0 0 360,0 0 40,4 0-16,-4 2-16,0 3 0,0 1 24,0-6-392,3 7 432,-3 8 24,4-10 32,0 10-8,-1-10-7,1 10-41,-4-15-432,4 7 432,-1 13-8,1-13 32,1 15 0,-1-8 0,1-6-16,-5-8-440,15 16 416,-15-9 16,5 10 0,10-12 25,-15 10-9,5-14 64,-5-1-512,17 6 576,-17-1 16,5 1-16,1-3-32,8-1-88,-10 0 16,-4-2-472,5 0 489,10 0-17,-15 0 16,5-4-16,10 1-8,-12-3 0,-3 6-464,6-5 408,8-11-24,-10 12-24,0-12-8,1 10-16,0-10-23,-5 16-313,6-6 280,-2-14-24,-1 6-56,1-1-40,-4 1-48,3-3-48,-3 17-64,0-14 64,0-2-24,0 1-40,0 1 24,0-1-16,0 10-32,0 5 24,0-22 24,0 16-24,0-14-32,-1 15-56,-1-11-128,0 12-176,2 4 392,-2-6-616,0 1-201,1 1-231,-1 1-192,2-1-128,-2 4-169,2 0 1537,0 0-1792,0 0-241,0 0-247,0 0-65,0 0 249,0 0 528,0 0 13682,4 2-24884,-4-2 12770</inkml:trace>
  <inkml:trace contextRef="#ctx0" brushRef="#br0" timeOffset="4">1823 837 24,'0'0'0,"0"0"112,0-3 88,0 3-200,0-6 328,0-8 192,0 10 160,0 0 64,0-1 0,0 0-32,0 5-712,0-6 681,4 1 7,-4-1 0,4 1 24,-1 1-24,-3 0-8,0 4-680,4-3 624,0 3-31,-1-4-41,1 4-48,-1 0-16,1 0-24,-4 0-464,6 2 456,-3 0-40,3 1-16,-1 3-24,-1-1-24,1 10-40,-5-15-312,4 4 305,1 10-41,1-8 8,-3 10-16,1-9-72,0 11 32,-4-18-216,3 15 192,3-1-48,-3-6 16,1 12-32,0-13-16,-1 11 32,-3-18-144,4 15 136,-1-1-24,1 1 8,0-8 8,-1 11-16,1-13 24,-4-5-136,0 8 120,4-1-8,-4 0 16,3-1 32,-3-1-8,4-1 24,-4-4-176,0 3 168,3-1-48,-3 0 24,4-2-16,-4 0-8,4 0 72,-4 0-192,0-5 161,3-1-33,-3-8 48,4 8-72,-4-10 8,0 1 16,0 15-128,4-14 56,-1-3-8,-3 1 40,4 2 16,0-3 8,-1 3 8,-3 14-120,4-15 136,-4-1 16,3 1-24,3 1 24,-3-1-40,1 10-24,-4 5-88,6-20 144,-3 14-32,3-10 40,-3 12 8,1-1 16,1-1 8,-5 6-184,4-5 192,1 1-16,-1 4 16,0 0 48,-1 0-40,1 0 40,-4 0-240,4 0 184,-1 2-64,1 4 56,0-1 1,-1 10 15,1-12 24,-4-3-216,3 15 136,1-10-40,0 12 0,-4-12-8,3 13 24,1-12-8,-4-6-104,0 16 72,0-11-40,4 10 8,-1-10 16,-3 10-32,4-11 8,-4-4-32,3 5-16,-3 2 32,4 1-32,-4-3-56,4 0-48,-4 1-256,0-6 376,3 2-456,-3 1-193,0-1-239,0 0-232,4 0-248,-4-2-161,4 0-207,-4 0 1736,0 2-2064,3-2-537,-3 1-632,4-1-343,-4 0 423,4 0 1673,-4 0 1480,3-3-360,-3-1 360,0 4 0</inkml:trace>
  <inkml:trace contextRef="#ctx0" brushRef="#br0" timeOffset="5">2243 708 40,'0'0'0,"0"2"184,0 2 104,0-1-144,0 3 32,0-1 168,0-5-344,0 4 584,0 1 208,0 3 64,0 6-96,3-8-135,-3 1-97,0-7-528,4 14 440,0-8-64,-1 1-40,-3 8-64,4-10-72,0 2-8,-4-7-192,3 15 144,-3-10-40,4 1 0,0 8-48,-4-10-8,3 1 8,-3-5-56,0 6 16,4-1-64,-4 1-168,0-1-360,0 1-408,3-3-417,-3-3 1401,0 2-1624,4-2 88,-4 0 552,0 0 696,0 0 288,0 0 0</inkml:trace>
  <inkml:trace contextRef="#ctx0" brushRef="#br0" timeOffset="6">2270 525 312,'0'0'0,"0"-5"600,0-12-296,-2 12-176,2 5-128,-2-18 224,2 14 160,0-1 160,0-1 40,0 1-136,0-1-192,0 6-256,4-5 120,-4-1-64,4 3-24,-4-1-48,3 4-80,1 0-208,-4 0 304,0-4-568,4 4-272,-1 0-128,1 0 152,0 2 456,-1 0 344,-3-2 16,4 2 0,-4 3 0,0-5 0</inkml:trace>
  <inkml:trace contextRef="#ctx0" brushRef="#br0" timeOffset="7">2512 648 8,'0'0'0,"0"0"40,0 0 72,0 0-112,0-3 232,0-1 232,0-1 280,0 1 176,0 0 32,-2 1-80,2 3-872,0-4 809,-2-1-17,2 1-16,-2 4 40,0-3 24,1 3-48,1 0-792,-2 0 761,0 0-113,-4 0-72,3 0-56,-3 5-24,1 2-48,5-7-448,-6 17 456,1-3-64,-2-7-40,1 15-23,-1-7-1,2 1 0,5-16-328,-6 16 232,3-1 16,1-1-48,-2 1-24,2-1 56,0-6-32,2-8-200,-1 20 176,1-13 8,0 9-48,0-10 56,0 8-40,0-8-40,0-6-112,3 14 128,3-8-56,-1 1-16,10 0 8,-12-1-8,12-1-24,-15-5-32,3 6 64,3-3-56,10 1-32,-12-2 16,1-1-64,13-1 48,-18 0 24,4 0-48,12 0-8,-10-3 32,12-3-72,-12 1-8,10-1-40,-16 6 144,5-16-256,10 13-232,-10-12-232,10 10-272,-12-12-249,-3 17 1241,6-5-1392,10-15-304,-12 14-265,-1-15-335,3 6-57,-1 10 313,1-15 792,-6 20 1248,0 0 0</inkml:trace>
  <inkml:trace contextRef="#ctx0" brushRef="#br0" timeOffset="8">2831 563 8,'0'0'0,"0"0"0,0 0 0,-2 0 0,1 0 8,-1 0 112,0 0 104,-2 0 56,1 0-32,3 0-248,-4 4 216,0 1-48,1 10-24,-3-10 0,3 10 0,1-10-8,2-5-136,-6 16 144,3-1-16,-1 0-8,-1-1 24,1 2 8,0 1 8,4-17-160,-3 14 176,1 3-8,-2-1-16,3-2 8,-3 3-16,2-3-24,2-14-120,-2 17 128,2-10-8,0 11 0,0-12-8,0 1-16,6 7-16,-6-14-80,3 2 48,1 4-16,1-3-16,1-1-8,8-2 8,-10 0 16,-4 0-32,5-5 56,10-10 16,-11 11 8,10-10 17,-8 8-25,8-15 24,-14 21-96,4-17 120,12 1 0,-12-2 32,12 0-8,-12 0-16,1-1 24,-5 19-152,6-20 176,8 2 32,-14 0 64,6 4 56,-1-1 16,-1 10 48,-4 5-392,3-19 392,1 16 8,0-3 32,-1 1 40,1-1 41,-1 3 79,-3 3-592,0 0 576,4 0-32,0 0-8,-4 0-112,3 2-72,3 3-16,-6-5-336,5 6 288,1 1-48,-1 9 16,1-10-64,-1 10-55,0-11 39,-5-5-176,6 19 152,-1-14-48,1 13 16,-1-12-80,10 10 0,-15-9 48,0-7-88,5 17 56,1-12-8,-1 13-32,1-12 8,-1 8-64,0-10-32,-5-4 72,6 7-120,8 0-184,-14-1-177,4-1-167,0-1-264,-1-1-144,-3-3 1056,4 2-1256,0-2-273,-4 0-231,5 0-296,-1-5-25,-4-12 353,0 17 1728,3-5-880,-3 5 880</inkml:trace>
  <inkml:trace contextRef="#ctx0" brushRef="#br0" timeOffset="9">3165 0 152,'0'0'0,"0"0"224,0 2 128,0-2-352,0 2 600,0 3 304,4 1 184,-4-1-8,4 2-127,-4 8-137,3-10-56,-3-5-760,0 19 776,4-3-8,-1 0-40,1 1-39,0 1-113,1 2-80,-5-20-496,6 23 456,-1 3-24,0-1-48,1 2-16,-1 1-72,1 1-40,-6-29-256,16 29 200,-12 3-24,10 5-16,-10-1-40,10 4 8,-10 4-48,-4-44-80,6 41 89,-1-1-41,10-5 40,-12-4-8,3-2 0,-1-4 24,-5-25-104,15 24 8,-12-4-48,3-2-112,8 0-128,-10-11-241,10 11-199,-14-18 720,4 6-904,0-1-296,1 1-281,-1-3-383,-1-1-328,1-2-81,-4 0 2273,0 0-1920,0-5 1016,0 5 904</inkml:trace>
  <inkml:trace contextRef="#ctx0" brushRef="#br0" timeOffset="10">3040 576 384,'0'0'0,"0"0"496,0 0-248,0 0 32,0-6 264,5 1 352,-5 5-896,19-6 1152,-14 3-23,15-1-233,-15-1-280,17 1-200,-16-1-96,-6 5-320,23-6 248,-6 1-64,-3-1-16,3 1-32,-1 1-32,-2 1 16,-14 3-120,17 0 40,-1-4-120,0 4-152,-1 0-272,1 0-320,-1 0-312,-15 0 1136,5 0-1449,17 0-127,-7 0 184,1 2 440,-2 1 728,-14-3 224</inkml:trace>
  <inkml:trace contextRef="#ctx0" brushRef="#br0" timeOffset="11">3603 777 2192,'0'0'0,"0"0"880,-4-14-264,1 10 256,-3-14 449,4 13 311,2 5-1632,-1-20 1600,-1 3-343,0 1-425,0 0-216,0-1-168,0 1-72,2 16-376,0-16 312,-1 1-96,-1 1-48,2-1-56,-2 10-40,0-14-40,2 19-32,-2-5-32,1-13-136,1 3-152,-2 10-272,0-15-280,0 16-384,2 4 1256,-3-14-1649,1 10-351,-2 0-137,2 1 153,0 3 432,-1-4 680,3 4 872,0 0 0</inkml:trace>
  <inkml:trace contextRef="#ctx0" brushRef="#br0" timeOffset="12">3585 374 8,'0'0'0,"3"0"0,1 0 0,0 0 0,-4 0 0</inkml:trace>
  <inkml:trace contextRef="#ctx0" brushRef="#br0" timeOffset="13">3797 527 8,'0'0'0,"0"-4"56,0 1 104,0 3-160,0-4 200,0 0 120,4 1 200,-4-1 224,3 0 128,-3 1 0,0 3-872,0 0 808,0 0-87,0-4-65,0 4 8,0 0-16,0-4-8,0 4-640,0 0 600,0 0-96,0 0-87,-1 2-25,-1 2-56,0 0 32,2-4-368,-2 5 384,-3 2-48,3 8 0,-2-10-40,1 12-72,1-10-104,2-7-120,-4 18 120,2-3-56,-1-1 0,-1 2 16,2 3-64,1-3-8,1-16-8,-2 16 8,0-1 32,0-1 0,0 1 0,2-8-24,0 9 0,0-16-16,0 6 24,0 10 32,0-10-8,4-1-8,-4 2 32,5 1-24,-5-8-48,4 5 80,1 1 0,1-5 32,-1-1 16,1 0 32,8 0 96,-14 0-256,4-3 265,1-3 63,12 1 48,-14-12 24,12 14 24,-12-13 0,-3 16-424,4-6 440,2-14-64,-1 15 16,0-17-56,1 7-48,-1 1-32,-5 14-256,6-15 192,-3 10-56,1-15-32,0 14-16,-4-8-32,0 8 9,0 6-65,3-18 24,-3 13-40,0-12-89,0 14-87,0-12-208,0 12-280,0 3 680,0-6-992,-2-8-488,1 10-601,-1 0-719,0 1-473,2-1 72,0 4 3201,-2 0-2392,2-3 1408,0 3 800,0 0 184</inkml:trace>
  <inkml:trace contextRef="#ctx0" brushRef="#br0" timeOffset="14">3973 503 792,'0'0'0,"0"0"816,0 0-320,0 0-496,0 0 368,0 0 176,4 0 368,0 0 289,-1 0 103,1 2-144,-4-2-1160,3 2 896,1 3-120,0-1-63,-1 1-17,1 3 16,1-1-40,-5-7-672,6 14 672,8-8-88,-14 8-24,4-8-15,1 10-81,-1-9 32,-4-7-496,4 19 496,-1-5-80,1 1 8,-4 1-80,4-1-80,-4-8-8,0-7-256,3 22 200,1-15-32,-4 13 8,4-13-32,-4 9 24,0-10 24,0-6-192,3 5 121,-3 3-1,0-1-8,4-2 0,-4-1 0,3-2 8,-3-2-120,0 0 96,0 0 16,4 0-16,-4-4 32,4 0-16,-4-1-24,0 5-88,3-16 120,-3 10 0,4-16-24,0 6 48,-1 0-32,1-2 24,-4 18-136,4-20 168,-1 1 24,1-1 24,1 2 48,1 0 32,-1 0 16,-5 18-312,6-18 408,8 0-48,-10 3 32,1-1 17,1 10-57,-1-12 48,-5 18-400,16-3 360,-12-3-24,1 1-8,1-1-32,8 3-16,-10 3 24,-4 0-304,6 0 288,-1 0-16,9 1-8,-14 3-16,6 2-16,-1-1-48,1 2-8,-6-7-176,5 18 145,1-10 23,8 13-24,-14-2-24,6-3-32,-1 2-24,-5-18-64,6 16 56,-1 3 8,1-5 40,-3 2-72,1-1 0,-1-8 8,-3-7-40,4 17-40,0-12-8,-1 2-16,1 8-176,0-12-144,-1 1-153,-3-4 537,4 4-784,-4-1-168,3-1-232,1 0-248,-4-2-289,4 0-671,-4 0 2392,0 0-3481,3-4-1472,1-1-136,0-11 1936,-1 10 561,-3 6 2592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04T14:42:15.620"/>
    </inkml:context>
    <inkml:brush xml:id="br0">
      <inkml:brushProperty name="width" value="0.05" units="cm"/>
      <inkml:brushProperty name="height" value="0.05" units="cm"/>
      <inkml:brushProperty name="color" value="#ED1C24"/>
    </inkml:brush>
  </inkml:definitions>
  <inkml:trace contextRef="#ctx0" brushRef="#br0">2199 1833 1088,'0'0'0,"0"0"360,0 2-344,0-2-16,-2 2 32,2 0 56,0-2 112,0 0 160,0 0 160,0 0 168,0 0-688,0 0 744,0-4-63,0 4-41,0-4-120,0 4-48,0-3-16,0 3-456,0-6 464,0 3 16,0-3 32,0-8 64,0 14 33,0-15 15,0 15-624,0-4 648,0-1 40,0 0-8,0-10 24,0 11-16,0-1-47,0 5-641,0-15 608,-2 12-48,1-3-8,-1-10-8,0 12-56,2-1 0,0 5-488,-2-16 456,0 12-64,1-11 16,-1 10-7,-2-10-57,2 10 40,2 5-384,-3-16 352,-3 10-72,1-14 32,1 15-64,-1-15 8,3 14 24,2 6-280,-6-18 224,3 13 40,-1-13-72,-1 12 48,1-10-40,0 12 48,4 4-248,-3-14 248,-1 10-64,-1-12 49,1 12-41,-1-12 0,-1 10 24,6 6-216,-3-18 208,-3 13 0,1-13 0,1 12-40,0-10-32,1 10 24,3 6-160,-6-20 168,3 15 40,-3-15-8,1 14 40,-1-15-64,1 6 8,5 15-184,-7-5 160,1-19-48,-1 19 64,0-17-48,-1 16 48,1-14 32,7 20-208,-7-5 176,0-15-48,-1 15-24,-6-15-152,10 14 96,-3-12 72,7 18-120,-7-5 104,-8-14 145,10 14-81,-3-11-144,1 12 80,0-11-56,7 15-48,-7-3 120,1-12 0,-1 12-72,-8-14-8,10 14-80,-2-3 112,7 6-72,-15-14 32,10 10 24,-3-1-24,-6-12 16,9 12 56,-3-10-56,8 15-48,-7-5 16,-8-11 40,10 10-40,0-8-16,-10 10 72,11-12 24,4 16-96,-5-6 120,-10-10-24,12 10-40,-4-10 8,-8 11-48,10-10 24,5 15-40,-15-4 112,10-10 24,-10 10 0,10-10 80,-10 10-104,10-12-48,5 16-64,-15-4 168,10-12-168,-12 12 64,12-10 0,-10 8-128,10-8 112,5 14-48,-7-4-64,-8-1 64,10-12 48,-1 14-16,-8-12 88,8 11-40,6 4-80,-5-5 48,-10 0-32,12-12 40,-5 14-24,-6-3 0,8-8-16,6 14-16,-7-4 32,-7-2 0,8-8 16,-1 10 16,-9-1-16,10-1-16,6 6-32,-7-14 16,0 10 32,-8-1-24,10-1-8,-10-8 32,10 14 0,5 0-48,-17-6 32,12 1 0,-11-10-112,10 12 112,-12-1 48,11-1-32,7 5-48,-17-6 160,12 1-144,-10-1-64,10 1 32,-10-1 16,10 1-32,5 5 32,-15-5 80,10-1-16,-2 1-64,-8 1 96,10 0-80,-10-1-16,15 5 0,-7-5 32,-9-1-16,10 1-80,-8-1 96,8 1-48,-8-1 48,14 6-32,-6-3 80,-8-1-80,10 0 32,-3 1-32,-8-3 0,10 1 0,5 5 0,-15-6 32,10 3 32,-10-1-32,10 4-48,-2-3-32,-8-1-80,15 4 128,-5 0-48,-10-4 96,10 1-48,-3 3 32,-6-4-16,8 4-128,6 0 112,-7 0 32,-7-4-32,8 4 16,1 0 96,-10 0-96,10-3-48,5 3 32,-15 0-48,10 0 80,-3 0-48,-6 0 80,8-4-16,-8 4-48,14 0 0,-5 0 32,-3 0-48,-6 0 32,8 0-32,-1 0 16,-7 0 32,14 0-32,-4 0 0,-2 0 0,-1-4-16,0 4 0,1 0 48,-1 0 16,7 0-48,-5 0 0,-3 0 16,3 0-32,-10 0 0,12 0-16,-4 0 32,7 0 0,-8 0 16,-6 2-16,10-2 64,-1 0-32,-3 2-48,1-2 49,7 0-33,-5 2-49,-3-2 33,1 2 48,2 0-80,-2-2-16,1 0 80,6 0-16,-7 0 0,0 0 32,1 1 65,-1 1-97,1 0-17,-1-2 34,7 0-17,-7 2 0,1 0 0,1-2 0,0 0 0,-1 0 0,-1 0 0,7 0 0,-6 1 0,-1 1 0,2-2 0,-3 0 0,1 0-65,2 2 65,5-2 0,-8 0-16,3 0 0,0 2 113,-3-2-97,3 0 0,-1 0 0,6 0 0,-5 2 0,-1-2-33,1 2 66,0-2-33,-1 1 0,2 1 0,4-2 0,-3 2 0,-1 0-145,1 0-239,1-2-16,0 0-144,0 1-128,2-1 672,0 0-832,-2 0-88,2 0-105,0 0-47,0-3-168,0 3-152,0 0 1392,0 0-1609,0 0-279,0 0-417,0 0-455,0 0-529,4 2 248,-4-2 3041,0 5-2168,4 0 784,-4 3-2857,0-8 4241</inkml:trace>
  <inkml:trace contextRef="#ctx0" brushRef="#br0" timeOffset="788">400 613 5137,'0'0'0,"0"2"176,0 0 88,0-1 128,0 1 168,0-2-560,0 0 792,0 0 200,0 0 129,0 0 103,0 0-40,-2 0-96,2 0-1088,-2 0 992,0 0-111,0-3-17,1-3-24,-1 1 24,-2-1 24,4 6-888,-4-5 865,1-1 7,-3 1-80,3-1-32,-1 1-80,-1 0-96,5 5-584,-6-6 520,1-8-55,-1 10-41,1 0-24,-2-1-64,1-10 16,6 15-352,-7-3 240,0-3-48,-1 1 24,1-12-120,0 14 64,-8-14 16,15 17-176,-3-5 128,-5-10 72,1 10-72,0-9 16,-8 8 8,12-10-40,3 16-112,-8-4 144,1-12-96,-7 12 72,10-10 8,-3 10 8,-8-1 40,15 5-176,-5-17 145,-10 12-57,10-10-8,-1 12 8,-8-12-32,8 11 8,6 4-64,-14-5 56,8 0 8,-8-10-24,10 11 56,-3-1-72,0-1 24,7 6-48,-7-5 48,-1 0-8,1-1 8,0-8 0,1 14-24,1-4-24,5 4 0,-6-5 48,1 1 0,1 0 8,1 1-40,-1-1 0,2 4-16,2 0 0,-2-4-16,1 1 48,-1-1-32,0 0 32,0 1 24,2 3-40,0 0-16,0-4 16,0 1-32,0-1-32,0 0 96,0 1-152,0 3 104,0 0 16,0-4-16,4 4 120,-4 0-88,3-4-112,1 4 64,-4 0 16,5-3 16,1 3-48,-1 0 128,1 0-144,8 0 80,-10 0 0,-4 0-32,5 0-16,1 0 48,10-4-48,-12 4 16,10-3-48,-8 3 48,-6 0 0,16-4 0,-12 0-16,10 4 96,-10-3-72,1-1-48,14 0 40,-19 4 0,3-5-16,12-1 32,-12 3 24,12-3-24,-11 3 16,10-3-32,-14 6 0,4-5-16,12-1 16,-12 1 0,10 1 0,-10 1 32,10-1-32,-14 4 0,4-5-16,1 1 0,10-1 48,-11 1-16,-1-2 48,3 3-56,-6 3-8,3-4-8,3 1 8,-3-1-48,1 0 80,-4 1-8,4-1 40,-4 4-64,3-4 64,-3 1-24,4-1-8,-4 1-104,0 3-8,0-4 8,0 4 72,4-4-112,-4 1-24,0 3-224,3-4-176,-3 4-329,0 0-367,0 0 1232,4 0-1568,-1 0-609,-3 0-791,4 2-1217,0 1-80,-1 3 1080,-3-6 3185,0 7-6121,0-7 6121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3D655-B63D-494E-3236-6B7C654119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AF8D10-7F52-62BA-AC29-426D2D4C23B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17FC8-D36F-A8C2-1520-9D55881631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6E7F16-0FC7-F507-607F-750F78D5E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84AA18-CD06-19A6-7AFF-9F7517F61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3459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FE56FF-DC46-261D-FAE3-8B4842F6E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B6233B-91E0-F60D-CDBF-C0F7BA355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E938F4-5607-7137-6E8E-3B7BB6F82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8CBAF4-523B-81BF-FBF8-94226EA29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1DBD1-6780-405C-DFCE-5988BE090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29861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7FB767B-4D00-7A32-9F72-06ED93324A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521823-CC71-DA6E-5A36-59FD0F27AC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97B7C-467C-4EF4-342C-2E19C345F6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0DF7FF-F652-E5A0-8096-67C1820D0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325D44-82BB-4FB9-B3DF-6BA3118699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4452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BE7BB9-3480-9A31-4CA6-604708C00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79EFBD-19ED-8FB3-0345-DAC00B84A7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F06CF8-967D-B3D4-EEC2-1F8CFE5C8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B4FF1F-B15D-B415-17D1-A547D25B53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58257-2219-8F1F-B1DE-E7C04B8BB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63986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DE73D-A862-3EC6-1C26-4B4FB953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43C9FC-9FA5-3869-2447-0CD1889FA8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47BE4D-27E3-5E79-BC1D-601A2A19D3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48785-64A1-ADA9-51FD-DB65FDDA1A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76CF81-D865-96C7-F45F-3471C5E16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0840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5D14B-0AC0-7BFB-815C-42BFC9E8C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307EC-BF5E-FA9C-7583-61688B6E2F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A64311-A119-076D-F7E6-2107C38415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1BA867-1EF6-0D02-3F9F-E461F896C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0B9F68-AE92-DCBA-E306-91D882D77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B5BC94-8FEF-D0D4-42D4-334E7FAED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92405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AE04D-0D98-B2C0-B7CD-86BDA340E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B59FAF-7354-EE8D-3362-BA8BAF1474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DC10BE-6B4A-3911-8606-08E7F2214F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D23C40-FB7D-337A-D19B-179BDFD2D5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7FB132-CD44-F7F5-E07F-549A8F1AEF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D323B3-636F-E424-309B-BA918B099E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9407A3-1ECF-B1E2-6368-20734965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42D3AE-4E99-96F4-64F8-2929D44A5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3015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762E02-E354-AB0F-AB1D-3D9E70BE0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E84BB9-8147-7946-561D-D63CF4C74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5FBE38-0F02-80FC-2188-5D50D1E78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2B2F2C-6DF6-C1A7-9B3F-E191C245A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376872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21C7C5-DEF2-2DE6-09F8-A8119BD31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7CBA48D-80CD-870B-D3D2-32A073697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4D53EA-0A49-A21A-7E6A-F12BD9C38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5960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556A1-E8EB-ADD9-E24D-CD8B12FBE4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1A69D7-5071-006D-A6CA-F513E7A1CA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A9CC19-4468-9D76-AFA4-4E56AACDCA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6D0A54-1240-CD78-9C92-706CDC894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40D99D-A7F9-3A79-11C0-BFD7BFFA9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E9DA33-498E-C6B1-26EE-4541C4040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63376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7AAEC-3890-0730-201A-C139E2A29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8A74560-5037-3004-01E9-C75BDAF507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C1C201-163C-17D7-116F-09FFE72B0B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B04A6B-7C70-DE5A-1D91-E35CFE140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4349AF-216C-D97C-6DDD-54641F665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6F8A52-D89B-EC28-0B39-1AC350C9D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2720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iagBrick">
          <a:fgClr>
            <a:schemeClr val="accent1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3F24DE-72EA-5EED-7622-39DF6E53D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1245BE-34A0-67A0-5F6D-DBE3957E7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AFBF6-3DF2-064A-1257-857C8FC8DB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67ECF55-825C-4342-B278-DCE51F3D5C9E}" type="datetimeFigureOut">
              <a:rPr lang="en-CA" smtClean="0"/>
              <a:t>2024-11-04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DCD6AD-3F63-E7C0-8C0B-4F0523114D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F331AC-A3EF-BED1-616E-63EB34D4CA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094773-C382-41AE-9535-0FCEE9A0919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16758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18" Type="http://schemas.openxmlformats.org/officeDocument/2006/relationships/customXml" Target="../ink/ink9.xml"/><Relationship Id="rId26" Type="http://schemas.openxmlformats.org/officeDocument/2006/relationships/customXml" Target="../ink/ink13.xml"/><Relationship Id="rId39" Type="http://schemas.openxmlformats.org/officeDocument/2006/relationships/image" Target="../media/image19.png"/><Relationship Id="rId21" Type="http://schemas.openxmlformats.org/officeDocument/2006/relationships/image" Target="../media/image10.png"/><Relationship Id="rId34" Type="http://schemas.openxmlformats.org/officeDocument/2006/relationships/customXml" Target="../ink/ink17.xml"/><Relationship Id="rId7" Type="http://schemas.openxmlformats.org/officeDocument/2006/relationships/image" Target="../media/image3.png"/><Relationship Id="rId12" Type="http://schemas.openxmlformats.org/officeDocument/2006/relationships/customXml" Target="../ink/ink6.xml"/><Relationship Id="rId17" Type="http://schemas.openxmlformats.org/officeDocument/2006/relationships/image" Target="../media/image8.png"/><Relationship Id="rId25" Type="http://schemas.openxmlformats.org/officeDocument/2006/relationships/image" Target="../media/image12.png"/><Relationship Id="rId33" Type="http://schemas.openxmlformats.org/officeDocument/2006/relationships/image" Target="../media/image16.png"/><Relationship Id="rId38" Type="http://schemas.openxmlformats.org/officeDocument/2006/relationships/customXml" Target="../ink/ink19.xml"/><Relationship Id="rId2" Type="http://schemas.openxmlformats.org/officeDocument/2006/relationships/customXml" Target="../ink/ink1.xml"/><Relationship Id="rId16" Type="http://schemas.openxmlformats.org/officeDocument/2006/relationships/customXml" Target="../ink/ink8.xml"/><Relationship Id="rId20" Type="http://schemas.openxmlformats.org/officeDocument/2006/relationships/customXml" Target="../ink/ink10.xml"/><Relationship Id="rId29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3.xml"/><Relationship Id="rId11" Type="http://schemas.openxmlformats.org/officeDocument/2006/relationships/image" Target="../media/image5.png"/><Relationship Id="rId24" Type="http://schemas.openxmlformats.org/officeDocument/2006/relationships/customXml" Target="../ink/ink12.xml"/><Relationship Id="rId32" Type="http://schemas.openxmlformats.org/officeDocument/2006/relationships/customXml" Target="../ink/ink16.xml"/><Relationship Id="rId37" Type="http://schemas.openxmlformats.org/officeDocument/2006/relationships/image" Target="../media/image18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1.png"/><Relationship Id="rId28" Type="http://schemas.openxmlformats.org/officeDocument/2006/relationships/customXml" Target="../ink/ink14.xml"/><Relationship Id="rId36" Type="http://schemas.openxmlformats.org/officeDocument/2006/relationships/customXml" Target="../ink/ink18.xml"/><Relationship Id="rId10" Type="http://schemas.openxmlformats.org/officeDocument/2006/relationships/customXml" Target="../ink/ink5.xml"/><Relationship Id="rId19" Type="http://schemas.openxmlformats.org/officeDocument/2006/relationships/image" Target="../media/image9.png"/><Relationship Id="rId31" Type="http://schemas.openxmlformats.org/officeDocument/2006/relationships/image" Target="../media/image15.png"/><Relationship Id="rId4" Type="http://schemas.openxmlformats.org/officeDocument/2006/relationships/customXml" Target="../ink/ink2.xml"/><Relationship Id="rId9" Type="http://schemas.openxmlformats.org/officeDocument/2006/relationships/image" Target="../media/image4.png"/><Relationship Id="rId14" Type="http://schemas.openxmlformats.org/officeDocument/2006/relationships/customXml" Target="../ink/ink7.xml"/><Relationship Id="rId22" Type="http://schemas.openxmlformats.org/officeDocument/2006/relationships/customXml" Target="../ink/ink11.xml"/><Relationship Id="rId27" Type="http://schemas.openxmlformats.org/officeDocument/2006/relationships/image" Target="../media/image13.png"/><Relationship Id="rId30" Type="http://schemas.openxmlformats.org/officeDocument/2006/relationships/customXml" Target="../ink/ink15.xml"/><Relationship Id="rId35" Type="http://schemas.openxmlformats.org/officeDocument/2006/relationships/image" Target="../media/image17.png"/><Relationship Id="rId8" Type="http://schemas.openxmlformats.org/officeDocument/2006/relationships/customXml" Target="../ink/ink4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6.png"/><Relationship Id="rId18" Type="http://schemas.openxmlformats.org/officeDocument/2006/relationships/customXml" Target="../ink/ink28.xml"/><Relationship Id="rId26" Type="http://schemas.openxmlformats.org/officeDocument/2006/relationships/customXml" Target="../ink/ink32.xml"/><Relationship Id="rId39" Type="http://schemas.openxmlformats.org/officeDocument/2006/relationships/image" Target="../media/image19.png"/><Relationship Id="rId21" Type="http://schemas.openxmlformats.org/officeDocument/2006/relationships/image" Target="../media/image10.png"/><Relationship Id="rId34" Type="http://schemas.openxmlformats.org/officeDocument/2006/relationships/customXml" Target="../ink/ink36.xml"/><Relationship Id="rId7" Type="http://schemas.openxmlformats.org/officeDocument/2006/relationships/image" Target="../media/image3.png"/><Relationship Id="rId12" Type="http://schemas.openxmlformats.org/officeDocument/2006/relationships/customXml" Target="../ink/ink25.xml"/><Relationship Id="rId17" Type="http://schemas.openxmlformats.org/officeDocument/2006/relationships/image" Target="../media/image8.png"/><Relationship Id="rId25" Type="http://schemas.openxmlformats.org/officeDocument/2006/relationships/image" Target="../media/image12.png"/><Relationship Id="rId33" Type="http://schemas.openxmlformats.org/officeDocument/2006/relationships/image" Target="../media/image16.png"/><Relationship Id="rId38" Type="http://schemas.openxmlformats.org/officeDocument/2006/relationships/customXml" Target="../ink/ink38.xml"/><Relationship Id="rId2" Type="http://schemas.openxmlformats.org/officeDocument/2006/relationships/customXml" Target="../ink/ink20.xml"/><Relationship Id="rId16" Type="http://schemas.openxmlformats.org/officeDocument/2006/relationships/customXml" Target="../ink/ink27.xml"/><Relationship Id="rId20" Type="http://schemas.openxmlformats.org/officeDocument/2006/relationships/customXml" Target="../ink/ink29.xml"/><Relationship Id="rId29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2.xml"/><Relationship Id="rId11" Type="http://schemas.openxmlformats.org/officeDocument/2006/relationships/image" Target="../media/image5.png"/><Relationship Id="rId24" Type="http://schemas.openxmlformats.org/officeDocument/2006/relationships/customXml" Target="../ink/ink31.xml"/><Relationship Id="rId32" Type="http://schemas.openxmlformats.org/officeDocument/2006/relationships/customXml" Target="../ink/ink35.xml"/><Relationship Id="rId37" Type="http://schemas.openxmlformats.org/officeDocument/2006/relationships/image" Target="../media/image18.png"/><Relationship Id="rId5" Type="http://schemas.openxmlformats.org/officeDocument/2006/relationships/image" Target="../media/image2.png"/><Relationship Id="rId15" Type="http://schemas.openxmlformats.org/officeDocument/2006/relationships/image" Target="../media/image7.png"/><Relationship Id="rId23" Type="http://schemas.openxmlformats.org/officeDocument/2006/relationships/image" Target="../media/image11.png"/><Relationship Id="rId28" Type="http://schemas.openxmlformats.org/officeDocument/2006/relationships/customXml" Target="../ink/ink33.xml"/><Relationship Id="rId36" Type="http://schemas.openxmlformats.org/officeDocument/2006/relationships/customXml" Target="../ink/ink37.xml"/><Relationship Id="rId10" Type="http://schemas.openxmlformats.org/officeDocument/2006/relationships/customXml" Target="../ink/ink24.xml"/><Relationship Id="rId19" Type="http://schemas.openxmlformats.org/officeDocument/2006/relationships/image" Target="../media/image9.png"/><Relationship Id="rId31" Type="http://schemas.openxmlformats.org/officeDocument/2006/relationships/image" Target="../media/image15.png"/><Relationship Id="rId4" Type="http://schemas.openxmlformats.org/officeDocument/2006/relationships/customXml" Target="../ink/ink21.xml"/><Relationship Id="rId9" Type="http://schemas.openxmlformats.org/officeDocument/2006/relationships/image" Target="../media/image4.png"/><Relationship Id="rId14" Type="http://schemas.openxmlformats.org/officeDocument/2006/relationships/customXml" Target="../ink/ink26.xml"/><Relationship Id="rId22" Type="http://schemas.openxmlformats.org/officeDocument/2006/relationships/customXml" Target="../ink/ink30.xml"/><Relationship Id="rId27" Type="http://schemas.openxmlformats.org/officeDocument/2006/relationships/image" Target="../media/image13.png"/><Relationship Id="rId30" Type="http://schemas.openxmlformats.org/officeDocument/2006/relationships/customXml" Target="../ink/ink34.xml"/><Relationship Id="rId35" Type="http://schemas.openxmlformats.org/officeDocument/2006/relationships/image" Target="../media/image17.png"/><Relationship Id="rId8" Type="http://schemas.openxmlformats.org/officeDocument/2006/relationships/customXml" Target="../ink/ink2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8E0C4E4-1D8A-145C-3AF1-E9BEF550980B}"/>
              </a:ext>
            </a:extLst>
          </p:cNvPr>
          <p:cNvSpPr txBox="1"/>
          <p:nvPr/>
        </p:nvSpPr>
        <p:spPr>
          <a:xfrm>
            <a:off x="5467011" y="134911"/>
            <a:ext cx="1257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Abadi Extra Light" panose="020B0204020104020204" pitchFamily="34" charset="0"/>
              </a:rPr>
              <a:t>Team 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4E9186-8190-3138-5FCE-F56D3718A160}"/>
              </a:ext>
            </a:extLst>
          </p:cNvPr>
          <p:cNvSpPr txBox="1"/>
          <p:nvPr/>
        </p:nvSpPr>
        <p:spPr>
          <a:xfrm>
            <a:off x="2800235" y="2635399"/>
            <a:ext cx="65915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latin typeface="Abadi Extra Light" panose="020B0204020104020204" pitchFamily="34" charset="0"/>
              </a:rPr>
              <a:t>  Develop a system to monitor UE devices on a Wi-Fi network, restricting or reducing their network access (bandwidth, etc.) if they leave designated zones, using </a:t>
            </a:r>
            <a:r>
              <a:rPr lang="en-CA" sz="2800" dirty="0" err="1">
                <a:latin typeface="Abadi Extra Light" panose="020B0204020104020204" pitchFamily="34" charset="0"/>
              </a:rPr>
              <a:t>Shabodi’s</a:t>
            </a:r>
            <a:r>
              <a:rPr lang="en-CA" sz="2800" dirty="0">
                <a:latin typeface="Abadi Extra Light" panose="020B0204020104020204" pitchFamily="34" charset="0"/>
              </a:rPr>
              <a:t> APIs for network management.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85D6BF74-BB7D-0C86-7E3E-C4E4529D624E}"/>
                  </a:ext>
                </a:extLst>
              </p14:cNvPr>
              <p14:cNvContentPartPr/>
              <p14:nvPr/>
            </p14:nvContentPartPr>
            <p14:xfrm>
              <a:off x="4779484" y="1053268"/>
              <a:ext cx="1281600" cy="49572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85D6BF74-BB7D-0C86-7E3E-C4E4529D624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70484" y="1044275"/>
                <a:ext cx="1299240" cy="5133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C10C1E52-13B2-0A87-E099-8060D3297804}"/>
                  </a:ext>
                </a:extLst>
              </p14:cNvPr>
              <p14:cNvContentPartPr/>
              <p14:nvPr/>
            </p14:nvContentPartPr>
            <p14:xfrm>
              <a:off x="5790364" y="1676788"/>
              <a:ext cx="1569960" cy="44100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C10C1E52-13B2-0A87-E099-8060D329780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81364" y="1667781"/>
                <a:ext cx="1587600" cy="4586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6EA414F8-FF09-6FCD-5750-0797DD487AA1}"/>
                  </a:ext>
                </a:extLst>
              </p14:cNvPr>
              <p14:cNvContentPartPr/>
              <p14:nvPr/>
            </p14:nvContentPartPr>
            <p14:xfrm>
              <a:off x="8376964" y="1613428"/>
              <a:ext cx="2423160" cy="294588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6EA414F8-FF09-6FCD-5750-0797DD487AA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67964" y="1604429"/>
                <a:ext cx="2440800" cy="29635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A4CF63B5-1F68-C33C-134B-AAFCEE2AFB69}"/>
                  </a:ext>
                </a:extLst>
              </p14:cNvPr>
              <p14:cNvContentPartPr/>
              <p14:nvPr/>
            </p14:nvContentPartPr>
            <p14:xfrm>
              <a:off x="9784924" y="5116588"/>
              <a:ext cx="42840" cy="35208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A4CF63B5-1F68-C33C-134B-AAFCEE2AFB6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775924" y="5107588"/>
                <a:ext cx="60480" cy="36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75BD6A05-679C-2D69-BCD0-01AF2290364C}"/>
                  </a:ext>
                </a:extLst>
              </p14:cNvPr>
              <p14:cNvContentPartPr/>
              <p14:nvPr/>
            </p14:nvContentPartPr>
            <p14:xfrm>
              <a:off x="9665404" y="5085988"/>
              <a:ext cx="1429920" cy="36972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75BD6A05-679C-2D69-BCD0-01AF2290364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656406" y="5076988"/>
                <a:ext cx="1447556" cy="38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231644B3-E87E-21D5-0BE6-14AB4E5E10E5}"/>
                  </a:ext>
                </a:extLst>
              </p14:cNvPr>
              <p14:cNvContentPartPr/>
              <p14:nvPr/>
            </p14:nvContentPartPr>
            <p14:xfrm>
              <a:off x="3595084" y="5742628"/>
              <a:ext cx="6279120" cy="64764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231644B3-E87E-21D5-0BE6-14AB4E5E10E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586084" y="5733628"/>
                <a:ext cx="6296760" cy="66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BCCE586B-5158-DBC0-B585-F2061D765C5A}"/>
                  </a:ext>
                </a:extLst>
              </p14:cNvPr>
              <p14:cNvContentPartPr/>
              <p14:nvPr/>
            </p14:nvContentPartPr>
            <p14:xfrm>
              <a:off x="1146364" y="5611948"/>
              <a:ext cx="194400" cy="3816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BCCE586B-5158-DBC0-B585-F2061D765C5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37364" y="5602940"/>
                <a:ext cx="212040" cy="3992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4E87C90A-693D-CBC5-29A2-86C07802DFB8}"/>
                  </a:ext>
                </a:extLst>
              </p14:cNvPr>
              <p14:cNvContentPartPr/>
              <p14:nvPr/>
            </p14:nvContentPartPr>
            <p14:xfrm>
              <a:off x="1385764" y="5514748"/>
              <a:ext cx="1576440" cy="44928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4E87C90A-693D-CBC5-29A2-86C07802DFB8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376764" y="5505755"/>
                <a:ext cx="1594080" cy="46690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4C54F13A-FADA-FA4F-58E4-989CDBC7ECE7}"/>
                  </a:ext>
                </a:extLst>
              </p14:cNvPr>
              <p14:cNvContentPartPr/>
              <p14:nvPr/>
            </p14:nvContentPartPr>
            <p14:xfrm>
              <a:off x="783124" y="4297948"/>
              <a:ext cx="792000" cy="66204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4C54F13A-FADA-FA4F-58E4-989CDBC7ECE7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74124" y="4288948"/>
                <a:ext cx="809640" cy="67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7B39885E-34C6-DFDB-7FED-79578CE0EB78}"/>
                  </a:ext>
                </a:extLst>
              </p14:cNvPr>
              <p14:cNvContentPartPr/>
              <p14:nvPr/>
            </p14:nvContentPartPr>
            <p14:xfrm>
              <a:off x="152044" y="4272748"/>
              <a:ext cx="479520" cy="34560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7B39885E-34C6-DFDB-7FED-79578CE0EB78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43044" y="4263748"/>
                <a:ext cx="497160" cy="36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7F6E51EF-8A21-CDF1-52F1-B479E125DE0A}"/>
                  </a:ext>
                </a:extLst>
              </p14:cNvPr>
              <p14:cNvContentPartPr/>
              <p14:nvPr/>
            </p14:nvContentPartPr>
            <p14:xfrm>
              <a:off x="1062124" y="3573268"/>
              <a:ext cx="661320" cy="136440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7F6E51EF-8A21-CDF1-52F1-B479E125DE0A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53119" y="3564270"/>
                <a:ext cx="678970" cy="13820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A557E628-BB0B-A12F-7321-C0A8708E304A}"/>
                  </a:ext>
                </a:extLst>
              </p14:cNvPr>
              <p14:cNvContentPartPr/>
              <p14:nvPr/>
            </p14:nvContentPartPr>
            <p14:xfrm>
              <a:off x="423484" y="3042988"/>
              <a:ext cx="240120" cy="42336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A557E628-BB0B-A12F-7321-C0A8708E304A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14497" y="3033980"/>
                <a:ext cx="257734" cy="4410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DEA48AA1-DF3F-BE9E-C236-E8A58A024ADD}"/>
                  </a:ext>
                </a:extLst>
              </p14:cNvPr>
              <p14:cNvContentPartPr/>
              <p14:nvPr/>
            </p14:nvContentPartPr>
            <p14:xfrm>
              <a:off x="269764" y="3324148"/>
              <a:ext cx="401760" cy="27504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DEA48AA1-DF3F-BE9E-C236-E8A58A024ADD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60764" y="3315148"/>
                <a:ext cx="419400" cy="29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66" name="Ink 65">
                <a:extLst>
                  <a:ext uri="{FF2B5EF4-FFF2-40B4-BE49-F238E27FC236}">
                    <a16:creationId xmlns:a16="http://schemas.microsoft.com/office/drawing/2014/main" id="{068868DE-CEBD-399F-DC98-0B5CB0B52E82}"/>
                  </a:ext>
                </a:extLst>
              </p14:cNvPr>
              <p14:cNvContentPartPr/>
              <p14:nvPr/>
            </p14:nvContentPartPr>
            <p14:xfrm>
              <a:off x="229444" y="2799988"/>
              <a:ext cx="200880" cy="328320"/>
            </p14:xfrm>
          </p:contentPart>
        </mc:Choice>
        <mc:Fallback xmlns="">
          <p:pic>
            <p:nvPicPr>
              <p:cNvPr id="66" name="Ink 65">
                <a:extLst>
                  <a:ext uri="{FF2B5EF4-FFF2-40B4-BE49-F238E27FC236}">
                    <a16:creationId xmlns:a16="http://schemas.microsoft.com/office/drawing/2014/main" id="{068868DE-CEBD-399F-DC98-0B5CB0B52E82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20460" y="2790998"/>
                <a:ext cx="218488" cy="34594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68" name="Ink 67">
                <a:extLst>
                  <a:ext uri="{FF2B5EF4-FFF2-40B4-BE49-F238E27FC236}">
                    <a16:creationId xmlns:a16="http://schemas.microsoft.com/office/drawing/2014/main" id="{ABE64CAA-62AE-FE2F-7212-72FBE7791977}"/>
                  </a:ext>
                </a:extLst>
              </p14:cNvPr>
              <p14:cNvContentPartPr/>
              <p14:nvPr/>
            </p14:nvContentPartPr>
            <p14:xfrm>
              <a:off x="577204" y="2884948"/>
              <a:ext cx="294840" cy="406080"/>
            </p14:xfrm>
          </p:contentPart>
        </mc:Choice>
        <mc:Fallback xmlns="">
          <p:pic>
            <p:nvPicPr>
              <p:cNvPr id="68" name="Ink 67">
                <a:extLst>
                  <a:ext uri="{FF2B5EF4-FFF2-40B4-BE49-F238E27FC236}">
                    <a16:creationId xmlns:a16="http://schemas.microsoft.com/office/drawing/2014/main" id="{ABE64CAA-62AE-FE2F-7212-72FBE7791977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68215" y="2875956"/>
                <a:ext cx="312458" cy="4237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73" name="Ink 72">
                <a:extLst>
                  <a:ext uri="{FF2B5EF4-FFF2-40B4-BE49-F238E27FC236}">
                    <a16:creationId xmlns:a16="http://schemas.microsoft.com/office/drawing/2014/main" id="{A4158EB0-C21A-D18D-B825-6784341E50AD}"/>
                  </a:ext>
                </a:extLst>
              </p14:cNvPr>
              <p14:cNvContentPartPr/>
              <p14:nvPr/>
            </p14:nvContentPartPr>
            <p14:xfrm>
              <a:off x="3646924" y="5146108"/>
              <a:ext cx="1991520" cy="218160"/>
            </p14:xfrm>
          </p:contentPart>
        </mc:Choice>
        <mc:Fallback xmlns="">
          <p:pic>
            <p:nvPicPr>
              <p:cNvPr id="73" name="Ink 72">
                <a:extLst>
                  <a:ext uri="{FF2B5EF4-FFF2-40B4-BE49-F238E27FC236}">
                    <a16:creationId xmlns:a16="http://schemas.microsoft.com/office/drawing/2014/main" id="{A4158EB0-C21A-D18D-B825-6784341E50AD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637924" y="5137108"/>
                <a:ext cx="2009160" cy="23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75" name="Ink 74">
                <a:extLst>
                  <a:ext uri="{FF2B5EF4-FFF2-40B4-BE49-F238E27FC236}">
                    <a16:creationId xmlns:a16="http://schemas.microsoft.com/office/drawing/2014/main" id="{46B2CF6C-0692-5FBA-7EB9-44003D8EE018}"/>
                  </a:ext>
                </a:extLst>
              </p14:cNvPr>
              <p14:cNvContentPartPr/>
              <p14:nvPr/>
            </p14:nvContentPartPr>
            <p14:xfrm>
              <a:off x="5860924" y="5069428"/>
              <a:ext cx="972360" cy="245520"/>
            </p14:xfrm>
          </p:contentPart>
        </mc:Choice>
        <mc:Fallback xmlns="">
          <p:pic>
            <p:nvPicPr>
              <p:cNvPr id="75" name="Ink 74">
                <a:extLst>
                  <a:ext uri="{FF2B5EF4-FFF2-40B4-BE49-F238E27FC236}">
                    <a16:creationId xmlns:a16="http://schemas.microsoft.com/office/drawing/2014/main" id="{46B2CF6C-0692-5FBA-7EB9-44003D8EE018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851924" y="5060428"/>
                <a:ext cx="990000" cy="26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EDF18EFD-438D-FF93-B989-C229098144D8}"/>
                  </a:ext>
                </a:extLst>
              </p14:cNvPr>
              <p14:cNvContentPartPr/>
              <p14:nvPr/>
            </p14:nvContentPartPr>
            <p14:xfrm>
              <a:off x="7056124" y="5104708"/>
              <a:ext cx="478080" cy="21816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EDF18EFD-438D-FF93-B989-C229098144D8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7047131" y="5095693"/>
                <a:ext cx="495707" cy="2358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82" name="Ink 81">
                <a:extLst>
                  <a:ext uri="{FF2B5EF4-FFF2-40B4-BE49-F238E27FC236}">
                    <a16:creationId xmlns:a16="http://schemas.microsoft.com/office/drawing/2014/main" id="{D2F8FF9D-3CCA-0803-F84F-848BAD49CCBE}"/>
                  </a:ext>
                </a:extLst>
              </p14:cNvPr>
              <p14:cNvContentPartPr/>
              <p14:nvPr/>
            </p14:nvContentPartPr>
            <p14:xfrm>
              <a:off x="8160964" y="5115148"/>
              <a:ext cx="1178280" cy="154080"/>
            </p14:xfrm>
          </p:contentPart>
        </mc:Choice>
        <mc:Fallback xmlns="">
          <p:pic>
            <p:nvPicPr>
              <p:cNvPr id="82" name="Ink 81">
                <a:extLst>
                  <a:ext uri="{FF2B5EF4-FFF2-40B4-BE49-F238E27FC236}">
                    <a16:creationId xmlns:a16="http://schemas.microsoft.com/office/drawing/2014/main" id="{D2F8FF9D-3CCA-0803-F84F-848BAD49CCBE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8151964" y="5106127"/>
                <a:ext cx="1195920" cy="17176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31931462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6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6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1B1C391C-6887-E44C-561E-CB32EFF918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30" t="13122" r="31688" b="31005"/>
          <a:stretch/>
        </p:blipFill>
        <p:spPr bwMode="auto">
          <a:xfrm>
            <a:off x="130629" y="203200"/>
            <a:ext cx="6188254" cy="4847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>
            <a:extLst>
              <a:ext uri="{FF2B5EF4-FFF2-40B4-BE49-F238E27FC236}">
                <a16:creationId xmlns:a16="http://schemas.microsoft.com/office/drawing/2014/main" id="{9B22074D-FC88-AE37-6F48-FE59DB2F2D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23" t="90464" r="69227" b="8129"/>
          <a:stretch/>
        </p:blipFill>
        <p:spPr bwMode="auto">
          <a:xfrm>
            <a:off x="6447324" y="2122262"/>
            <a:ext cx="4862258" cy="486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A239BB10-1787-C922-1CC0-D2AD7153FC2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6" t="96223" r="70401" b="2442"/>
          <a:stretch/>
        </p:blipFill>
        <p:spPr bwMode="auto">
          <a:xfrm>
            <a:off x="6447324" y="3723435"/>
            <a:ext cx="4795826" cy="48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2BDB849-FDFD-0221-143A-390F018621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9" t="87523" r="59317" b="9422"/>
          <a:stretch/>
        </p:blipFill>
        <p:spPr bwMode="auto">
          <a:xfrm>
            <a:off x="6447324" y="1550892"/>
            <a:ext cx="5444399" cy="57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81DEC8C7-673A-C86A-6851-E6A3589E4B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52" t="93295" r="59370" b="3676"/>
          <a:stretch/>
        </p:blipFill>
        <p:spPr bwMode="auto">
          <a:xfrm>
            <a:off x="6447324" y="3152065"/>
            <a:ext cx="5447209" cy="571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6F8754B-8237-C0D7-3A79-2C83120A7CA7}"/>
              </a:ext>
            </a:extLst>
          </p:cNvPr>
          <p:cNvSpPr txBox="1"/>
          <p:nvPr/>
        </p:nvSpPr>
        <p:spPr>
          <a:xfrm rot="4805556">
            <a:off x="-7722860" y="998877"/>
            <a:ext cx="65915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latin typeface="Abadi Extra Light" panose="020B0204020104020204" pitchFamily="34" charset="0"/>
              </a:rPr>
              <a:t>  Develop a system to monitor UE devices on a Wi-Fi network, restricting or reducing their network access (bandwidth, etc.) if they leave designated zones, using </a:t>
            </a:r>
            <a:r>
              <a:rPr lang="en-CA" sz="2800" dirty="0" err="1">
                <a:latin typeface="Abadi Extra Light" panose="020B0204020104020204" pitchFamily="34" charset="0"/>
              </a:rPr>
              <a:t>Shabodi’s</a:t>
            </a:r>
            <a:r>
              <a:rPr lang="en-CA" sz="2800" dirty="0">
                <a:latin typeface="Abadi Extra Light" panose="020B0204020104020204" pitchFamily="34" charset="0"/>
              </a:rPr>
              <a:t> APIs for network management.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04E7DCA-4A64-FE51-B275-DB7EFE57C49C}"/>
              </a:ext>
            </a:extLst>
          </p:cNvPr>
          <p:cNvSpPr txBox="1"/>
          <p:nvPr/>
        </p:nvSpPr>
        <p:spPr>
          <a:xfrm rot="4017086">
            <a:off x="13124807" y="2365376"/>
            <a:ext cx="1257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Abadi Extra Light" panose="020B0204020104020204" pitchFamily="34" charset="0"/>
              </a:rPr>
              <a:t>Team 10</a:t>
            </a:r>
          </a:p>
        </p:txBody>
      </p:sp>
    </p:spTree>
    <p:extLst>
      <p:ext uri="{BB962C8B-B14F-4D97-AF65-F5344CB8AC3E}">
        <p14:creationId xmlns:p14="http://schemas.microsoft.com/office/powerpoint/2010/main" val="92126468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FE259D-B80B-28D4-A4DA-3141ACC050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9A0FDEF-C501-FCDA-DFBC-71617C204F98}"/>
              </a:ext>
            </a:extLst>
          </p:cNvPr>
          <p:cNvSpPr txBox="1"/>
          <p:nvPr/>
        </p:nvSpPr>
        <p:spPr>
          <a:xfrm>
            <a:off x="5467011" y="134911"/>
            <a:ext cx="1257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dirty="0">
                <a:latin typeface="Abadi Extra Light" panose="020B0204020104020204" pitchFamily="34" charset="0"/>
              </a:rPr>
              <a:t>Team 10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35BB02C-5859-D142-5187-CCF2F5D34708}"/>
              </a:ext>
            </a:extLst>
          </p:cNvPr>
          <p:cNvSpPr txBox="1"/>
          <p:nvPr/>
        </p:nvSpPr>
        <p:spPr>
          <a:xfrm>
            <a:off x="2800235" y="2635399"/>
            <a:ext cx="65915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dirty="0">
                <a:latin typeface="Abadi Extra Light" panose="020B0204020104020204" pitchFamily="34" charset="0"/>
              </a:rPr>
              <a:t>  Develop a system to monitor UE devices on a Wi-Fi network, restricting or reducing their network access (bandwidth, etc.) if they leave designated zones, using </a:t>
            </a:r>
            <a:r>
              <a:rPr lang="en-CA" sz="2800" dirty="0" err="1">
                <a:latin typeface="Abadi Extra Light" panose="020B0204020104020204" pitchFamily="34" charset="0"/>
              </a:rPr>
              <a:t>Shabodi’s</a:t>
            </a:r>
            <a:r>
              <a:rPr lang="en-CA" sz="2800" dirty="0">
                <a:latin typeface="Abadi Extra Light" panose="020B0204020104020204" pitchFamily="34" charset="0"/>
              </a:rPr>
              <a:t> APIs for network management.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A1175615-0C64-B4D1-3214-D45D212B6484}"/>
                  </a:ext>
                </a:extLst>
              </p14:cNvPr>
              <p14:cNvContentPartPr/>
              <p14:nvPr/>
            </p14:nvContentPartPr>
            <p14:xfrm>
              <a:off x="4779484" y="1053268"/>
              <a:ext cx="1281600" cy="49572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85D6BF74-BB7D-0C86-7E3E-C4E4529D624E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770484" y="1044275"/>
                <a:ext cx="1299240" cy="5133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8" name="Ink 17">
                <a:extLst>
                  <a:ext uri="{FF2B5EF4-FFF2-40B4-BE49-F238E27FC236}">
                    <a16:creationId xmlns:a16="http://schemas.microsoft.com/office/drawing/2014/main" id="{440C9CBF-9978-74B6-58DB-A5DE3717D1A4}"/>
                  </a:ext>
                </a:extLst>
              </p14:cNvPr>
              <p14:cNvContentPartPr/>
              <p14:nvPr/>
            </p14:nvContentPartPr>
            <p14:xfrm>
              <a:off x="5790364" y="1676788"/>
              <a:ext cx="1569960" cy="441000"/>
            </p14:xfrm>
          </p:contentPart>
        </mc:Choice>
        <mc:Fallback xmlns="">
          <p:pic>
            <p:nvPicPr>
              <p:cNvPr id="18" name="Ink 17">
                <a:extLst>
                  <a:ext uri="{FF2B5EF4-FFF2-40B4-BE49-F238E27FC236}">
                    <a16:creationId xmlns:a16="http://schemas.microsoft.com/office/drawing/2014/main" id="{C10C1E52-13B2-0A87-E099-8060D3297804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781364" y="1667781"/>
                <a:ext cx="1587600" cy="45865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B1264D29-80B7-6773-E03C-5C664EC7186C}"/>
                  </a:ext>
                </a:extLst>
              </p14:cNvPr>
              <p14:cNvContentPartPr/>
              <p14:nvPr/>
            </p14:nvContentPartPr>
            <p14:xfrm>
              <a:off x="8376964" y="1613428"/>
              <a:ext cx="2423160" cy="294588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6EA414F8-FF09-6FCD-5750-0797DD487AA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367964" y="1604429"/>
                <a:ext cx="2440800" cy="296351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F95F971C-1527-0CA6-D23F-BC0718DD1C4D}"/>
                  </a:ext>
                </a:extLst>
              </p14:cNvPr>
              <p14:cNvContentPartPr/>
              <p14:nvPr/>
            </p14:nvContentPartPr>
            <p14:xfrm>
              <a:off x="9784924" y="5116588"/>
              <a:ext cx="42840" cy="35208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A4CF63B5-1F68-C33C-134B-AAFCEE2AFB6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9775924" y="5107588"/>
                <a:ext cx="60480" cy="369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FDA9F53C-E3A5-1CF0-796B-6212A10F13C0}"/>
                  </a:ext>
                </a:extLst>
              </p14:cNvPr>
              <p14:cNvContentPartPr/>
              <p14:nvPr/>
            </p14:nvContentPartPr>
            <p14:xfrm>
              <a:off x="9665404" y="5085988"/>
              <a:ext cx="1429920" cy="36972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75BD6A05-679C-2D69-BCD0-01AF2290364C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656406" y="5076988"/>
                <a:ext cx="1447556" cy="38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0FEE5BA1-02CD-6BAF-FD5C-9F53B9B40F79}"/>
                  </a:ext>
                </a:extLst>
              </p14:cNvPr>
              <p14:cNvContentPartPr/>
              <p14:nvPr/>
            </p14:nvContentPartPr>
            <p14:xfrm>
              <a:off x="3595084" y="5742628"/>
              <a:ext cx="6279120" cy="64764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231644B3-E87E-21D5-0BE6-14AB4E5E10E5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3586084" y="5733628"/>
                <a:ext cx="6296760" cy="665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57592913-F954-EE33-7A5C-323087B0DAD8}"/>
                  </a:ext>
                </a:extLst>
              </p14:cNvPr>
              <p14:cNvContentPartPr/>
              <p14:nvPr/>
            </p14:nvContentPartPr>
            <p14:xfrm>
              <a:off x="1146364" y="5611948"/>
              <a:ext cx="194400" cy="38160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BCCE586B-5158-DBC0-B585-F2061D765C5A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137364" y="5602940"/>
                <a:ext cx="212040" cy="39925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94880F9A-5DAA-EF70-27BB-DB48879FFC87}"/>
                  </a:ext>
                </a:extLst>
              </p14:cNvPr>
              <p14:cNvContentPartPr/>
              <p14:nvPr/>
            </p14:nvContentPartPr>
            <p14:xfrm>
              <a:off x="1385764" y="5514748"/>
              <a:ext cx="1576440" cy="44928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4E87C90A-693D-CBC5-29A2-86C07802DFB8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1376764" y="5505755"/>
                <a:ext cx="1594080" cy="46690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A03289F1-9770-AC10-ECE0-3A86268DD837}"/>
                  </a:ext>
                </a:extLst>
              </p14:cNvPr>
              <p14:cNvContentPartPr/>
              <p14:nvPr/>
            </p14:nvContentPartPr>
            <p14:xfrm>
              <a:off x="783124" y="4297948"/>
              <a:ext cx="792000" cy="662040"/>
            </p14:xfrm>
          </p:contentPart>
        </mc:Choice>
        <mc:Fallback xmlns=""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4C54F13A-FADA-FA4F-58E4-989CDBC7ECE7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74124" y="4288948"/>
                <a:ext cx="809640" cy="679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6B5AB41A-7B51-F91A-4E97-B8F8155C4942}"/>
                  </a:ext>
                </a:extLst>
              </p14:cNvPr>
              <p14:cNvContentPartPr/>
              <p14:nvPr/>
            </p14:nvContentPartPr>
            <p14:xfrm>
              <a:off x="152044" y="4272748"/>
              <a:ext cx="479520" cy="34560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7B39885E-34C6-DFDB-7FED-79578CE0EB78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143044" y="4263748"/>
                <a:ext cx="497160" cy="363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44" name="Ink 43">
                <a:extLst>
                  <a:ext uri="{FF2B5EF4-FFF2-40B4-BE49-F238E27FC236}">
                    <a16:creationId xmlns:a16="http://schemas.microsoft.com/office/drawing/2014/main" id="{25CA3054-8F58-AF85-12E0-196E4B6C13AA}"/>
                  </a:ext>
                </a:extLst>
              </p14:cNvPr>
              <p14:cNvContentPartPr/>
              <p14:nvPr/>
            </p14:nvContentPartPr>
            <p14:xfrm>
              <a:off x="1062124" y="3573268"/>
              <a:ext cx="661320" cy="1364400"/>
            </p14:xfrm>
          </p:contentPart>
        </mc:Choice>
        <mc:Fallback xmlns="">
          <p:pic>
            <p:nvPicPr>
              <p:cNvPr id="44" name="Ink 43">
                <a:extLst>
                  <a:ext uri="{FF2B5EF4-FFF2-40B4-BE49-F238E27FC236}">
                    <a16:creationId xmlns:a16="http://schemas.microsoft.com/office/drawing/2014/main" id="{7F6E51EF-8A21-CDF1-52F1-B479E125DE0A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053119" y="3564270"/>
                <a:ext cx="678970" cy="138203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4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BA4F720F-4CE4-A35D-5640-4D0D1326C10E}"/>
                  </a:ext>
                </a:extLst>
              </p14:cNvPr>
              <p14:cNvContentPartPr/>
              <p14:nvPr/>
            </p14:nvContentPartPr>
            <p14:xfrm>
              <a:off x="423484" y="3042988"/>
              <a:ext cx="240120" cy="423360"/>
            </p14:xfrm>
          </p:contentPart>
        </mc:Choice>
        <mc:Fallback xmlns=""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A557E628-BB0B-A12F-7321-C0A8708E304A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414497" y="3033980"/>
                <a:ext cx="257734" cy="4410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5673C042-8FF5-2B43-AC3B-4003BC1D0085}"/>
                  </a:ext>
                </a:extLst>
              </p14:cNvPr>
              <p14:cNvContentPartPr/>
              <p14:nvPr/>
            </p14:nvContentPartPr>
            <p14:xfrm>
              <a:off x="269764" y="3324148"/>
              <a:ext cx="401760" cy="27504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DEA48AA1-DF3F-BE9E-C236-E8A58A024ADD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260764" y="3315148"/>
                <a:ext cx="419400" cy="292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8">
            <p14:nvContentPartPr>
              <p14:cNvPr id="66" name="Ink 65">
                <a:extLst>
                  <a:ext uri="{FF2B5EF4-FFF2-40B4-BE49-F238E27FC236}">
                    <a16:creationId xmlns:a16="http://schemas.microsoft.com/office/drawing/2014/main" id="{54028FF4-B5B9-9073-30FD-C173DA2422A5}"/>
                  </a:ext>
                </a:extLst>
              </p14:cNvPr>
              <p14:cNvContentPartPr/>
              <p14:nvPr/>
            </p14:nvContentPartPr>
            <p14:xfrm>
              <a:off x="229444" y="2799988"/>
              <a:ext cx="200880" cy="328320"/>
            </p14:xfrm>
          </p:contentPart>
        </mc:Choice>
        <mc:Fallback xmlns="">
          <p:pic>
            <p:nvPicPr>
              <p:cNvPr id="66" name="Ink 65">
                <a:extLst>
                  <a:ext uri="{FF2B5EF4-FFF2-40B4-BE49-F238E27FC236}">
                    <a16:creationId xmlns:a16="http://schemas.microsoft.com/office/drawing/2014/main" id="{068868DE-CEBD-399F-DC98-0B5CB0B52E82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220460" y="2790998"/>
                <a:ext cx="218488" cy="34594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0">
            <p14:nvContentPartPr>
              <p14:cNvPr id="68" name="Ink 67">
                <a:extLst>
                  <a:ext uri="{FF2B5EF4-FFF2-40B4-BE49-F238E27FC236}">
                    <a16:creationId xmlns:a16="http://schemas.microsoft.com/office/drawing/2014/main" id="{3F65E691-3F26-01B0-7B62-1A4CD6E4456F}"/>
                  </a:ext>
                </a:extLst>
              </p14:cNvPr>
              <p14:cNvContentPartPr/>
              <p14:nvPr/>
            </p14:nvContentPartPr>
            <p14:xfrm>
              <a:off x="577204" y="2884948"/>
              <a:ext cx="294840" cy="406080"/>
            </p14:xfrm>
          </p:contentPart>
        </mc:Choice>
        <mc:Fallback xmlns="">
          <p:pic>
            <p:nvPicPr>
              <p:cNvPr id="68" name="Ink 67">
                <a:extLst>
                  <a:ext uri="{FF2B5EF4-FFF2-40B4-BE49-F238E27FC236}">
                    <a16:creationId xmlns:a16="http://schemas.microsoft.com/office/drawing/2014/main" id="{ABE64CAA-62AE-FE2F-7212-72FBE7791977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568215" y="2875956"/>
                <a:ext cx="312458" cy="42370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73" name="Ink 72">
                <a:extLst>
                  <a:ext uri="{FF2B5EF4-FFF2-40B4-BE49-F238E27FC236}">
                    <a16:creationId xmlns:a16="http://schemas.microsoft.com/office/drawing/2014/main" id="{AFB99345-D653-E5A3-49A9-052CDC8C2008}"/>
                  </a:ext>
                </a:extLst>
              </p14:cNvPr>
              <p14:cNvContentPartPr/>
              <p14:nvPr/>
            </p14:nvContentPartPr>
            <p14:xfrm>
              <a:off x="3646924" y="5146108"/>
              <a:ext cx="1991520" cy="218160"/>
            </p14:xfrm>
          </p:contentPart>
        </mc:Choice>
        <mc:Fallback xmlns="">
          <p:pic>
            <p:nvPicPr>
              <p:cNvPr id="73" name="Ink 72">
                <a:extLst>
                  <a:ext uri="{FF2B5EF4-FFF2-40B4-BE49-F238E27FC236}">
                    <a16:creationId xmlns:a16="http://schemas.microsoft.com/office/drawing/2014/main" id="{A4158EB0-C21A-D18D-B825-6784341E50AD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3637924" y="5137108"/>
                <a:ext cx="2009160" cy="235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75" name="Ink 74">
                <a:extLst>
                  <a:ext uri="{FF2B5EF4-FFF2-40B4-BE49-F238E27FC236}">
                    <a16:creationId xmlns:a16="http://schemas.microsoft.com/office/drawing/2014/main" id="{1A36FDBB-82C9-AEA3-3739-8E38F4C57F5E}"/>
                  </a:ext>
                </a:extLst>
              </p14:cNvPr>
              <p14:cNvContentPartPr/>
              <p14:nvPr/>
            </p14:nvContentPartPr>
            <p14:xfrm>
              <a:off x="5860924" y="5069428"/>
              <a:ext cx="972360" cy="245520"/>
            </p14:xfrm>
          </p:contentPart>
        </mc:Choice>
        <mc:Fallback xmlns="">
          <p:pic>
            <p:nvPicPr>
              <p:cNvPr id="75" name="Ink 74">
                <a:extLst>
                  <a:ext uri="{FF2B5EF4-FFF2-40B4-BE49-F238E27FC236}">
                    <a16:creationId xmlns:a16="http://schemas.microsoft.com/office/drawing/2014/main" id="{46B2CF6C-0692-5FBA-7EB9-44003D8EE018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851924" y="5060428"/>
                <a:ext cx="990000" cy="263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6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3771C556-74AA-97EB-9DAA-0792B746C351}"/>
                  </a:ext>
                </a:extLst>
              </p14:cNvPr>
              <p14:cNvContentPartPr/>
              <p14:nvPr/>
            </p14:nvContentPartPr>
            <p14:xfrm>
              <a:off x="7056124" y="5104708"/>
              <a:ext cx="478080" cy="218160"/>
            </p14:xfrm>
          </p:contentPart>
        </mc:Choice>
        <mc:Fallback xmlns=""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EDF18EFD-438D-FF93-B989-C229098144D8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7047131" y="5095693"/>
                <a:ext cx="495707" cy="2358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82" name="Ink 81">
                <a:extLst>
                  <a:ext uri="{FF2B5EF4-FFF2-40B4-BE49-F238E27FC236}">
                    <a16:creationId xmlns:a16="http://schemas.microsoft.com/office/drawing/2014/main" id="{E49FDFA8-676B-FCB7-ACB0-6206B41031A2}"/>
                  </a:ext>
                </a:extLst>
              </p14:cNvPr>
              <p14:cNvContentPartPr/>
              <p14:nvPr/>
            </p14:nvContentPartPr>
            <p14:xfrm>
              <a:off x="8160964" y="5115148"/>
              <a:ext cx="1178280" cy="154080"/>
            </p14:xfrm>
          </p:contentPart>
        </mc:Choice>
        <mc:Fallback xmlns="">
          <p:pic>
            <p:nvPicPr>
              <p:cNvPr id="82" name="Ink 81">
                <a:extLst>
                  <a:ext uri="{FF2B5EF4-FFF2-40B4-BE49-F238E27FC236}">
                    <a16:creationId xmlns:a16="http://schemas.microsoft.com/office/drawing/2014/main" id="{D2F8FF9D-3CCA-0803-F84F-848BAD49CCBE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8151964" y="5106127"/>
                <a:ext cx="1195920" cy="171761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2541844070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117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Abadi Extra Light</vt:lpstr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Laila Farid</dc:creator>
  <cp:lastModifiedBy>Laila Farid</cp:lastModifiedBy>
  <cp:revision>1</cp:revision>
  <dcterms:created xsi:type="dcterms:W3CDTF">2024-11-04T14:27:23Z</dcterms:created>
  <dcterms:modified xsi:type="dcterms:W3CDTF">2024-11-04T17:04:46Z</dcterms:modified>
</cp:coreProperties>
</file>