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5" r:id="rId7"/>
    <p:sldId id="259" r:id="rId8"/>
    <p:sldId id="260" r:id="rId9"/>
    <p:sldId id="266" r:id="rId10"/>
    <p:sldId id="261" r:id="rId11"/>
    <p:sldId id="267" r:id="rId12"/>
    <p:sldId id="268" r:id="rId13"/>
    <p:sldId id="270" r:id="rId14"/>
    <p:sldId id="271" r:id="rId15"/>
    <p:sldId id="263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6257767-CB90-457A-ADF0-804DF31C7C50}" v="1019" dt="2024-11-14T15:36:09.52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20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35CD3B-56C5-44B4-9805-9D252F67846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CA"/>
        </a:p>
      </dgm:t>
    </dgm:pt>
    <dgm:pt modelId="{F6937B3F-317E-4D9A-A9C3-0D1CE03074FD}">
      <dgm:prSet/>
      <dgm:spPr/>
      <dgm:t>
        <a:bodyPr/>
        <a:lstStyle/>
        <a:p>
          <a:pPr algn="ctr"/>
          <a:r>
            <a:rPr lang="en-US" b="0" i="0" dirty="0"/>
            <a:t>Real-time performance</a:t>
          </a:r>
          <a:endParaRPr lang="en-CA" dirty="0"/>
        </a:p>
      </dgm:t>
    </dgm:pt>
    <dgm:pt modelId="{2D945A85-2221-4BCE-A5F0-6D2D37B8CD09}" type="parTrans" cxnId="{32255590-DCA6-4ABC-B9D9-4BB292C0F693}">
      <dgm:prSet/>
      <dgm:spPr/>
      <dgm:t>
        <a:bodyPr/>
        <a:lstStyle/>
        <a:p>
          <a:endParaRPr lang="en-CA"/>
        </a:p>
      </dgm:t>
    </dgm:pt>
    <dgm:pt modelId="{69C2D6B5-0AAC-4590-BEC1-DD6AA0AD940F}" type="sibTrans" cxnId="{32255590-DCA6-4ABC-B9D9-4BB292C0F693}">
      <dgm:prSet/>
      <dgm:spPr/>
      <dgm:t>
        <a:bodyPr/>
        <a:lstStyle/>
        <a:p>
          <a:endParaRPr lang="en-CA"/>
        </a:p>
      </dgm:t>
    </dgm:pt>
    <dgm:pt modelId="{89F10EBC-B61D-41A2-999A-97A7C994AA5C}">
      <dgm:prSet/>
      <dgm:spPr/>
      <dgm:t>
        <a:bodyPr/>
        <a:lstStyle/>
        <a:p>
          <a:pPr algn="ctr"/>
          <a:r>
            <a:rPr lang="en-US" b="0" i="0" dirty="0"/>
            <a:t>Device control integration</a:t>
          </a:r>
          <a:endParaRPr lang="en-CA" dirty="0"/>
        </a:p>
      </dgm:t>
    </dgm:pt>
    <dgm:pt modelId="{CD2146EB-274B-4838-95ED-857AB2A2794B}" type="parTrans" cxnId="{C438A7B4-E18D-4A3D-B3DE-EA42DF7F66BA}">
      <dgm:prSet/>
      <dgm:spPr/>
      <dgm:t>
        <a:bodyPr/>
        <a:lstStyle/>
        <a:p>
          <a:endParaRPr lang="en-CA"/>
        </a:p>
      </dgm:t>
    </dgm:pt>
    <dgm:pt modelId="{F5479BD4-B9A5-4CF8-BDB0-C5B7D692A83D}" type="sibTrans" cxnId="{C438A7B4-E18D-4A3D-B3DE-EA42DF7F66BA}">
      <dgm:prSet/>
      <dgm:spPr/>
      <dgm:t>
        <a:bodyPr/>
        <a:lstStyle/>
        <a:p>
          <a:endParaRPr lang="en-CA"/>
        </a:p>
      </dgm:t>
    </dgm:pt>
    <dgm:pt modelId="{1FDBA2EB-0577-4C72-97CD-70C4BF38B8BD}">
      <dgm:prSet/>
      <dgm:spPr/>
      <dgm:t>
        <a:bodyPr/>
        <a:lstStyle/>
        <a:p>
          <a:pPr algn="ctr"/>
          <a:r>
            <a:rPr lang="en-US" b="0" i="0" dirty="0"/>
            <a:t>Scalability for varying enterprise environments</a:t>
          </a:r>
          <a:endParaRPr lang="en-CA" dirty="0"/>
        </a:p>
      </dgm:t>
    </dgm:pt>
    <dgm:pt modelId="{AE3D3918-941A-4962-AF4A-2094F788389F}" type="parTrans" cxnId="{035E5B0A-6E2A-475E-9DF5-86CBA8FB298B}">
      <dgm:prSet/>
      <dgm:spPr/>
      <dgm:t>
        <a:bodyPr/>
        <a:lstStyle/>
        <a:p>
          <a:endParaRPr lang="en-CA"/>
        </a:p>
      </dgm:t>
    </dgm:pt>
    <dgm:pt modelId="{95FCC2D0-2897-45B8-818B-DC4A8022DD0D}" type="sibTrans" cxnId="{035E5B0A-6E2A-475E-9DF5-86CBA8FB298B}">
      <dgm:prSet/>
      <dgm:spPr/>
      <dgm:t>
        <a:bodyPr/>
        <a:lstStyle/>
        <a:p>
          <a:endParaRPr lang="en-CA"/>
        </a:p>
      </dgm:t>
    </dgm:pt>
    <dgm:pt modelId="{95E4F4A6-C342-4C22-A7C6-C7007C6ED8F8}" type="pres">
      <dgm:prSet presAssocID="{9735CD3B-56C5-44B4-9805-9D252F678469}" presName="linear" presStyleCnt="0">
        <dgm:presLayoutVars>
          <dgm:animLvl val="lvl"/>
          <dgm:resizeHandles val="exact"/>
        </dgm:presLayoutVars>
      </dgm:prSet>
      <dgm:spPr/>
    </dgm:pt>
    <dgm:pt modelId="{47BF8074-0DBB-488F-BB18-1CFEC0DEA96E}" type="pres">
      <dgm:prSet presAssocID="{F6937B3F-317E-4D9A-A9C3-0D1CE03074FD}" presName="parentText" presStyleLbl="node1" presStyleIdx="0" presStyleCnt="3" custLinFactY="-16415" custLinFactNeighborX="6602" custLinFactNeighborY="-100000">
        <dgm:presLayoutVars>
          <dgm:chMax val="0"/>
          <dgm:bulletEnabled val="1"/>
        </dgm:presLayoutVars>
      </dgm:prSet>
      <dgm:spPr/>
    </dgm:pt>
    <dgm:pt modelId="{D2895FFA-5F26-4E95-9915-7A416FEDDA71}" type="pres">
      <dgm:prSet presAssocID="{69C2D6B5-0AAC-4590-BEC1-DD6AA0AD940F}" presName="spacer" presStyleCnt="0"/>
      <dgm:spPr/>
    </dgm:pt>
    <dgm:pt modelId="{3EA5D31C-7AC6-4897-9310-38F6BA872478}" type="pres">
      <dgm:prSet presAssocID="{89F10EBC-B61D-41A2-999A-97A7C994AA5C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451207D2-CA43-409C-9C18-E2A3B25BB18C}" type="pres">
      <dgm:prSet presAssocID="{F5479BD4-B9A5-4CF8-BDB0-C5B7D692A83D}" presName="spacer" presStyleCnt="0"/>
      <dgm:spPr/>
    </dgm:pt>
    <dgm:pt modelId="{E1EA2BFB-D014-4D31-8162-AD423D6DCD34}" type="pres">
      <dgm:prSet presAssocID="{1FDBA2EB-0577-4C72-97CD-70C4BF38B8BD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035E5B0A-6E2A-475E-9DF5-86CBA8FB298B}" srcId="{9735CD3B-56C5-44B4-9805-9D252F678469}" destId="{1FDBA2EB-0577-4C72-97CD-70C4BF38B8BD}" srcOrd="2" destOrd="0" parTransId="{AE3D3918-941A-4962-AF4A-2094F788389F}" sibTransId="{95FCC2D0-2897-45B8-818B-DC4A8022DD0D}"/>
    <dgm:cxn modelId="{4626FA4C-4298-4050-8FF4-2E08F36C50FD}" type="presOf" srcId="{89F10EBC-B61D-41A2-999A-97A7C994AA5C}" destId="{3EA5D31C-7AC6-4897-9310-38F6BA872478}" srcOrd="0" destOrd="0" presId="urn:microsoft.com/office/officeart/2005/8/layout/vList2"/>
    <dgm:cxn modelId="{AC1FE777-1C9C-47BE-9DC5-60D6E6917677}" type="presOf" srcId="{9735CD3B-56C5-44B4-9805-9D252F678469}" destId="{95E4F4A6-C342-4C22-A7C6-C7007C6ED8F8}" srcOrd="0" destOrd="0" presId="urn:microsoft.com/office/officeart/2005/8/layout/vList2"/>
    <dgm:cxn modelId="{32255590-DCA6-4ABC-B9D9-4BB292C0F693}" srcId="{9735CD3B-56C5-44B4-9805-9D252F678469}" destId="{F6937B3F-317E-4D9A-A9C3-0D1CE03074FD}" srcOrd="0" destOrd="0" parTransId="{2D945A85-2221-4BCE-A5F0-6D2D37B8CD09}" sibTransId="{69C2D6B5-0AAC-4590-BEC1-DD6AA0AD940F}"/>
    <dgm:cxn modelId="{CC1895A8-4864-4A38-916E-6EC6A93EC086}" type="presOf" srcId="{F6937B3F-317E-4D9A-A9C3-0D1CE03074FD}" destId="{47BF8074-0DBB-488F-BB18-1CFEC0DEA96E}" srcOrd="0" destOrd="0" presId="urn:microsoft.com/office/officeart/2005/8/layout/vList2"/>
    <dgm:cxn modelId="{C438A7B4-E18D-4A3D-B3DE-EA42DF7F66BA}" srcId="{9735CD3B-56C5-44B4-9805-9D252F678469}" destId="{89F10EBC-B61D-41A2-999A-97A7C994AA5C}" srcOrd="1" destOrd="0" parTransId="{CD2146EB-274B-4838-95ED-857AB2A2794B}" sibTransId="{F5479BD4-B9A5-4CF8-BDB0-C5B7D692A83D}"/>
    <dgm:cxn modelId="{7D05D4E7-DC44-4336-A3D6-4FE1C8AD0B2A}" type="presOf" srcId="{1FDBA2EB-0577-4C72-97CD-70C4BF38B8BD}" destId="{E1EA2BFB-D014-4D31-8162-AD423D6DCD34}" srcOrd="0" destOrd="0" presId="urn:microsoft.com/office/officeart/2005/8/layout/vList2"/>
    <dgm:cxn modelId="{E770809D-CE29-4317-AB0D-9D9EB98DA9F8}" type="presParOf" srcId="{95E4F4A6-C342-4C22-A7C6-C7007C6ED8F8}" destId="{47BF8074-0DBB-488F-BB18-1CFEC0DEA96E}" srcOrd="0" destOrd="0" presId="urn:microsoft.com/office/officeart/2005/8/layout/vList2"/>
    <dgm:cxn modelId="{82E093DA-DE01-42F2-A823-F6BED3170BC3}" type="presParOf" srcId="{95E4F4A6-C342-4C22-A7C6-C7007C6ED8F8}" destId="{D2895FFA-5F26-4E95-9915-7A416FEDDA71}" srcOrd="1" destOrd="0" presId="urn:microsoft.com/office/officeart/2005/8/layout/vList2"/>
    <dgm:cxn modelId="{64BC1ED6-5153-4E2E-921A-A69C811CBD76}" type="presParOf" srcId="{95E4F4A6-C342-4C22-A7C6-C7007C6ED8F8}" destId="{3EA5D31C-7AC6-4897-9310-38F6BA872478}" srcOrd="2" destOrd="0" presId="urn:microsoft.com/office/officeart/2005/8/layout/vList2"/>
    <dgm:cxn modelId="{791AE97C-43C5-4C10-BA10-2949B4BBD4B3}" type="presParOf" srcId="{95E4F4A6-C342-4C22-A7C6-C7007C6ED8F8}" destId="{451207D2-CA43-409C-9C18-E2A3B25BB18C}" srcOrd="3" destOrd="0" presId="urn:microsoft.com/office/officeart/2005/8/layout/vList2"/>
    <dgm:cxn modelId="{F4700930-31B1-4B7F-8EA3-26A85F40CA6D}" type="presParOf" srcId="{95E4F4A6-C342-4C22-A7C6-C7007C6ED8F8}" destId="{E1EA2BFB-D014-4D31-8162-AD423D6DCD34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ED93B8B-3650-402B-A244-58B80A7BD58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9D868B26-86A0-4184-B265-79041BFD56FA}">
      <dgm:prSet/>
      <dgm:spPr/>
      <dgm:t>
        <a:bodyPr/>
        <a:lstStyle/>
        <a:p>
          <a:pPr algn="ctr"/>
          <a:r>
            <a:rPr lang="en-US" b="0" i="0" dirty="0"/>
            <a:t>Solutions like </a:t>
          </a:r>
          <a:r>
            <a:rPr lang="en-US" b="0" i="0" dirty="0" err="1"/>
            <a:t>AirTags</a:t>
          </a:r>
          <a:r>
            <a:rPr lang="en-US" b="0" i="0" dirty="0"/>
            <a:t> and Life360 for latency and accuracy</a:t>
          </a:r>
          <a:endParaRPr lang="en-CA" dirty="0"/>
        </a:p>
      </dgm:t>
    </dgm:pt>
    <dgm:pt modelId="{9728F8BE-4B11-4692-932C-E43083064CF3}" type="parTrans" cxnId="{646BA9C4-CBFF-4169-8E5D-6867CA263D2F}">
      <dgm:prSet/>
      <dgm:spPr/>
      <dgm:t>
        <a:bodyPr/>
        <a:lstStyle/>
        <a:p>
          <a:endParaRPr lang="en-CA"/>
        </a:p>
      </dgm:t>
    </dgm:pt>
    <dgm:pt modelId="{DF90BDB4-19CD-47A5-B84F-9C7E053885BA}" type="sibTrans" cxnId="{646BA9C4-CBFF-4169-8E5D-6867CA263D2F}">
      <dgm:prSet/>
      <dgm:spPr/>
      <dgm:t>
        <a:bodyPr/>
        <a:lstStyle/>
        <a:p>
          <a:endParaRPr lang="en-CA"/>
        </a:p>
      </dgm:t>
    </dgm:pt>
    <dgm:pt modelId="{30B8ACAD-0CD8-43DB-86AB-BC85484F9630}">
      <dgm:prSet/>
      <dgm:spPr/>
      <dgm:t>
        <a:bodyPr/>
        <a:lstStyle/>
        <a:p>
          <a:pPr algn="ctr"/>
          <a:r>
            <a:rPr lang="en-US" b="0" i="0" dirty="0"/>
            <a:t>Challenges in tracking accuracy and data privacy concerns</a:t>
          </a:r>
          <a:endParaRPr lang="en-CA" dirty="0"/>
        </a:p>
      </dgm:t>
    </dgm:pt>
    <dgm:pt modelId="{AE586F0E-9260-46B3-A5B6-AFA5A12820A7}" type="parTrans" cxnId="{3C992079-C114-49AA-A96D-3A3E01A3BE95}">
      <dgm:prSet/>
      <dgm:spPr/>
      <dgm:t>
        <a:bodyPr/>
        <a:lstStyle/>
        <a:p>
          <a:endParaRPr lang="en-CA"/>
        </a:p>
      </dgm:t>
    </dgm:pt>
    <dgm:pt modelId="{A19E281A-3721-48DC-94EC-B9E72C837D15}" type="sibTrans" cxnId="{3C992079-C114-49AA-A96D-3A3E01A3BE95}">
      <dgm:prSet/>
      <dgm:spPr/>
      <dgm:t>
        <a:bodyPr/>
        <a:lstStyle/>
        <a:p>
          <a:endParaRPr lang="en-CA"/>
        </a:p>
      </dgm:t>
    </dgm:pt>
    <dgm:pt modelId="{BA372E37-9C4F-4F57-96DA-E3EC65993A81}" type="pres">
      <dgm:prSet presAssocID="{BED93B8B-3650-402B-A244-58B80A7BD588}" presName="linear" presStyleCnt="0">
        <dgm:presLayoutVars>
          <dgm:animLvl val="lvl"/>
          <dgm:resizeHandles val="exact"/>
        </dgm:presLayoutVars>
      </dgm:prSet>
      <dgm:spPr/>
    </dgm:pt>
    <dgm:pt modelId="{EBA5A1AB-AD56-4BCB-87B3-832A261592B0}" type="pres">
      <dgm:prSet presAssocID="{9D868B26-86A0-4184-B265-79041BFD56FA}" presName="parentText" presStyleLbl="node1" presStyleIdx="0" presStyleCnt="2" custLinFactY="-12943" custLinFactNeighborX="-4533" custLinFactNeighborY="-100000">
        <dgm:presLayoutVars>
          <dgm:chMax val="0"/>
          <dgm:bulletEnabled val="1"/>
        </dgm:presLayoutVars>
      </dgm:prSet>
      <dgm:spPr/>
    </dgm:pt>
    <dgm:pt modelId="{9B43E142-D7CA-4806-BD5E-9680588474C0}" type="pres">
      <dgm:prSet presAssocID="{DF90BDB4-19CD-47A5-B84F-9C7E053885BA}" presName="spacer" presStyleCnt="0"/>
      <dgm:spPr/>
    </dgm:pt>
    <dgm:pt modelId="{3304EFE2-9E80-4CAC-A0D5-B85C1D30A199}" type="pres">
      <dgm:prSet presAssocID="{30B8ACAD-0CD8-43DB-86AB-BC85484F9630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1A881144-F547-41DD-81C0-411363842D14}" type="presOf" srcId="{30B8ACAD-0CD8-43DB-86AB-BC85484F9630}" destId="{3304EFE2-9E80-4CAC-A0D5-B85C1D30A199}" srcOrd="0" destOrd="0" presId="urn:microsoft.com/office/officeart/2005/8/layout/vList2"/>
    <dgm:cxn modelId="{3C992079-C114-49AA-A96D-3A3E01A3BE95}" srcId="{BED93B8B-3650-402B-A244-58B80A7BD588}" destId="{30B8ACAD-0CD8-43DB-86AB-BC85484F9630}" srcOrd="1" destOrd="0" parTransId="{AE586F0E-9260-46B3-A5B6-AFA5A12820A7}" sibTransId="{A19E281A-3721-48DC-94EC-B9E72C837D15}"/>
    <dgm:cxn modelId="{2C3C5D7B-82DE-471D-8AC3-D79B3C454DD4}" type="presOf" srcId="{9D868B26-86A0-4184-B265-79041BFD56FA}" destId="{EBA5A1AB-AD56-4BCB-87B3-832A261592B0}" srcOrd="0" destOrd="0" presId="urn:microsoft.com/office/officeart/2005/8/layout/vList2"/>
    <dgm:cxn modelId="{646BA9C4-CBFF-4169-8E5D-6867CA263D2F}" srcId="{BED93B8B-3650-402B-A244-58B80A7BD588}" destId="{9D868B26-86A0-4184-B265-79041BFD56FA}" srcOrd="0" destOrd="0" parTransId="{9728F8BE-4B11-4692-932C-E43083064CF3}" sibTransId="{DF90BDB4-19CD-47A5-B84F-9C7E053885BA}"/>
    <dgm:cxn modelId="{A3704AD3-02F2-4DA5-A6F3-4FC51E8F7C30}" type="presOf" srcId="{BED93B8B-3650-402B-A244-58B80A7BD588}" destId="{BA372E37-9C4F-4F57-96DA-E3EC65993A81}" srcOrd="0" destOrd="0" presId="urn:microsoft.com/office/officeart/2005/8/layout/vList2"/>
    <dgm:cxn modelId="{3D754C0C-6228-4132-B0AE-4E6F5DEEC94B}" type="presParOf" srcId="{BA372E37-9C4F-4F57-96DA-E3EC65993A81}" destId="{EBA5A1AB-AD56-4BCB-87B3-832A261592B0}" srcOrd="0" destOrd="0" presId="urn:microsoft.com/office/officeart/2005/8/layout/vList2"/>
    <dgm:cxn modelId="{E08565A6-6DBE-439F-948E-13DA06B14CAB}" type="presParOf" srcId="{BA372E37-9C4F-4F57-96DA-E3EC65993A81}" destId="{9B43E142-D7CA-4806-BD5E-9680588474C0}" srcOrd="1" destOrd="0" presId="urn:microsoft.com/office/officeart/2005/8/layout/vList2"/>
    <dgm:cxn modelId="{94DBD92D-69D7-4728-8EE1-963694966175}" type="presParOf" srcId="{BA372E37-9C4F-4F57-96DA-E3EC65993A81}" destId="{3304EFE2-9E80-4CAC-A0D5-B85C1D30A199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E501CD7-BE6A-43BE-BB60-3E2A93E2ABB7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6834CE93-2554-4973-AF11-91AB0C617B59}">
      <dgm:prSet custT="1"/>
      <dgm:spPr/>
      <dgm:t>
        <a:bodyPr/>
        <a:lstStyle/>
        <a:p>
          <a:r>
            <a:rPr lang="en-CA" sz="2400" b="0" i="0"/>
            <a:t>Key Prototyping Areas:</a:t>
          </a:r>
          <a:endParaRPr lang="en-CA" sz="2400"/>
        </a:p>
      </dgm:t>
    </dgm:pt>
    <dgm:pt modelId="{4F3394FC-086C-4867-8E96-7BB6596BE988}" type="parTrans" cxnId="{7D4EC7BE-34B1-4D9A-89D2-F966FE85D2BF}">
      <dgm:prSet/>
      <dgm:spPr/>
      <dgm:t>
        <a:bodyPr/>
        <a:lstStyle/>
        <a:p>
          <a:endParaRPr lang="en-CA" sz="2400"/>
        </a:p>
      </dgm:t>
    </dgm:pt>
    <dgm:pt modelId="{C6002C74-AC68-4668-A987-0B122E1E0052}" type="sibTrans" cxnId="{7D4EC7BE-34B1-4D9A-89D2-F966FE85D2BF}">
      <dgm:prSet/>
      <dgm:spPr/>
      <dgm:t>
        <a:bodyPr/>
        <a:lstStyle/>
        <a:p>
          <a:endParaRPr lang="en-CA" sz="2400"/>
        </a:p>
      </dgm:t>
    </dgm:pt>
    <dgm:pt modelId="{BFD6E4C5-93E2-40E4-AB1E-73D68F8B151B}">
      <dgm:prSet custT="1"/>
      <dgm:spPr/>
      <dgm:t>
        <a:bodyPr/>
        <a:lstStyle/>
        <a:p>
          <a:r>
            <a:rPr lang="en-CA" sz="2400" b="0" i="0"/>
            <a:t>Restricted Zone Access (ZRA)</a:t>
          </a:r>
          <a:endParaRPr lang="en-CA" sz="2400"/>
        </a:p>
      </dgm:t>
    </dgm:pt>
    <dgm:pt modelId="{FA1B7F59-B063-43C1-842A-014DA49396BD}" type="parTrans" cxnId="{EE5BCFA3-6D4B-4FD9-B5CD-A577F7F9E237}">
      <dgm:prSet/>
      <dgm:spPr/>
      <dgm:t>
        <a:bodyPr/>
        <a:lstStyle/>
        <a:p>
          <a:endParaRPr lang="en-CA" sz="2400"/>
        </a:p>
      </dgm:t>
    </dgm:pt>
    <dgm:pt modelId="{0E8853A9-790F-4E26-8927-B46CEE806CE3}" type="sibTrans" cxnId="{EE5BCFA3-6D4B-4FD9-B5CD-A577F7F9E237}">
      <dgm:prSet/>
      <dgm:spPr/>
      <dgm:t>
        <a:bodyPr/>
        <a:lstStyle/>
        <a:p>
          <a:endParaRPr lang="en-CA" sz="2400"/>
        </a:p>
      </dgm:t>
    </dgm:pt>
    <dgm:pt modelId="{2055A524-21E6-4D49-B475-6C509D7235BC}">
      <dgm:prSet custT="1"/>
      <dgm:spPr/>
      <dgm:t>
        <a:bodyPr/>
        <a:lstStyle/>
        <a:p>
          <a:r>
            <a:rPr lang="en-CA" sz="2400" b="0" i="0"/>
            <a:t>Location validation</a:t>
          </a:r>
          <a:endParaRPr lang="en-CA" sz="2400"/>
        </a:p>
      </dgm:t>
    </dgm:pt>
    <dgm:pt modelId="{E31C27CE-F8FE-4F5D-B714-153AA43B1936}" type="parTrans" cxnId="{2802F072-5A81-4542-AEEC-90DBF137911C}">
      <dgm:prSet/>
      <dgm:spPr/>
      <dgm:t>
        <a:bodyPr/>
        <a:lstStyle/>
        <a:p>
          <a:endParaRPr lang="en-CA" sz="2400"/>
        </a:p>
      </dgm:t>
    </dgm:pt>
    <dgm:pt modelId="{293A6887-5630-40A7-9B48-B3431CF8125F}" type="sibTrans" cxnId="{2802F072-5A81-4542-AEEC-90DBF137911C}">
      <dgm:prSet/>
      <dgm:spPr/>
      <dgm:t>
        <a:bodyPr/>
        <a:lstStyle/>
        <a:p>
          <a:endParaRPr lang="en-CA" sz="2400"/>
        </a:p>
      </dgm:t>
    </dgm:pt>
    <dgm:pt modelId="{35151D04-7224-4BF9-96AE-316972BAE4A1}">
      <dgm:prSet custT="1"/>
      <dgm:spPr/>
      <dgm:t>
        <a:bodyPr/>
        <a:lstStyle/>
        <a:p>
          <a:r>
            <a:rPr lang="en-CA" sz="2400" b="0" i="0"/>
            <a:t>Notification system via a web app</a:t>
          </a:r>
          <a:endParaRPr lang="en-CA" sz="2400"/>
        </a:p>
      </dgm:t>
    </dgm:pt>
    <dgm:pt modelId="{4CB0D61F-C079-4F44-A51D-4050CC4818F3}" type="parTrans" cxnId="{FFB20C1E-B3DB-4722-91A5-BA0AD0D7ED0B}">
      <dgm:prSet/>
      <dgm:spPr/>
      <dgm:t>
        <a:bodyPr/>
        <a:lstStyle/>
        <a:p>
          <a:endParaRPr lang="en-CA" sz="2400"/>
        </a:p>
      </dgm:t>
    </dgm:pt>
    <dgm:pt modelId="{ECCBF879-1BBA-4EDF-B343-1A9C997C6214}" type="sibTrans" cxnId="{FFB20C1E-B3DB-4722-91A5-BA0AD0D7ED0B}">
      <dgm:prSet/>
      <dgm:spPr/>
      <dgm:t>
        <a:bodyPr/>
        <a:lstStyle/>
        <a:p>
          <a:endParaRPr lang="en-CA" sz="2400"/>
        </a:p>
      </dgm:t>
    </dgm:pt>
    <dgm:pt modelId="{4808DC4B-4ADA-4CF6-BA3A-95AE8DD0C70F}">
      <dgm:prSet custT="1"/>
      <dgm:spPr/>
      <dgm:t>
        <a:bodyPr/>
        <a:lstStyle/>
        <a:p>
          <a:r>
            <a:rPr lang="en-CA" sz="2400" b="0" i="0"/>
            <a:t>Development Milestones:</a:t>
          </a:r>
          <a:endParaRPr lang="en-CA" sz="2400"/>
        </a:p>
      </dgm:t>
    </dgm:pt>
    <dgm:pt modelId="{1E812192-18F6-4078-A784-EED6DE52BBF4}" type="parTrans" cxnId="{730643A4-7E20-4CB6-9A28-64BB35A977BA}">
      <dgm:prSet/>
      <dgm:spPr/>
      <dgm:t>
        <a:bodyPr/>
        <a:lstStyle/>
        <a:p>
          <a:endParaRPr lang="en-CA" sz="2400"/>
        </a:p>
      </dgm:t>
    </dgm:pt>
    <dgm:pt modelId="{7D910CA2-95F7-4908-B6E9-80BBEDF38106}" type="sibTrans" cxnId="{730643A4-7E20-4CB6-9A28-64BB35A977BA}">
      <dgm:prSet/>
      <dgm:spPr/>
      <dgm:t>
        <a:bodyPr/>
        <a:lstStyle/>
        <a:p>
          <a:endParaRPr lang="en-CA" sz="2400"/>
        </a:p>
      </dgm:t>
    </dgm:pt>
    <dgm:pt modelId="{89C52B55-C21D-4514-9F44-84CD38A7EB6F}">
      <dgm:prSet custT="1"/>
      <dgm:spPr/>
      <dgm:t>
        <a:bodyPr/>
        <a:lstStyle/>
        <a:p>
          <a:r>
            <a:rPr lang="en-CA" sz="2400" b="0" i="0"/>
            <a:t>Prototype I: Proof of concept</a:t>
          </a:r>
          <a:endParaRPr lang="en-CA" sz="2400"/>
        </a:p>
      </dgm:t>
    </dgm:pt>
    <dgm:pt modelId="{98F8D7D3-972F-4764-AB09-628B545818F3}" type="parTrans" cxnId="{E1CB10F1-EE91-4D1A-B560-AB75AC787F36}">
      <dgm:prSet/>
      <dgm:spPr/>
      <dgm:t>
        <a:bodyPr/>
        <a:lstStyle/>
        <a:p>
          <a:endParaRPr lang="en-CA" sz="2400"/>
        </a:p>
      </dgm:t>
    </dgm:pt>
    <dgm:pt modelId="{B66C2459-5839-4B72-85A0-F9A458921E52}" type="sibTrans" cxnId="{E1CB10F1-EE91-4D1A-B560-AB75AC787F36}">
      <dgm:prSet/>
      <dgm:spPr/>
      <dgm:t>
        <a:bodyPr/>
        <a:lstStyle/>
        <a:p>
          <a:endParaRPr lang="en-CA" sz="2400"/>
        </a:p>
      </dgm:t>
    </dgm:pt>
    <dgm:pt modelId="{CC0AA098-C322-4D76-A733-0D879872C664}">
      <dgm:prSet custT="1"/>
      <dgm:spPr/>
      <dgm:t>
        <a:bodyPr/>
        <a:lstStyle/>
        <a:p>
          <a:r>
            <a:rPr lang="en-CA" sz="2400" b="0" i="0"/>
            <a:t>Prototype II: Location validation</a:t>
          </a:r>
          <a:endParaRPr lang="en-CA" sz="2400"/>
        </a:p>
      </dgm:t>
    </dgm:pt>
    <dgm:pt modelId="{AD122FD5-4530-4FF2-97AF-14FB46D5B271}" type="parTrans" cxnId="{2F5FB1B1-AECE-4BAC-85F6-77681BDC647E}">
      <dgm:prSet/>
      <dgm:spPr/>
      <dgm:t>
        <a:bodyPr/>
        <a:lstStyle/>
        <a:p>
          <a:endParaRPr lang="en-CA" sz="2400"/>
        </a:p>
      </dgm:t>
    </dgm:pt>
    <dgm:pt modelId="{F54D49DC-A15F-4475-B4EC-C043C78BFBC2}" type="sibTrans" cxnId="{2F5FB1B1-AECE-4BAC-85F6-77681BDC647E}">
      <dgm:prSet/>
      <dgm:spPr/>
      <dgm:t>
        <a:bodyPr/>
        <a:lstStyle/>
        <a:p>
          <a:endParaRPr lang="en-CA" sz="2400"/>
        </a:p>
      </dgm:t>
    </dgm:pt>
    <dgm:pt modelId="{D3A6B53E-6116-4EB9-BB8F-C3EF22E28E14}">
      <dgm:prSet custT="1"/>
      <dgm:spPr/>
      <dgm:t>
        <a:bodyPr/>
        <a:lstStyle/>
        <a:p>
          <a:r>
            <a:rPr lang="en-CA" sz="2400" b="0" i="0"/>
            <a:t>Prototype III: Performance testing</a:t>
          </a:r>
          <a:endParaRPr lang="en-CA" sz="2400"/>
        </a:p>
      </dgm:t>
    </dgm:pt>
    <dgm:pt modelId="{994603AC-7A15-4CC8-89D7-BF0EF1980511}" type="parTrans" cxnId="{37FF4D45-3A20-48A0-BC72-DF6E48F38FEA}">
      <dgm:prSet/>
      <dgm:spPr/>
      <dgm:t>
        <a:bodyPr/>
        <a:lstStyle/>
        <a:p>
          <a:endParaRPr lang="en-CA" sz="2400"/>
        </a:p>
      </dgm:t>
    </dgm:pt>
    <dgm:pt modelId="{CD478326-FDE8-4775-929A-F233ED2A9D69}" type="sibTrans" cxnId="{37FF4D45-3A20-48A0-BC72-DF6E48F38FEA}">
      <dgm:prSet/>
      <dgm:spPr/>
      <dgm:t>
        <a:bodyPr/>
        <a:lstStyle/>
        <a:p>
          <a:endParaRPr lang="en-CA" sz="2400"/>
        </a:p>
      </dgm:t>
    </dgm:pt>
    <dgm:pt modelId="{D08C44FD-1482-46F2-A05B-207626DB2F3E}" type="pres">
      <dgm:prSet presAssocID="{9E501CD7-BE6A-43BE-BB60-3E2A93E2ABB7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59E3953D-8396-4445-89C7-13BB1199FE89}" type="pres">
      <dgm:prSet presAssocID="{6834CE93-2554-4973-AF11-91AB0C617B59}" presName="horFlow" presStyleCnt="0"/>
      <dgm:spPr/>
    </dgm:pt>
    <dgm:pt modelId="{C6A2870A-2997-49CC-9B51-8372B2621DA3}" type="pres">
      <dgm:prSet presAssocID="{6834CE93-2554-4973-AF11-91AB0C617B59}" presName="bigChev" presStyleLbl="node1" presStyleIdx="0" presStyleCnt="2"/>
      <dgm:spPr/>
    </dgm:pt>
    <dgm:pt modelId="{4DAD5394-27E2-49AA-B595-66A87C8E0E70}" type="pres">
      <dgm:prSet presAssocID="{FA1B7F59-B063-43C1-842A-014DA49396BD}" presName="parTrans" presStyleCnt="0"/>
      <dgm:spPr/>
    </dgm:pt>
    <dgm:pt modelId="{CCE771FC-8FE4-4EAF-B09C-789E96FB72D0}" type="pres">
      <dgm:prSet presAssocID="{BFD6E4C5-93E2-40E4-AB1E-73D68F8B151B}" presName="node" presStyleLbl="alignAccFollowNode1" presStyleIdx="0" presStyleCnt="6">
        <dgm:presLayoutVars>
          <dgm:bulletEnabled val="1"/>
        </dgm:presLayoutVars>
      </dgm:prSet>
      <dgm:spPr/>
    </dgm:pt>
    <dgm:pt modelId="{70C031EA-3DE6-4DA9-A07A-E6D761C17E8A}" type="pres">
      <dgm:prSet presAssocID="{0E8853A9-790F-4E26-8927-B46CEE806CE3}" presName="sibTrans" presStyleCnt="0"/>
      <dgm:spPr/>
    </dgm:pt>
    <dgm:pt modelId="{835900E4-C029-457C-A5E7-2B7359EAF218}" type="pres">
      <dgm:prSet presAssocID="{2055A524-21E6-4D49-B475-6C509D7235BC}" presName="node" presStyleLbl="alignAccFollowNode1" presStyleIdx="1" presStyleCnt="6">
        <dgm:presLayoutVars>
          <dgm:bulletEnabled val="1"/>
        </dgm:presLayoutVars>
      </dgm:prSet>
      <dgm:spPr/>
    </dgm:pt>
    <dgm:pt modelId="{F8CC19E4-D8E4-4C56-8401-DD3B572F7867}" type="pres">
      <dgm:prSet presAssocID="{293A6887-5630-40A7-9B48-B3431CF8125F}" presName="sibTrans" presStyleCnt="0"/>
      <dgm:spPr/>
    </dgm:pt>
    <dgm:pt modelId="{C59F34C1-008B-4AF0-B7FA-769FA43A5E90}" type="pres">
      <dgm:prSet presAssocID="{35151D04-7224-4BF9-96AE-316972BAE4A1}" presName="node" presStyleLbl="alignAccFollowNode1" presStyleIdx="2" presStyleCnt="6">
        <dgm:presLayoutVars>
          <dgm:bulletEnabled val="1"/>
        </dgm:presLayoutVars>
      </dgm:prSet>
      <dgm:spPr/>
    </dgm:pt>
    <dgm:pt modelId="{6810021B-FBC3-4BF5-B071-9E363B8CD3DF}" type="pres">
      <dgm:prSet presAssocID="{6834CE93-2554-4973-AF11-91AB0C617B59}" presName="vSp" presStyleCnt="0"/>
      <dgm:spPr/>
    </dgm:pt>
    <dgm:pt modelId="{FABED754-281D-41FE-9C1B-3A456BE77DF4}" type="pres">
      <dgm:prSet presAssocID="{4808DC4B-4ADA-4CF6-BA3A-95AE8DD0C70F}" presName="horFlow" presStyleCnt="0"/>
      <dgm:spPr/>
    </dgm:pt>
    <dgm:pt modelId="{046DBFD3-2DF2-44C3-BAA4-F42589835ED5}" type="pres">
      <dgm:prSet presAssocID="{4808DC4B-4ADA-4CF6-BA3A-95AE8DD0C70F}" presName="bigChev" presStyleLbl="node1" presStyleIdx="1" presStyleCnt="2"/>
      <dgm:spPr/>
    </dgm:pt>
    <dgm:pt modelId="{41AA9084-3414-4D8B-9D4C-F2B09306DE77}" type="pres">
      <dgm:prSet presAssocID="{98F8D7D3-972F-4764-AB09-628B545818F3}" presName="parTrans" presStyleCnt="0"/>
      <dgm:spPr/>
    </dgm:pt>
    <dgm:pt modelId="{53380B98-A6A8-424E-845B-6B67BD6D345E}" type="pres">
      <dgm:prSet presAssocID="{89C52B55-C21D-4514-9F44-84CD38A7EB6F}" presName="node" presStyleLbl="alignAccFollowNode1" presStyleIdx="3" presStyleCnt="6">
        <dgm:presLayoutVars>
          <dgm:bulletEnabled val="1"/>
        </dgm:presLayoutVars>
      </dgm:prSet>
      <dgm:spPr/>
    </dgm:pt>
    <dgm:pt modelId="{29EB1B16-BDAD-429F-8B6D-1D2C171371E1}" type="pres">
      <dgm:prSet presAssocID="{B66C2459-5839-4B72-85A0-F9A458921E52}" presName="sibTrans" presStyleCnt="0"/>
      <dgm:spPr/>
    </dgm:pt>
    <dgm:pt modelId="{F0273FB0-03DD-4F43-9736-D7B37D79FA84}" type="pres">
      <dgm:prSet presAssocID="{CC0AA098-C322-4D76-A733-0D879872C664}" presName="node" presStyleLbl="alignAccFollowNode1" presStyleIdx="4" presStyleCnt="6">
        <dgm:presLayoutVars>
          <dgm:bulletEnabled val="1"/>
        </dgm:presLayoutVars>
      </dgm:prSet>
      <dgm:spPr/>
    </dgm:pt>
    <dgm:pt modelId="{AF791131-A72A-4CD4-9E6C-23B2914256DC}" type="pres">
      <dgm:prSet presAssocID="{F54D49DC-A15F-4475-B4EC-C043C78BFBC2}" presName="sibTrans" presStyleCnt="0"/>
      <dgm:spPr/>
    </dgm:pt>
    <dgm:pt modelId="{01777317-CE95-4391-AF16-38ABB34162D5}" type="pres">
      <dgm:prSet presAssocID="{D3A6B53E-6116-4EB9-BB8F-C3EF22E28E14}" presName="node" presStyleLbl="alignAccFollowNode1" presStyleIdx="5" presStyleCnt="6">
        <dgm:presLayoutVars>
          <dgm:bulletEnabled val="1"/>
        </dgm:presLayoutVars>
      </dgm:prSet>
      <dgm:spPr/>
    </dgm:pt>
  </dgm:ptLst>
  <dgm:cxnLst>
    <dgm:cxn modelId="{FFB20C1E-B3DB-4722-91A5-BA0AD0D7ED0B}" srcId="{6834CE93-2554-4973-AF11-91AB0C617B59}" destId="{35151D04-7224-4BF9-96AE-316972BAE4A1}" srcOrd="2" destOrd="0" parTransId="{4CB0D61F-C079-4F44-A51D-4050CC4818F3}" sibTransId="{ECCBF879-1BBA-4EDF-B343-1A9C997C6214}"/>
    <dgm:cxn modelId="{9B667934-B55E-4D91-9369-2F8786E51898}" type="presOf" srcId="{89C52B55-C21D-4514-9F44-84CD38A7EB6F}" destId="{53380B98-A6A8-424E-845B-6B67BD6D345E}" srcOrd="0" destOrd="0" presId="urn:microsoft.com/office/officeart/2005/8/layout/lProcess3"/>
    <dgm:cxn modelId="{37FF4D45-3A20-48A0-BC72-DF6E48F38FEA}" srcId="{4808DC4B-4ADA-4CF6-BA3A-95AE8DD0C70F}" destId="{D3A6B53E-6116-4EB9-BB8F-C3EF22E28E14}" srcOrd="2" destOrd="0" parTransId="{994603AC-7A15-4CC8-89D7-BF0EF1980511}" sibTransId="{CD478326-FDE8-4775-929A-F233ED2A9D69}"/>
    <dgm:cxn modelId="{6CB9CB65-1B4B-4343-8F2A-0E483C1722C7}" type="presOf" srcId="{D3A6B53E-6116-4EB9-BB8F-C3EF22E28E14}" destId="{01777317-CE95-4391-AF16-38ABB34162D5}" srcOrd="0" destOrd="0" presId="urn:microsoft.com/office/officeart/2005/8/layout/lProcess3"/>
    <dgm:cxn modelId="{7A29BA68-1A2A-4AE5-99B6-AFC675174412}" type="presOf" srcId="{9E501CD7-BE6A-43BE-BB60-3E2A93E2ABB7}" destId="{D08C44FD-1482-46F2-A05B-207626DB2F3E}" srcOrd="0" destOrd="0" presId="urn:microsoft.com/office/officeart/2005/8/layout/lProcess3"/>
    <dgm:cxn modelId="{2802F072-5A81-4542-AEEC-90DBF137911C}" srcId="{6834CE93-2554-4973-AF11-91AB0C617B59}" destId="{2055A524-21E6-4D49-B475-6C509D7235BC}" srcOrd="1" destOrd="0" parTransId="{E31C27CE-F8FE-4F5D-B714-153AA43B1936}" sibTransId="{293A6887-5630-40A7-9B48-B3431CF8125F}"/>
    <dgm:cxn modelId="{138FFF8B-0AF8-4571-9D98-7C8731A79F45}" type="presOf" srcId="{BFD6E4C5-93E2-40E4-AB1E-73D68F8B151B}" destId="{CCE771FC-8FE4-4EAF-B09C-789E96FB72D0}" srcOrd="0" destOrd="0" presId="urn:microsoft.com/office/officeart/2005/8/layout/lProcess3"/>
    <dgm:cxn modelId="{B37AB59D-2BB6-4938-ADC3-3A24E4D049CE}" type="presOf" srcId="{4808DC4B-4ADA-4CF6-BA3A-95AE8DD0C70F}" destId="{046DBFD3-2DF2-44C3-BAA4-F42589835ED5}" srcOrd="0" destOrd="0" presId="urn:microsoft.com/office/officeart/2005/8/layout/lProcess3"/>
    <dgm:cxn modelId="{EE5BCFA3-6D4B-4FD9-B5CD-A577F7F9E237}" srcId="{6834CE93-2554-4973-AF11-91AB0C617B59}" destId="{BFD6E4C5-93E2-40E4-AB1E-73D68F8B151B}" srcOrd="0" destOrd="0" parTransId="{FA1B7F59-B063-43C1-842A-014DA49396BD}" sibTransId="{0E8853A9-790F-4E26-8927-B46CEE806CE3}"/>
    <dgm:cxn modelId="{730643A4-7E20-4CB6-9A28-64BB35A977BA}" srcId="{9E501CD7-BE6A-43BE-BB60-3E2A93E2ABB7}" destId="{4808DC4B-4ADA-4CF6-BA3A-95AE8DD0C70F}" srcOrd="1" destOrd="0" parTransId="{1E812192-18F6-4078-A784-EED6DE52BBF4}" sibTransId="{7D910CA2-95F7-4908-B6E9-80BBEDF38106}"/>
    <dgm:cxn modelId="{2F5FB1B1-AECE-4BAC-85F6-77681BDC647E}" srcId="{4808DC4B-4ADA-4CF6-BA3A-95AE8DD0C70F}" destId="{CC0AA098-C322-4D76-A733-0D879872C664}" srcOrd="1" destOrd="0" parTransId="{AD122FD5-4530-4FF2-97AF-14FB46D5B271}" sibTransId="{F54D49DC-A15F-4475-B4EC-C043C78BFBC2}"/>
    <dgm:cxn modelId="{7D4EC7BE-34B1-4D9A-89D2-F966FE85D2BF}" srcId="{9E501CD7-BE6A-43BE-BB60-3E2A93E2ABB7}" destId="{6834CE93-2554-4973-AF11-91AB0C617B59}" srcOrd="0" destOrd="0" parTransId="{4F3394FC-086C-4867-8E96-7BB6596BE988}" sibTransId="{C6002C74-AC68-4668-A987-0B122E1E0052}"/>
    <dgm:cxn modelId="{16C66FCA-2A4A-4F96-9D9F-C3538F587DBB}" type="presOf" srcId="{2055A524-21E6-4D49-B475-6C509D7235BC}" destId="{835900E4-C029-457C-A5E7-2B7359EAF218}" srcOrd="0" destOrd="0" presId="urn:microsoft.com/office/officeart/2005/8/layout/lProcess3"/>
    <dgm:cxn modelId="{AEA828CD-DD01-4135-9927-7805F3619918}" type="presOf" srcId="{35151D04-7224-4BF9-96AE-316972BAE4A1}" destId="{C59F34C1-008B-4AF0-B7FA-769FA43A5E90}" srcOrd="0" destOrd="0" presId="urn:microsoft.com/office/officeart/2005/8/layout/lProcess3"/>
    <dgm:cxn modelId="{854BB1E9-9A72-49F8-AFD9-6AE3133E6E90}" type="presOf" srcId="{CC0AA098-C322-4D76-A733-0D879872C664}" destId="{F0273FB0-03DD-4F43-9736-D7B37D79FA84}" srcOrd="0" destOrd="0" presId="urn:microsoft.com/office/officeart/2005/8/layout/lProcess3"/>
    <dgm:cxn modelId="{18BC4BEB-2106-415A-A1C4-FFA44BB9CA47}" type="presOf" srcId="{6834CE93-2554-4973-AF11-91AB0C617B59}" destId="{C6A2870A-2997-49CC-9B51-8372B2621DA3}" srcOrd="0" destOrd="0" presId="urn:microsoft.com/office/officeart/2005/8/layout/lProcess3"/>
    <dgm:cxn modelId="{E1CB10F1-EE91-4D1A-B560-AB75AC787F36}" srcId="{4808DC4B-4ADA-4CF6-BA3A-95AE8DD0C70F}" destId="{89C52B55-C21D-4514-9F44-84CD38A7EB6F}" srcOrd="0" destOrd="0" parTransId="{98F8D7D3-972F-4764-AB09-628B545818F3}" sibTransId="{B66C2459-5839-4B72-85A0-F9A458921E52}"/>
    <dgm:cxn modelId="{9C1327DB-AB1B-4E6F-AE2D-17BD1ABE97B9}" type="presParOf" srcId="{D08C44FD-1482-46F2-A05B-207626DB2F3E}" destId="{59E3953D-8396-4445-89C7-13BB1199FE89}" srcOrd="0" destOrd="0" presId="urn:microsoft.com/office/officeart/2005/8/layout/lProcess3"/>
    <dgm:cxn modelId="{2B93F992-27C9-4180-919C-43BEC793B712}" type="presParOf" srcId="{59E3953D-8396-4445-89C7-13BB1199FE89}" destId="{C6A2870A-2997-49CC-9B51-8372B2621DA3}" srcOrd="0" destOrd="0" presId="urn:microsoft.com/office/officeart/2005/8/layout/lProcess3"/>
    <dgm:cxn modelId="{4846850D-ECF5-44A5-A8C1-5A1C7CCA07B3}" type="presParOf" srcId="{59E3953D-8396-4445-89C7-13BB1199FE89}" destId="{4DAD5394-27E2-49AA-B595-66A87C8E0E70}" srcOrd="1" destOrd="0" presId="urn:microsoft.com/office/officeart/2005/8/layout/lProcess3"/>
    <dgm:cxn modelId="{E1BF12CC-B8D9-4856-AFA3-D72F7F4C27C7}" type="presParOf" srcId="{59E3953D-8396-4445-89C7-13BB1199FE89}" destId="{CCE771FC-8FE4-4EAF-B09C-789E96FB72D0}" srcOrd="2" destOrd="0" presId="urn:microsoft.com/office/officeart/2005/8/layout/lProcess3"/>
    <dgm:cxn modelId="{FC6CFA5D-5E44-40F4-841E-AD27D0315847}" type="presParOf" srcId="{59E3953D-8396-4445-89C7-13BB1199FE89}" destId="{70C031EA-3DE6-4DA9-A07A-E6D761C17E8A}" srcOrd="3" destOrd="0" presId="urn:microsoft.com/office/officeart/2005/8/layout/lProcess3"/>
    <dgm:cxn modelId="{92752C1F-40F9-422B-83C7-562FD529107B}" type="presParOf" srcId="{59E3953D-8396-4445-89C7-13BB1199FE89}" destId="{835900E4-C029-457C-A5E7-2B7359EAF218}" srcOrd="4" destOrd="0" presId="urn:microsoft.com/office/officeart/2005/8/layout/lProcess3"/>
    <dgm:cxn modelId="{E622F2A2-853C-4D9E-8B67-1E048A16C150}" type="presParOf" srcId="{59E3953D-8396-4445-89C7-13BB1199FE89}" destId="{F8CC19E4-D8E4-4C56-8401-DD3B572F7867}" srcOrd="5" destOrd="0" presId="urn:microsoft.com/office/officeart/2005/8/layout/lProcess3"/>
    <dgm:cxn modelId="{9A9D6399-CD3D-4668-B7CB-07EB17331807}" type="presParOf" srcId="{59E3953D-8396-4445-89C7-13BB1199FE89}" destId="{C59F34C1-008B-4AF0-B7FA-769FA43A5E90}" srcOrd="6" destOrd="0" presId="urn:microsoft.com/office/officeart/2005/8/layout/lProcess3"/>
    <dgm:cxn modelId="{5EE64CAA-87B2-4F3F-8E94-C58C2C3D0EEB}" type="presParOf" srcId="{D08C44FD-1482-46F2-A05B-207626DB2F3E}" destId="{6810021B-FBC3-4BF5-B071-9E363B8CD3DF}" srcOrd="1" destOrd="0" presId="urn:microsoft.com/office/officeart/2005/8/layout/lProcess3"/>
    <dgm:cxn modelId="{40474B53-7269-40D5-8792-26E76FDFCAEE}" type="presParOf" srcId="{D08C44FD-1482-46F2-A05B-207626DB2F3E}" destId="{FABED754-281D-41FE-9C1B-3A456BE77DF4}" srcOrd="2" destOrd="0" presId="urn:microsoft.com/office/officeart/2005/8/layout/lProcess3"/>
    <dgm:cxn modelId="{EBCD617D-04BF-4C48-9D4B-4D9C78F6FC7C}" type="presParOf" srcId="{FABED754-281D-41FE-9C1B-3A456BE77DF4}" destId="{046DBFD3-2DF2-44C3-BAA4-F42589835ED5}" srcOrd="0" destOrd="0" presId="urn:microsoft.com/office/officeart/2005/8/layout/lProcess3"/>
    <dgm:cxn modelId="{6A0E838E-15D5-43DD-B2FF-22624031E3AF}" type="presParOf" srcId="{FABED754-281D-41FE-9C1B-3A456BE77DF4}" destId="{41AA9084-3414-4D8B-9D4C-F2B09306DE77}" srcOrd="1" destOrd="0" presId="urn:microsoft.com/office/officeart/2005/8/layout/lProcess3"/>
    <dgm:cxn modelId="{06FF943E-558E-48B3-BD92-09D9F7C0A207}" type="presParOf" srcId="{FABED754-281D-41FE-9C1B-3A456BE77DF4}" destId="{53380B98-A6A8-424E-845B-6B67BD6D345E}" srcOrd="2" destOrd="0" presId="urn:microsoft.com/office/officeart/2005/8/layout/lProcess3"/>
    <dgm:cxn modelId="{EC9C18AC-E185-4620-8781-F6A15A411E08}" type="presParOf" srcId="{FABED754-281D-41FE-9C1B-3A456BE77DF4}" destId="{29EB1B16-BDAD-429F-8B6D-1D2C171371E1}" srcOrd="3" destOrd="0" presId="urn:microsoft.com/office/officeart/2005/8/layout/lProcess3"/>
    <dgm:cxn modelId="{E19C5D3C-A42B-4164-BE2F-4AADB10E0423}" type="presParOf" srcId="{FABED754-281D-41FE-9C1B-3A456BE77DF4}" destId="{F0273FB0-03DD-4F43-9736-D7B37D79FA84}" srcOrd="4" destOrd="0" presId="urn:microsoft.com/office/officeart/2005/8/layout/lProcess3"/>
    <dgm:cxn modelId="{3464734A-74DC-491B-8077-0055E9D365CF}" type="presParOf" srcId="{FABED754-281D-41FE-9C1B-3A456BE77DF4}" destId="{AF791131-A72A-4CD4-9E6C-23B2914256DC}" srcOrd="5" destOrd="0" presId="urn:microsoft.com/office/officeart/2005/8/layout/lProcess3"/>
    <dgm:cxn modelId="{0AA76758-59A4-4E9D-9A5C-933AE9D30E17}" type="presParOf" srcId="{FABED754-281D-41FE-9C1B-3A456BE77DF4}" destId="{01777317-CE95-4391-AF16-38ABB34162D5}" srcOrd="6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FBDA608-6048-402F-AA2B-5D7852B6B6A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7DC18585-AC9F-44E3-9753-FDFBC115935F}">
      <dgm:prSet phldrT="[Text]"/>
      <dgm:spPr/>
      <dgm:t>
        <a:bodyPr/>
        <a:lstStyle/>
        <a:p>
          <a:r>
            <a:rPr lang="en-CA" dirty="0"/>
            <a:t>Location</a:t>
          </a:r>
        </a:p>
      </dgm:t>
    </dgm:pt>
    <dgm:pt modelId="{692551C0-6554-419B-BD70-B67664E35EC4}" type="parTrans" cxnId="{F663437C-CD53-4903-8CF4-BC903E021FE1}">
      <dgm:prSet/>
      <dgm:spPr/>
      <dgm:t>
        <a:bodyPr/>
        <a:lstStyle/>
        <a:p>
          <a:endParaRPr lang="en-CA"/>
        </a:p>
      </dgm:t>
    </dgm:pt>
    <dgm:pt modelId="{C3FDC0D2-1F13-408E-A1A3-45C35F76D701}" type="sibTrans" cxnId="{F663437C-CD53-4903-8CF4-BC903E021FE1}">
      <dgm:prSet/>
      <dgm:spPr/>
      <dgm:t>
        <a:bodyPr/>
        <a:lstStyle/>
        <a:p>
          <a:endParaRPr lang="en-CA"/>
        </a:p>
      </dgm:t>
    </dgm:pt>
    <dgm:pt modelId="{79A0F8DD-70E2-4204-89DE-5F9D97DB61BC}">
      <dgm:prSet phldrT="[Text]"/>
      <dgm:spPr/>
      <dgm:t>
        <a:bodyPr/>
        <a:lstStyle/>
        <a:p>
          <a:r>
            <a:rPr lang="en-CA" dirty="0"/>
            <a:t>Database</a:t>
          </a:r>
        </a:p>
      </dgm:t>
    </dgm:pt>
    <dgm:pt modelId="{235CBC8D-4CAF-47C0-A82C-C8B3FB75F374}" type="parTrans" cxnId="{23B4D363-A1FB-4CE6-AB7B-17393AC1B7C5}">
      <dgm:prSet/>
      <dgm:spPr/>
      <dgm:t>
        <a:bodyPr/>
        <a:lstStyle/>
        <a:p>
          <a:endParaRPr lang="en-CA"/>
        </a:p>
      </dgm:t>
    </dgm:pt>
    <dgm:pt modelId="{E38961C6-8031-4539-BEDE-5BC486A22B4A}" type="sibTrans" cxnId="{23B4D363-A1FB-4CE6-AB7B-17393AC1B7C5}">
      <dgm:prSet/>
      <dgm:spPr/>
      <dgm:t>
        <a:bodyPr/>
        <a:lstStyle/>
        <a:p>
          <a:endParaRPr lang="en-CA"/>
        </a:p>
      </dgm:t>
    </dgm:pt>
    <dgm:pt modelId="{B49E8FD6-6CF6-4D73-AC46-DAFB57CED1BD}">
      <dgm:prSet phldrT="[Text]"/>
      <dgm:spPr/>
      <dgm:t>
        <a:bodyPr/>
        <a:lstStyle/>
        <a:p>
          <a:r>
            <a:rPr lang="en-CA" dirty="0"/>
            <a:t>Response</a:t>
          </a:r>
        </a:p>
      </dgm:t>
    </dgm:pt>
    <dgm:pt modelId="{65480380-EE8A-4F81-92E7-50DA0491F07C}" type="parTrans" cxnId="{28638507-BD24-4E39-BB92-E49B40AAEEC0}">
      <dgm:prSet/>
      <dgm:spPr/>
      <dgm:t>
        <a:bodyPr/>
        <a:lstStyle/>
        <a:p>
          <a:endParaRPr lang="en-CA"/>
        </a:p>
      </dgm:t>
    </dgm:pt>
    <dgm:pt modelId="{18332421-F982-45A3-8E23-CC29CCD564D7}" type="sibTrans" cxnId="{28638507-BD24-4E39-BB92-E49B40AAEEC0}">
      <dgm:prSet/>
      <dgm:spPr/>
      <dgm:t>
        <a:bodyPr/>
        <a:lstStyle/>
        <a:p>
          <a:endParaRPr lang="en-CA"/>
        </a:p>
      </dgm:t>
    </dgm:pt>
    <dgm:pt modelId="{1E7520E0-9500-4960-982C-1367B2B659A3}">
      <dgm:prSet phldrT="[Text]" custT="1"/>
      <dgm:spPr/>
      <dgm:t>
        <a:bodyPr/>
        <a:lstStyle/>
        <a:p>
          <a:endParaRPr lang="en-CA" sz="2000" dirty="0"/>
        </a:p>
      </dgm:t>
    </dgm:pt>
    <dgm:pt modelId="{E386F102-883D-4448-A430-1E31004AA8A7}" type="parTrans" cxnId="{B2070C8A-85CB-4892-9A0B-FA4C5159FFB0}">
      <dgm:prSet/>
      <dgm:spPr/>
      <dgm:t>
        <a:bodyPr/>
        <a:lstStyle/>
        <a:p>
          <a:endParaRPr lang="en-CA"/>
        </a:p>
      </dgm:t>
    </dgm:pt>
    <dgm:pt modelId="{6EEB45B6-DE4C-4EEE-8C1E-5AEE59E691D5}" type="sibTrans" cxnId="{B2070C8A-85CB-4892-9A0B-FA4C5159FFB0}">
      <dgm:prSet/>
      <dgm:spPr/>
      <dgm:t>
        <a:bodyPr/>
        <a:lstStyle/>
        <a:p>
          <a:endParaRPr lang="en-CA"/>
        </a:p>
      </dgm:t>
    </dgm:pt>
    <dgm:pt modelId="{B626BB90-B777-4210-9B53-7AAB5895A97D}" type="pres">
      <dgm:prSet presAssocID="{DFBDA608-6048-402F-AA2B-5D7852B6B6AC}" presName="Name0" presStyleCnt="0">
        <dgm:presLayoutVars>
          <dgm:dir/>
          <dgm:animOne val="branch"/>
          <dgm:animLvl val="lvl"/>
        </dgm:presLayoutVars>
      </dgm:prSet>
      <dgm:spPr/>
    </dgm:pt>
    <dgm:pt modelId="{578DAFCB-E999-4B9E-8D2B-49E2ABFE68DA}" type="pres">
      <dgm:prSet presAssocID="{7DC18585-AC9F-44E3-9753-FDFBC115935F}" presName="chaos" presStyleCnt="0"/>
      <dgm:spPr/>
    </dgm:pt>
    <dgm:pt modelId="{F8EBC9D0-55C4-4087-9C47-2DB1D209DC37}" type="pres">
      <dgm:prSet presAssocID="{7DC18585-AC9F-44E3-9753-FDFBC115935F}" presName="parTx1" presStyleLbl="revTx" presStyleIdx="0" presStyleCnt="3"/>
      <dgm:spPr/>
    </dgm:pt>
    <dgm:pt modelId="{4C8DF809-6DB8-4023-B98D-CD8C748D9CF5}" type="pres">
      <dgm:prSet presAssocID="{7DC18585-AC9F-44E3-9753-FDFBC115935F}" presName="desTx1" presStyleLbl="revTx" presStyleIdx="1" presStyleCnt="3">
        <dgm:presLayoutVars>
          <dgm:bulletEnabled val="1"/>
        </dgm:presLayoutVars>
      </dgm:prSet>
      <dgm:spPr/>
    </dgm:pt>
    <dgm:pt modelId="{98C9136A-0FDC-4913-9705-A11EFB021F77}" type="pres">
      <dgm:prSet presAssocID="{7DC18585-AC9F-44E3-9753-FDFBC115935F}" presName="c1" presStyleLbl="node1" presStyleIdx="0" presStyleCnt="19"/>
      <dgm:spPr/>
    </dgm:pt>
    <dgm:pt modelId="{636275C8-03AD-46FB-921B-888F78C4D9AA}" type="pres">
      <dgm:prSet presAssocID="{7DC18585-AC9F-44E3-9753-FDFBC115935F}" presName="c2" presStyleLbl="node1" presStyleIdx="1" presStyleCnt="19"/>
      <dgm:spPr/>
    </dgm:pt>
    <dgm:pt modelId="{9231950A-29CB-4B15-A4CD-522A56D7F6A7}" type="pres">
      <dgm:prSet presAssocID="{7DC18585-AC9F-44E3-9753-FDFBC115935F}" presName="c3" presStyleLbl="node1" presStyleIdx="2" presStyleCnt="19"/>
      <dgm:spPr/>
    </dgm:pt>
    <dgm:pt modelId="{C59E8105-507E-4E36-A8A5-53F7AE570508}" type="pres">
      <dgm:prSet presAssocID="{7DC18585-AC9F-44E3-9753-FDFBC115935F}" presName="c4" presStyleLbl="node1" presStyleIdx="3" presStyleCnt="19"/>
      <dgm:spPr/>
    </dgm:pt>
    <dgm:pt modelId="{91D5F380-2030-4C1C-8CA7-BD7DEFEDF510}" type="pres">
      <dgm:prSet presAssocID="{7DC18585-AC9F-44E3-9753-FDFBC115935F}" presName="c5" presStyleLbl="node1" presStyleIdx="4" presStyleCnt="19"/>
      <dgm:spPr/>
    </dgm:pt>
    <dgm:pt modelId="{A2A55BA0-B8FA-40E8-92DA-77E01976F475}" type="pres">
      <dgm:prSet presAssocID="{7DC18585-AC9F-44E3-9753-FDFBC115935F}" presName="c6" presStyleLbl="node1" presStyleIdx="5" presStyleCnt="19"/>
      <dgm:spPr/>
    </dgm:pt>
    <dgm:pt modelId="{843177B4-AB77-4CB6-9B65-8408BA2A81EC}" type="pres">
      <dgm:prSet presAssocID="{7DC18585-AC9F-44E3-9753-FDFBC115935F}" presName="c7" presStyleLbl="node1" presStyleIdx="6" presStyleCnt="19"/>
      <dgm:spPr/>
    </dgm:pt>
    <dgm:pt modelId="{4E82EB0E-D827-47EF-BDC0-21BF3C4EBBD3}" type="pres">
      <dgm:prSet presAssocID="{7DC18585-AC9F-44E3-9753-FDFBC115935F}" presName="c8" presStyleLbl="node1" presStyleIdx="7" presStyleCnt="19"/>
      <dgm:spPr/>
    </dgm:pt>
    <dgm:pt modelId="{391789E5-E85F-4310-9900-4C3759C07490}" type="pres">
      <dgm:prSet presAssocID="{7DC18585-AC9F-44E3-9753-FDFBC115935F}" presName="c9" presStyleLbl="node1" presStyleIdx="8" presStyleCnt="19"/>
      <dgm:spPr/>
    </dgm:pt>
    <dgm:pt modelId="{E632B006-C7B3-4F40-8173-DA737F13958C}" type="pres">
      <dgm:prSet presAssocID="{7DC18585-AC9F-44E3-9753-FDFBC115935F}" presName="c10" presStyleLbl="node1" presStyleIdx="9" presStyleCnt="19"/>
      <dgm:spPr/>
    </dgm:pt>
    <dgm:pt modelId="{9E4574ED-27D1-4290-AE4C-C93A3B249B5B}" type="pres">
      <dgm:prSet presAssocID="{7DC18585-AC9F-44E3-9753-FDFBC115935F}" presName="c11" presStyleLbl="node1" presStyleIdx="10" presStyleCnt="19"/>
      <dgm:spPr/>
    </dgm:pt>
    <dgm:pt modelId="{8DB87B71-5FD0-4C34-870B-B669A1B188BC}" type="pres">
      <dgm:prSet presAssocID="{7DC18585-AC9F-44E3-9753-FDFBC115935F}" presName="c12" presStyleLbl="node1" presStyleIdx="11" presStyleCnt="19"/>
      <dgm:spPr/>
    </dgm:pt>
    <dgm:pt modelId="{D1B7571D-6201-4225-9BBC-1B24EBA0083A}" type="pres">
      <dgm:prSet presAssocID="{7DC18585-AC9F-44E3-9753-FDFBC115935F}" presName="c13" presStyleLbl="node1" presStyleIdx="12" presStyleCnt="19"/>
      <dgm:spPr/>
    </dgm:pt>
    <dgm:pt modelId="{888DFADC-3CFC-4E04-B665-041EFB1A12C4}" type="pres">
      <dgm:prSet presAssocID="{7DC18585-AC9F-44E3-9753-FDFBC115935F}" presName="c14" presStyleLbl="node1" presStyleIdx="13" presStyleCnt="19"/>
      <dgm:spPr/>
    </dgm:pt>
    <dgm:pt modelId="{FD586FB4-D340-445D-9057-DC7015E26628}" type="pres">
      <dgm:prSet presAssocID="{7DC18585-AC9F-44E3-9753-FDFBC115935F}" presName="c15" presStyleLbl="node1" presStyleIdx="14" presStyleCnt="19"/>
      <dgm:spPr/>
    </dgm:pt>
    <dgm:pt modelId="{B6EE30D3-34B2-42F9-B33E-1179356D0A2E}" type="pres">
      <dgm:prSet presAssocID="{7DC18585-AC9F-44E3-9753-FDFBC115935F}" presName="c16" presStyleLbl="node1" presStyleIdx="15" presStyleCnt="19"/>
      <dgm:spPr/>
    </dgm:pt>
    <dgm:pt modelId="{A90C7A6D-5B77-4DAA-A598-E9D26A0B93DD}" type="pres">
      <dgm:prSet presAssocID="{7DC18585-AC9F-44E3-9753-FDFBC115935F}" presName="c17" presStyleLbl="node1" presStyleIdx="16" presStyleCnt="19"/>
      <dgm:spPr/>
    </dgm:pt>
    <dgm:pt modelId="{D24E6DE1-3BA3-4C4D-9092-C8501FE921C5}" type="pres">
      <dgm:prSet presAssocID="{7DC18585-AC9F-44E3-9753-FDFBC115935F}" presName="c18" presStyleLbl="node1" presStyleIdx="17" presStyleCnt="19"/>
      <dgm:spPr/>
    </dgm:pt>
    <dgm:pt modelId="{3E2FC311-71FF-4F36-B83E-6ED2E616C2B0}" type="pres">
      <dgm:prSet presAssocID="{C3FDC0D2-1F13-408E-A1A3-45C35F76D701}" presName="chevronComposite1" presStyleCnt="0"/>
      <dgm:spPr/>
    </dgm:pt>
    <dgm:pt modelId="{B88B524B-3C36-489B-886D-A454FA399C42}" type="pres">
      <dgm:prSet presAssocID="{C3FDC0D2-1F13-408E-A1A3-45C35F76D701}" presName="chevron1" presStyleLbl="sibTrans2D1" presStyleIdx="0" presStyleCnt="2"/>
      <dgm:spPr/>
    </dgm:pt>
    <dgm:pt modelId="{F7577BAA-0672-4D71-A945-5CC072567CBE}" type="pres">
      <dgm:prSet presAssocID="{C3FDC0D2-1F13-408E-A1A3-45C35F76D701}" presName="spChevron1" presStyleCnt="0"/>
      <dgm:spPr/>
    </dgm:pt>
    <dgm:pt modelId="{26BC4DD5-915B-4A82-8777-2823C620A2E0}" type="pres">
      <dgm:prSet presAssocID="{79A0F8DD-70E2-4204-89DE-5F9D97DB61BC}" presName="middle" presStyleCnt="0"/>
      <dgm:spPr/>
    </dgm:pt>
    <dgm:pt modelId="{0BB93AED-A6D4-403A-B357-27A753C8466F}" type="pres">
      <dgm:prSet presAssocID="{79A0F8DD-70E2-4204-89DE-5F9D97DB61BC}" presName="parTxMid" presStyleLbl="revTx" presStyleIdx="2" presStyleCnt="3"/>
      <dgm:spPr/>
    </dgm:pt>
    <dgm:pt modelId="{1B15563D-D172-4827-8188-56808129FE10}" type="pres">
      <dgm:prSet presAssocID="{79A0F8DD-70E2-4204-89DE-5F9D97DB61BC}" presName="spMid" presStyleCnt="0"/>
      <dgm:spPr/>
    </dgm:pt>
    <dgm:pt modelId="{EB58DF40-CC2D-44A7-BB7F-3B7A007B8451}" type="pres">
      <dgm:prSet presAssocID="{E38961C6-8031-4539-BEDE-5BC486A22B4A}" presName="chevronComposite1" presStyleCnt="0"/>
      <dgm:spPr/>
    </dgm:pt>
    <dgm:pt modelId="{0B94C905-63F3-40AC-93A3-200EEB67DE2D}" type="pres">
      <dgm:prSet presAssocID="{E38961C6-8031-4539-BEDE-5BC486A22B4A}" presName="chevron1" presStyleLbl="sibTrans2D1" presStyleIdx="1" presStyleCnt="2"/>
      <dgm:spPr/>
    </dgm:pt>
    <dgm:pt modelId="{8F7EF649-14AB-43B6-B735-F9774ED3699E}" type="pres">
      <dgm:prSet presAssocID="{E38961C6-8031-4539-BEDE-5BC486A22B4A}" presName="spChevron1" presStyleCnt="0"/>
      <dgm:spPr/>
    </dgm:pt>
    <dgm:pt modelId="{D5D877B6-A311-410B-8596-8DA5B820090B}" type="pres">
      <dgm:prSet presAssocID="{B49E8FD6-6CF6-4D73-AC46-DAFB57CED1BD}" presName="last" presStyleCnt="0"/>
      <dgm:spPr/>
    </dgm:pt>
    <dgm:pt modelId="{176349B2-0D38-4521-B258-3F44DBAA9E13}" type="pres">
      <dgm:prSet presAssocID="{B49E8FD6-6CF6-4D73-AC46-DAFB57CED1BD}" presName="circleTx" presStyleLbl="node1" presStyleIdx="18" presStyleCnt="19"/>
      <dgm:spPr/>
    </dgm:pt>
    <dgm:pt modelId="{453D8F0D-5DBB-43E4-AF5B-23C021353BF4}" type="pres">
      <dgm:prSet presAssocID="{B49E8FD6-6CF6-4D73-AC46-DAFB57CED1BD}" presName="spN" presStyleCnt="0"/>
      <dgm:spPr/>
    </dgm:pt>
  </dgm:ptLst>
  <dgm:cxnLst>
    <dgm:cxn modelId="{28638507-BD24-4E39-BB92-E49B40AAEEC0}" srcId="{DFBDA608-6048-402F-AA2B-5D7852B6B6AC}" destId="{B49E8FD6-6CF6-4D73-AC46-DAFB57CED1BD}" srcOrd="2" destOrd="0" parTransId="{65480380-EE8A-4F81-92E7-50DA0491F07C}" sibTransId="{18332421-F982-45A3-8E23-CC29CCD564D7}"/>
    <dgm:cxn modelId="{70516C0C-1BE2-42B3-BA94-8E14A1A6832D}" type="presOf" srcId="{B49E8FD6-6CF6-4D73-AC46-DAFB57CED1BD}" destId="{176349B2-0D38-4521-B258-3F44DBAA9E13}" srcOrd="0" destOrd="0" presId="urn:microsoft.com/office/officeart/2009/3/layout/RandomtoResultProcess"/>
    <dgm:cxn modelId="{23B4D363-A1FB-4CE6-AB7B-17393AC1B7C5}" srcId="{DFBDA608-6048-402F-AA2B-5D7852B6B6AC}" destId="{79A0F8DD-70E2-4204-89DE-5F9D97DB61BC}" srcOrd="1" destOrd="0" parTransId="{235CBC8D-4CAF-47C0-A82C-C8B3FB75F374}" sibTransId="{E38961C6-8031-4539-BEDE-5BC486A22B4A}"/>
    <dgm:cxn modelId="{573D2D71-6413-46E9-85FB-B32AEA46D7BD}" type="presOf" srcId="{1E7520E0-9500-4960-982C-1367B2B659A3}" destId="{4C8DF809-6DB8-4023-B98D-CD8C748D9CF5}" srcOrd="0" destOrd="0" presId="urn:microsoft.com/office/officeart/2009/3/layout/RandomtoResultProcess"/>
    <dgm:cxn modelId="{F663437C-CD53-4903-8CF4-BC903E021FE1}" srcId="{DFBDA608-6048-402F-AA2B-5D7852B6B6AC}" destId="{7DC18585-AC9F-44E3-9753-FDFBC115935F}" srcOrd="0" destOrd="0" parTransId="{692551C0-6554-419B-BD70-B67664E35EC4}" sibTransId="{C3FDC0D2-1F13-408E-A1A3-45C35F76D701}"/>
    <dgm:cxn modelId="{B2070C8A-85CB-4892-9A0B-FA4C5159FFB0}" srcId="{7DC18585-AC9F-44E3-9753-FDFBC115935F}" destId="{1E7520E0-9500-4960-982C-1367B2B659A3}" srcOrd="0" destOrd="0" parTransId="{E386F102-883D-4448-A430-1E31004AA8A7}" sibTransId="{6EEB45B6-DE4C-4EEE-8C1E-5AEE59E691D5}"/>
    <dgm:cxn modelId="{062858ED-3E52-4E6F-BAAB-46D9597F03ED}" type="presOf" srcId="{7DC18585-AC9F-44E3-9753-FDFBC115935F}" destId="{F8EBC9D0-55C4-4087-9C47-2DB1D209DC37}" srcOrd="0" destOrd="0" presId="urn:microsoft.com/office/officeart/2009/3/layout/RandomtoResultProcess"/>
    <dgm:cxn modelId="{75D6D6F0-D1FB-4A3A-8F3B-1F7A991A32A9}" type="presOf" srcId="{DFBDA608-6048-402F-AA2B-5D7852B6B6AC}" destId="{B626BB90-B777-4210-9B53-7AAB5895A97D}" srcOrd="0" destOrd="0" presId="urn:microsoft.com/office/officeart/2009/3/layout/RandomtoResultProcess"/>
    <dgm:cxn modelId="{2AE214F4-9B04-476E-A74A-1E0F2CD6D645}" type="presOf" srcId="{79A0F8DD-70E2-4204-89DE-5F9D97DB61BC}" destId="{0BB93AED-A6D4-403A-B357-27A753C8466F}" srcOrd="0" destOrd="0" presId="urn:microsoft.com/office/officeart/2009/3/layout/RandomtoResultProcess"/>
    <dgm:cxn modelId="{BD33313B-1B46-467C-AB3E-01579E412C93}" type="presParOf" srcId="{B626BB90-B777-4210-9B53-7AAB5895A97D}" destId="{578DAFCB-E999-4B9E-8D2B-49E2ABFE68DA}" srcOrd="0" destOrd="0" presId="urn:microsoft.com/office/officeart/2009/3/layout/RandomtoResultProcess"/>
    <dgm:cxn modelId="{3BD639C9-47E1-4D09-863F-E3E7726DE927}" type="presParOf" srcId="{578DAFCB-E999-4B9E-8D2B-49E2ABFE68DA}" destId="{F8EBC9D0-55C4-4087-9C47-2DB1D209DC37}" srcOrd="0" destOrd="0" presId="urn:microsoft.com/office/officeart/2009/3/layout/RandomtoResultProcess"/>
    <dgm:cxn modelId="{3C89E29E-4516-490E-8304-3FF8B6A6F33F}" type="presParOf" srcId="{578DAFCB-E999-4B9E-8D2B-49E2ABFE68DA}" destId="{4C8DF809-6DB8-4023-B98D-CD8C748D9CF5}" srcOrd="1" destOrd="0" presId="urn:microsoft.com/office/officeart/2009/3/layout/RandomtoResultProcess"/>
    <dgm:cxn modelId="{BA7767F5-63AF-45BE-86FF-6B61614C5505}" type="presParOf" srcId="{578DAFCB-E999-4B9E-8D2B-49E2ABFE68DA}" destId="{98C9136A-0FDC-4913-9705-A11EFB021F77}" srcOrd="2" destOrd="0" presId="urn:microsoft.com/office/officeart/2009/3/layout/RandomtoResultProcess"/>
    <dgm:cxn modelId="{E7866C66-959A-4B35-A5C0-3FB24409B91A}" type="presParOf" srcId="{578DAFCB-E999-4B9E-8D2B-49E2ABFE68DA}" destId="{636275C8-03AD-46FB-921B-888F78C4D9AA}" srcOrd="3" destOrd="0" presId="urn:microsoft.com/office/officeart/2009/3/layout/RandomtoResultProcess"/>
    <dgm:cxn modelId="{D5CF8DFC-9D79-4DC5-BAE9-64737042E089}" type="presParOf" srcId="{578DAFCB-E999-4B9E-8D2B-49E2ABFE68DA}" destId="{9231950A-29CB-4B15-A4CD-522A56D7F6A7}" srcOrd="4" destOrd="0" presId="urn:microsoft.com/office/officeart/2009/3/layout/RandomtoResultProcess"/>
    <dgm:cxn modelId="{D7B50C48-C1BB-4881-8F99-DD81D5AF3DBC}" type="presParOf" srcId="{578DAFCB-E999-4B9E-8D2B-49E2ABFE68DA}" destId="{C59E8105-507E-4E36-A8A5-53F7AE570508}" srcOrd="5" destOrd="0" presId="urn:microsoft.com/office/officeart/2009/3/layout/RandomtoResultProcess"/>
    <dgm:cxn modelId="{4C5E5F88-2E95-45A4-830F-175D788E7E7D}" type="presParOf" srcId="{578DAFCB-E999-4B9E-8D2B-49E2ABFE68DA}" destId="{91D5F380-2030-4C1C-8CA7-BD7DEFEDF510}" srcOrd="6" destOrd="0" presId="urn:microsoft.com/office/officeart/2009/3/layout/RandomtoResultProcess"/>
    <dgm:cxn modelId="{C2F5B054-F549-4D45-B9C5-6E55A701BBC2}" type="presParOf" srcId="{578DAFCB-E999-4B9E-8D2B-49E2ABFE68DA}" destId="{A2A55BA0-B8FA-40E8-92DA-77E01976F475}" srcOrd="7" destOrd="0" presId="urn:microsoft.com/office/officeart/2009/3/layout/RandomtoResultProcess"/>
    <dgm:cxn modelId="{35D5D67B-6740-4EE1-8EC0-A4ADC00810B1}" type="presParOf" srcId="{578DAFCB-E999-4B9E-8D2B-49E2ABFE68DA}" destId="{843177B4-AB77-4CB6-9B65-8408BA2A81EC}" srcOrd="8" destOrd="0" presId="urn:microsoft.com/office/officeart/2009/3/layout/RandomtoResultProcess"/>
    <dgm:cxn modelId="{37A0301E-0540-4E11-87C7-81762C3D2807}" type="presParOf" srcId="{578DAFCB-E999-4B9E-8D2B-49E2ABFE68DA}" destId="{4E82EB0E-D827-47EF-BDC0-21BF3C4EBBD3}" srcOrd="9" destOrd="0" presId="urn:microsoft.com/office/officeart/2009/3/layout/RandomtoResultProcess"/>
    <dgm:cxn modelId="{B00585C7-5FA0-43C5-9464-91257A8824D7}" type="presParOf" srcId="{578DAFCB-E999-4B9E-8D2B-49E2ABFE68DA}" destId="{391789E5-E85F-4310-9900-4C3759C07490}" srcOrd="10" destOrd="0" presId="urn:microsoft.com/office/officeart/2009/3/layout/RandomtoResultProcess"/>
    <dgm:cxn modelId="{CA369497-DC40-4FFE-BF64-D1B6CBD2795D}" type="presParOf" srcId="{578DAFCB-E999-4B9E-8D2B-49E2ABFE68DA}" destId="{E632B006-C7B3-4F40-8173-DA737F13958C}" srcOrd="11" destOrd="0" presId="urn:microsoft.com/office/officeart/2009/3/layout/RandomtoResultProcess"/>
    <dgm:cxn modelId="{82A6036F-2F02-4E9F-8C2B-5A99DC629BD6}" type="presParOf" srcId="{578DAFCB-E999-4B9E-8D2B-49E2ABFE68DA}" destId="{9E4574ED-27D1-4290-AE4C-C93A3B249B5B}" srcOrd="12" destOrd="0" presId="urn:microsoft.com/office/officeart/2009/3/layout/RandomtoResultProcess"/>
    <dgm:cxn modelId="{B1F892E5-FF35-4248-8736-2C1F90C5C58C}" type="presParOf" srcId="{578DAFCB-E999-4B9E-8D2B-49E2ABFE68DA}" destId="{8DB87B71-5FD0-4C34-870B-B669A1B188BC}" srcOrd="13" destOrd="0" presId="urn:microsoft.com/office/officeart/2009/3/layout/RandomtoResultProcess"/>
    <dgm:cxn modelId="{D7FF52CE-C7C6-495C-927F-C18D892F8877}" type="presParOf" srcId="{578DAFCB-E999-4B9E-8D2B-49E2ABFE68DA}" destId="{D1B7571D-6201-4225-9BBC-1B24EBA0083A}" srcOrd="14" destOrd="0" presId="urn:microsoft.com/office/officeart/2009/3/layout/RandomtoResultProcess"/>
    <dgm:cxn modelId="{01AB2A05-4A91-4215-B2B0-2B4D9D99E842}" type="presParOf" srcId="{578DAFCB-E999-4B9E-8D2B-49E2ABFE68DA}" destId="{888DFADC-3CFC-4E04-B665-041EFB1A12C4}" srcOrd="15" destOrd="0" presId="urn:microsoft.com/office/officeart/2009/3/layout/RandomtoResultProcess"/>
    <dgm:cxn modelId="{FD0ED0D8-07F7-4484-8562-5D98272F4DD5}" type="presParOf" srcId="{578DAFCB-E999-4B9E-8D2B-49E2ABFE68DA}" destId="{FD586FB4-D340-445D-9057-DC7015E26628}" srcOrd="16" destOrd="0" presId="urn:microsoft.com/office/officeart/2009/3/layout/RandomtoResultProcess"/>
    <dgm:cxn modelId="{DA33C9F4-F20E-4682-BAE5-A5729F3AD097}" type="presParOf" srcId="{578DAFCB-E999-4B9E-8D2B-49E2ABFE68DA}" destId="{B6EE30D3-34B2-42F9-B33E-1179356D0A2E}" srcOrd="17" destOrd="0" presId="urn:microsoft.com/office/officeart/2009/3/layout/RandomtoResultProcess"/>
    <dgm:cxn modelId="{0E1A06EB-9F87-4F0C-9123-337BC90F6490}" type="presParOf" srcId="{578DAFCB-E999-4B9E-8D2B-49E2ABFE68DA}" destId="{A90C7A6D-5B77-4DAA-A598-E9D26A0B93DD}" srcOrd="18" destOrd="0" presId="urn:microsoft.com/office/officeart/2009/3/layout/RandomtoResultProcess"/>
    <dgm:cxn modelId="{320B8CE4-FED7-44F5-89E3-016510179DF6}" type="presParOf" srcId="{578DAFCB-E999-4B9E-8D2B-49E2ABFE68DA}" destId="{D24E6DE1-3BA3-4C4D-9092-C8501FE921C5}" srcOrd="19" destOrd="0" presId="urn:microsoft.com/office/officeart/2009/3/layout/RandomtoResultProcess"/>
    <dgm:cxn modelId="{767D3505-BD0A-4189-8F5C-CC8A852E6A03}" type="presParOf" srcId="{B626BB90-B777-4210-9B53-7AAB5895A97D}" destId="{3E2FC311-71FF-4F36-B83E-6ED2E616C2B0}" srcOrd="1" destOrd="0" presId="urn:microsoft.com/office/officeart/2009/3/layout/RandomtoResultProcess"/>
    <dgm:cxn modelId="{80360FFA-DF40-4865-A52C-187755D45A57}" type="presParOf" srcId="{3E2FC311-71FF-4F36-B83E-6ED2E616C2B0}" destId="{B88B524B-3C36-489B-886D-A454FA399C42}" srcOrd="0" destOrd="0" presId="urn:microsoft.com/office/officeart/2009/3/layout/RandomtoResultProcess"/>
    <dgm:cxn modelId="{E8BEA0DB-1F7B-462A-94FA-9E986953FCEE}" type="presParOf" srcId="{3E2FC311-71FF-4F36-B83E-6ED2E616C2B0}" destId="{F7577BAA-0672-4D71-A945-5CC072567CBE}" srcOrd="1" destOrd="0" presId="urn:microsoft.com/office/officeart/2009/3/layout/RandomtoResultProcess"/>
    <dgm:cxn modelId="{DCD6E792-DD67-4E40-8934-8108B1559143}" type="presParOf" srcId="{B626BB90-B777-4210-9B53-7AAB5895A97D}" destId="{26BC4DD5-915B-4A82-8777-2823C620A2E0}" srcOrd="2" destOrd="0" presId="urn:microsoft.com/office/officeart/2009/3/layout/RandomtoResultProcess"/>
    <dgm:cxn modelId="{5D216B4D-4CBC-446E-9341-9F609D638342}" type="presParOf" srcId="{26BC4DD5-915B-4A82-8777-2823C620A2E0}" destId="{0BB93AED-A6D4-403A-B357-27A753C8466F}" srcOrd="0" destOrd="0" presId="urn:microsoft.com/office/officeart/2009/3/layout/RandomtoResultProcess"/>
    <dgm:cxn modelId="{A82559EE-CBA8-4625-A0A1-D4A74DEE5BF6}" type="presParOf" srcId="{26BC4DD5-915B-4A82-8777-2823C620A2E0}" destId="{1B15563D-D172-4827-8188-56808129FE10}" srcOrd="1" destOrd="0" presId="urn:microsoft.com/office/officeart/2009/3/layout/RandomtoResultProcess"/>
    <dgm:cxn modelId="{A090876D-1AD4-4B41-9E42-9F6F235EB322}" type="presParOf" srcId="{B626BB90-B777-4210-9B53-7AAB5895A97D}" destId="{EB58DF40-CC2D-44A7-BB7F-3B7A007B8451}" srcOrd="3" destOrd="0" presId="urn:microsoft.com/office/officeart/2009/3/layout/RandomtoResultProcess"/>
    <dgm:cxn modelId="{195DC32F-6AFA-4973-ADF4-BFBD99678FE8}" type="presParOf" srcId="{EB58DF40-CC2D-44A7-BB7F-3B7A007B8451}" destId="{0B94C905-63F3-40AC-93A3-200EEB67DE2D}" srcOrd="0" destOrd="0" presId="urn:microsoft.com/office/officeart/2009/3/layout/RandomtoResultProcess"/>
    <dgm:cxn modelId="{FA20A136-FBA2-42EF-9318-5D734C1FB874}" type="presParOf" srcId="{EB58DF40-CC2D-44A7-BB7F-3B7A007B8451}" destId="{8F7EF649-14AB-43B6-B735-F9774ED3699E}" srcOrd="1" destOrd="0" presId="urn:microsoft.com/office/officeart/2009/3/layout/RandomtoResultProcess"/>
    <dgm:cxn modelId="{F9757732-E291-47D1-A755-1C370801143A}" type="presParOf" srcId="{B626BB90-B777-4210-9B53-7AAB5895A97D}" destId="{D5D877B6-A311-410B-8596-8DA5B820090B}" srcOrd="4" destOrd="0" presId="urn:microsoft.com/office/officeart/2009/3/layout/RandomtoResultProcess"/>
    <dgm:cxn modelId="{2EEC01CD-7D07-4F15-BC2E-A16425BA6C30}" type="presParOf" srcId="{D5D877B6-A311-410B-8596-8DA5B820090B}" destId="{176349B2-0D38-4521-B258-3F44DBAA9E13}" srcOrd="0" destOrd="0" presId="urn:microsoft.com/office/officeart/2009/3/layout/RandomtoResultProcess"/>
    <dgm:cxn modelId="{F0B88FDE-28CA-4441-B5AC-FF070EABAFD1}" type="presParOf" srcId="{D5D877B6-A311-410B-8596-8DA5B820090B}" destId="{453D8F0D-5DBB-43E4-AF5B-23C021353BF4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FBDA608-6048-402F-AA2B-5D7852B6B6AC}" type="doc">
      <dgm:prSet loTypeId="urn:microsoft.com/office/officeart/2009/3/layout/SubSte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7DC18585-AC9F-44E3-9753-FDFBC115935F}">
      <dgm:prSet phldrT="[Text]"/>
      <dgm:spPr/>
      <dgm:t>
        <a:bodyPr/>
        <a:lstStyle/>
        <a:p>
          <a:r>
            <a:rPr lang="en-CA" dirty="0"/>
            <a:t>Location (API)</a:t>
          </a:r>
        </a:p>
      </dgm:t>
    </dgm:pt>
    <dgm:pt modelId="{692551C0-6554-419B-BD70-B67664E35EC4}" type="parTrans" cxnId="{F663437C-CD53-4903-8CF4-BC903E021FE1}">
      <dgm:prSet/>
      <dgm:spPr/>
      <dgm:t>
        <a:bodyPr/>
        <a:lstStyle/>
        <a:p>
          <a:endParaRPr lang="en-CA"/>
        </a:p>
      </dgm:t>
    </dgm:pt>
    <dgm:pt modelId="{C3FDC0D2-1F13-408E-A1A3-45C35F76D701}" type="sibTrans" cxnId="{F663437C-CD53-4903-8CF4-BC903E021FE1}">
      <dgm:prSet/>
      <dgm:spPr/>
      <dgm:t>
        <a:bodyPr/>
        <a:lstStyle/>
        <a:p>
          <a:endParaRPr lang="en-CA"/>
        </a:p>
      </dgm:t>
    </dgm:pt>
    <dgm:pt modelId="{79A0F8DD-70E2-4204-89DE-5F9D97DB61BC}">
      <dgm:prSet phldrT="[Text]"/>
      <dgm:spPr/>
      <dgm:t>
        <a:bodyPr/>
        <a:lstStyle/>
        <a:p>
          <a:r>
            <a:rPr lang="en-CA" dirty="0"/>
            <a:t>Database</a:t>
          </a:r>
        </a:p>
      </dgm:t>
    </dgm:pt>
    <dgm:pt modelId="{235CBC8D-4CAF-47C0-A82C-C8B3FB75F374}" type="parTrans" cxnId="{23B4D363-A1FB-4CE6-AB7B-17393AC1B7C5}">
      <dgm:prSet/>
      <dgm:spPr/>
      <dgm:t>
        <a:bodyPr/>
        <a:lstStyle/>
        <a:p>
          <a:endParaRPr lang="en-CA"/>
        </a:p>
      </dgm:t>
    </dgm:pt>
    <dgm:pt modelId="{E38961C6-8031-4539-BEDE-5BC486A22B4A}" type="sibTrans" cxnId="{23B4D363-A1FB-4CE6-AB7B-17393AC1B7C5}">
      <dgm:prSet/>
      <dgm:spPr/>
      <dgm:t>
        <a:bodyPr/>
        <a:lstStyle/>
        <a:p>
          <a:endParaRPr lang="en-CA"/>
        </a:p>
      </dgm:t>
    </dgm:pt>
    <dgm:pt modelId="{B49E8FD6-6CF6-4D73-AC46-DAFB57CED1BD}">
      <dgm:prSet phldrT="[Text]"/>
      <dgm:spPr/>
      <dgm:t>
        <a:bodyPr/>
        <a:lstStyle/>
        <a:p>
          <a:r>
            <a:rPr lang="en-CA" dirty="0"/>
            <a:t>Update Access</a:t>
          </a:r>
        </a:p>
      </dgm:t>
    </dgm:pt>
    <dgm:pt modelId="{65480380-EE8A-4F81-92E7-50DA0491F07C}" type="parTrans" cxnId="{28638507-BD24-4E39-BB92-E49B40AAEEC0}">
      <dgm:prSet/>
      <dgm:spPr/>
      <dgm:t>
        <a:bodyPr/>
        <a:lstStyle/>
        <a:p>
          <a:endParaRPr lang="en-CA"/>
        </a:p>
      </dgm:t>
    </dgm:pt>
    <dgm:pt modelId="{18332421-F982-45A3-8E23-CC29CCD564D7}" type="sibTrans" cxnId="{28638507-BD24-4E39-BB92-E49B40AAEEC0}">
      <dgm:prSet/>
      <dgm:spPr/>
      <dgm:t>
        <a:bodyPr/>
        <a:lstStyle/>
        <a:p>
          <a:endParaRPr lang="en-CA"/>
        </a:p>
      </dgm:t>
    </dgm:pt>
    <dgm:pt modelId="{1E7520E0-9500-4960-982C-1367B2B659A3}">
      <dgm:prSet phldrT="[Text]"/>
      <dgm:spPr/>
      <dgm:t>
        <a:bodyPr/>
        <a:lstStyle/>
        <a:p>
          <a:r>
            <a:rPr lang="en-CA" dirty="0"/>
            <a:t>Haversine Formula</a:t>
          </a:r>
        </a:p>
      </dgm:t>
    </dgm:pt>
    <dgm:pt modelId="{E386F102-883D-4448-A430-1E31004AA8A7}" type="parTrans" cxnId="{B2070C8A-85CB-4892-9A0B-FA4C5159FFB0}">
      <dgm:prSet/>
      <dgm:spPr/>
      <dgm:t>
        <a:bodyPr/>
        <a:lstStyle/>
        <a:p>
          <a:endParaRPr lang="en-CA"/>
        </a:p>
      </dgm:t>
    </dgm:pt>
    <dgm:pt modelId="{6EEB45B6-DE4C-4EEE-8C1E-5AEE59E691D5}" type="sibTrans" cxnId="{B2070C8A-85CB-4892-9A0B-FA4C5159FFB0}">
      <dgm:prSet/>
      <dgm:spPr/>
      <dgm:t>
        <a:bodyPr/>
        <a:lstStyle/>
        <a:p>
          <a:endParaRPr lang="en-CA"/>
        </a:p>
      </dgm:t>
    </dgm:pt>
    <dgm:pt modelId="{DAC93DE8-18CA-4151-AB70-E38B31500CE3}" type="pres">
      <dgm:prSet presAssocID="{DFBDA608-6048-402F-AA2B-5D7852B6B6AC}" presName="Name0" presStyleCnt="0">
        <dgm:presLayoutVars>
          <dgm:chMax val="7"/>
          <dgm:dir/>
          <dgm:animOne val="branch"/>
        </dgm:presLayoutVars>
      </dgm:prSet>
      <dgm:spPr/>
    </dgm:pt>
    <dgm:pt modelId="{CCD5518A-4AE7-43A1-B5D8-0DFD529511B4}" type="pres">
      <dgm:prSet presAssocID="{7DC18585-AC9F-44E3-9753-FDFBC115935F}" presName="parTx1" presStyleLbl="node1" presStyleIdx="0" presStyleCnt="3"/>
      <dgm:spPr/>
    </dgm:pt>
    <dgm:pt modelId="{A5824445-CEF9-4330-A64A-2938AFCD4F3C}" type="pres">
      <dgm:prSet presAssocID="{7DC18585-AC9F-44E3-9753-FDFBC115935F}" presName="spPre1" presStyleCnt="0"/>
      <dgm:spPr/>
    </dgm:pt>
    <dgm:pt modelId="{8FA5523B-A8AB-48E7-BB3D-955BA643A3BC}" type="pres">
      <dgm:prSet presAssocID="{7DC18585-AC9F-44E3-9753-FDFBC115935F}" presName="chLin1" presStyleCnt="0"/>
      <dgm:spPr/>
    </dgm:pt>
    <dgm:pt modelId="{67B36000-C057-4CF5-95EA-E00B6AB37B2B}" type="pres">
      <dgm:prSet presAssocID="{E386F102-883D-4448-A430-1E31004AA8A7}" presName="Name11" presStyleLbl="parChTrans1D1" presStyleIdx="0" presStyleCnt="4"/>
      <dgm:spPr/>
    </dgm:pt>
    <dgm:pt modelId="{32A4D7C9-5198-4272-B4CB-B02A87018D61}" type="pres">
      <dgm:prSet presAssocID="{E386F102-883D-4448-A430-1E31004AA8A7}" presName="Name31" presStyleLbl="parChTrans1D1" presStyleIdx="1" presStyleCnt="4"/>
      <dgm:spPr/>
    </dgm:pt>
    <dgm:pt modelId="{780B682D-C2A1-40A1-94BC-B375F91D7D88}" type="pres">
      <dgm:prSet presAssocID="{1E7520E0-9500-4960-982C-1367B2B659A3}" presName="top1" presStyleCnt="0"/>
      <dgm:spPr/>
    </dgm:pt>
    <dgm:pt modelId="{ABF55E2C-14F1-4F80-96CE-23AC17E6BD9F}" type="pres">
      <dgm:prSet presAssocID="{1E7520E0-9500-4960-982C-1367B2B659A3}" presName="txAndLines1" presStyleCnt="0"/>
      <dgm:spPr/>
    </dgm:pt>
    <dgm:pt modelId="{6EFAD0FB-6107-4640-8756-D7908AC9CAFD}" type="pres">
      <dgm:prSet presAssocID="{1E7520E0-9500-4960-982C-1367B2B659A3}" presName="anchor1" presStyleCnt="0"/>
      <dgm:spPr/>
    </dgm:pt>
    <dgm:pt modelId="{430179F5-F594-46CA-886E-65B6C5DB7CF4}" type="pres">
      <dgm:prSet presAssocID="{1E7520E0-9500-4960-982C-1367B2B659A3}" presName="backup1" presStyleCnt="0"/>
      <dgm:spPr/>
    </dgm:pt>
    <dgm:pt modelId="{487C588F-EA03-4EEF-8078-9219C07DE4DB}" type="pres">
      <dgm:prSet presAssocID="{1E7520E0-9500-4960-982C-1367B2B659A3}" presName="preLine1" presStyleLbl="parChTrans1D1" presStyleIdx="2" presStyleCnt="4"/>
      <dgm:spPr/>
    </dgm:pt>
    <dgm:pt modelId="{11532F32-17F0-4874-9952-C4CA7A888BDB}" type="pres">
      <dgm:prSet presAssocID="{1E7520E0-9500-4960-982C-1367B2B659A3}" presName="desTx1" presStyleLbl="revTx" presStyleIdx="0" presStyleCnt="0">
        <dgm:presLayoutVars>
          <dgm:bulletEnabled val="1"/>
        </dgm:presLayoutVars>
      </dgm:prSet>
      <dgm:spPr/>
    </dgm:pt>
    <dgm:pt modelId="{DD791BEC-C545-4BF1-921A-8862D24F497F}" type="pres">
      <dgm:prSet presAssocID="{1E7520E0-9500-4960-982C-1367B2B659A3}" presName="postLine1" presStyleLbl="parChTrans1D1" presStyleIdx="3" presStyleCnt="4"/>
      <dgm:spPr/>
    </dgm:pt>
    <dgm:pt modelId="{EA93CEB6-C947-4430-9AC1-8C905772C524}" type="pres">
      <dgm:prSet presAssocID="{7DC18585-AC9F-44E3-9753-FDFBC115935F}" presName="spPost1" presStyleCnt="0"/>
      <dgm:spPr/>
    </dgm:pt>
    <dgm:pt modelId="{F9A5E8EF-1F9A-4BB1-8D74-C7DF376D8EB2}" type="pres">
      <dgm:prSet presAssocID="{79A0F8DD-70E2-4204-89DE-5F9D97DB61BC}" presName="parTx2" presStyleLbl="node1" presStyleIdx="1" presStyleCnt="3"/>
      <dgm:spPr/>
    </dgm:pt>
    <dgm:pt modelId="{9050E00D-93BE-4B86-A96E-57813BE48C8B}" type="pres">
      <dgm:prSet presAssocID="{B49E8FD6-6CF6-4D73-AC46-DAFB57CED1BD}" presName="parTx3" presStyleLbl="node1" presStyleIdx="2" presStyleCnt="3"/>
      <dgm:spPr/>
    </dgm:pt>
  </dgm:ptLst>
  <dgm:cxnLst>
    <dgm:cxn modelId="{28638507-BD24-4E39-BB92-E49B40AAEEC0}" srcId="{DFBDA608-6048-402F-AA2B-5D7852B6B6AC}" destId="{B49E8FD6-6CF6-4D73-AC46-DAFB57CED1BD}" srcOrd="2" destOrd="0" parTransId="{65480380-EE8A-4F81-92E7-50DA0491F07C}" sibTransId="{18332421-F982-45A3-8E23-CC29CCD564D7}"/>
    <dgm:cxn modelId="{AD94511A-1503-42CC-B228-EDE20DABB4AA}" type="presOf" srcId="{1E7520E0-9500-4960-982C-1367B2B659A3}" destId="{11532F32-17F0-4874-9952-C4CA7A888BDB}" srcOrd="0" destOrd="0" presId="urn:microsoft.com/office/officeart/2009/3/layout/SubStepProcess"/>
    <dgm:cxn modelId="{8BA85235-AA2A-4893-892F-110A24433812}" type="presOf" srcId="{B49E8FD6-6CF6-4D73-AC46-DAFB57CED1BD}" destId="{9050E00D-93BE-4B86-A96E-57813BE48C8B}" srcOrd="0" destOrd="0" presId="urn:microsoft.com/office/officeart/2009/3/layout/SubStepProcess"/>
    <dgm:cxn modelId="{23B4D363-A1FB-4CE6-AB7B-17393AC1B7C5}" srcId="{DFBDA608-6048-402F-AA2B-5D7852B6B6AC}" destId="{79A0F8DD-70E2-4204-89DE-5F9D97DB61BC}" srcOrd="1" destOrd="0" parTransId="{235CBC8D-4CAF-47C0-A82C-C8B3FB75F374}" sibTransId="{E38961C6-8031-4539-BEDE-5BC486A22B4A}"/>
    <dgm:cxn modelId="{F2C73967-7187-4A7A-B8A7-01D3C2209216}" type="presOf" srcId="{79A0F8DD-70E2-4204-89DE-5F9D97DB61BC}" destId="{F9A5E8EF-1F9A-4BB1-8D74-C7DF376D8EB2}" srcOrd="0" destOrd="0" presId="urn:microsoft.com/office/officeart/2009/3/layout/SubStepProcess"/>
    <dgm:cxn modelId="{F663437C-CD53-4903-8CF4-BC903E021FE1}" srcId="{DFBDA608-6048-402F-AA2B-5D7852B6B6AC}" destId="{7DC18585-AC9F-44E3-9753-FDFBC115935F}" srcOrd="0" destOrd="0" parTransId="{692551C0-6554-419B-BD70-B67664E35EC4}" sibTransId="{C3FDC0D2-1F13-408E-A1A3-45C35F76D701}"/>
    <dgm:cxn modelId="{B2070C8A-85CB-4892-9A0B-FA4C5159FFB0}" srcId="{7DC18585-AC9F-44E3-9753-FDFBC115935F}" destId="{1E7520E0-9500-4960-982C-1367B2B659A3}" srcOrd="0" destOrd="0" parTransId="{E386F102-883D-4448-A430-1E31004AA8A7}" sibTransId="{6EEB45B6-DE4C-4EEE-8C1E-5AEE59E691D5}"/>
    <dgm:cxn modelId="{E4A365E1-C6AE-4EB0-9545-005B084A0B2F}" type="presOf" srcId="{7DC18585-AC9F-44E3-9753-FDFBC115935F}" destId="{CCD5518A-4AE7-43A1-B5D8-0DFD529511B4}" srcOrd="0" destOrd="0" presId="urn:microsoft.com/office/officeart/2009/3/layout/SubStepProcess"/>
    <dgm:cxn modelId="{95605FE5-9259-462F-B0EF-4643601DC094}" type="presOf" srcId="{DFBDA608-6048-402F-AA2B-5D7852B6B6AC}" destId="{DAC93DE8-18CA-4151-AB70-E38B31500CE3}" srcOrd="0" destOrd="0" presId="urn:microsoft.com/office/officeart/2009/3/layout/SubStepProcess"/>
    <dgm:cxn modelId="{AB2DEBCB-3833-44B4-BA8D-3532A3DFC3EE}" type="presParOf" srcId="{DAC93DE8-18CA-4151-AB70-E38B31500CE3}" destId="{CCD5518A-4AE7-43A1-B5D8-0DFD529511B4}" srcOrd="0" destOrd="0" presId="urn:microsoft.com/office/officeart/2009/3/layout/SubStepProcess"/>
    <dgm:cxn modelId="{AC2C3B89-AF08-4710-AE8F-D1320E55FBEE}" type="presParOf" srcId="{DAC93DE8-18CA-4151-AB70-E38B31500CE3}" destId="{A5824445-CEF9-4330-A64A-2938AFCD4F3C}" srcOrd="1" destOrd="0" presId="urn:microsoft.com/office/officeart/2009/3/layout/SubStepProcess"/>
    <dgm:cxn modelId="{36605074-5604-45D2-9034-BA48E2A21DC5}" type="presParOf" srcId="{DAC93DE8-18CA-4151-AB70-E38B31500CE3}" destId="{8FA5523B-A8AB-48E7-BB3D-955BA643A3BC}" srcOrd="2" destOrd="0" presId="urn:microsoft.com/office/officeart/2009/3/layout/SubStepProcess"/>
    <dgm:cxn modelId="{B85A0847-3BAE-40FC-BD29-DFAE7E19396E}" type="presParOf" srcId="{8FA5523B-A8AB-48E7-BB3D-955BA643A3BC}" destId="{67B36000-C057-4CF5-95EA-E00B6AB37B2B}" srcOrd="0" destOrd="0" presId="urn:microsoft.com/office/officeart/2009/3/layout/SubStepProcess"/>
    <dgm:cxn modelId="{4DFE0A25-6FA7-4DF0-9D7C-88AC18F9D474}" type="presParOf" srcId="{8FA5523B-A8AB-48E7-BB3D-955BA643A3BC}" destId="{32A4D7C9-5198-4272-B4CB-B02A87018D61}" srcOrd="1" destOrd="0" presId="urn:microsoft.com/office/officeart/2009/3/layout/SubStepProcess"/>
    <dgm:cxn modelId="{DC8B3151-8F54-45BB-9D65-AE62C4F449C3}" type="presParOf" srcId="{8FA5523B-A8AB-48E7-BB3D-955BA643A3BC}" destId="{780B682D-C2A1-40A1-94BC-B375F91D7D88}" srcOrd="2" destOrd="0" presId="urn:microsoft.com/office/officeart/2009/3/layout/SubStepProcess"/>
    <dgm:cxn modelId="{A6F50D58-D255-4750-B410-31013B102C95}" type="presParOf" srcId="{8FA5523B-A8AB-48E7-BB3D-955BA643A3BC}" destId="{ABF55E2C-14F1-4F80-96CE-23AC17E6BD9F}" srcOrd="3" destOrd="0" presId="urn:microsoft.com/office/officeart/2009/3/layout/SubStepProcess"/>
    <dgm:cxn modelId="{3BBBC21E-9AE1-4A4A-9622-17475D3D36C6}" type="presParOf" srcId="{ABF55E2C-14F1-4F80-96CE-23AC17E6BD9F}" destId="{6EFAD0FB-6107-4640-8756-D7908AC9CAFD}" srcOrd="0" destOrd="0" presId="urn:microsoft.com/office/officeart/2009/3/layout/SubStepProcess"/>
    <dgm:cxn modelId="{FFF9C005-84F7-450B-BC84-F5F15D9B2E97}" type="presParOf" srcId="{ABF55E2C-14F1-4F80-96CE-23AC17E6BD9F}" destId="{430179F5-F594-46CA-886E-65B6C5DB7CF4}" srcOrd="1" destOrd="0" presId="urn:microsoft.com/office/officeart/2009/3/layout/SubStepProcess"/>
    <dgm:cxn modelId="{A6745463-FFF4-4237-9332-49504DD98B95}" type="presParOf" srcId="{ABF55E2C-14F1-4F80-96CE-23AC17E6BD9F}" destId="{487C588F-EA03-4EEF-8078-9219C07DE4DB}" srcOrd="2" destOrd="0" presId="urn:microsoft.com/office/officeart/2009/3/layout/SubStepProcess"/>
    <dgm:cxn modelId="{11CC8900-3891-4542-BA3A-6BFCC49935DE}" type="presParOf" srcId="{ABF55E2C-14F1-4F80-96CE-23AC17E6BD9F}" destId="{11532F32-17F0-4874-9952-C4CA7A888BDB}" srcOrd="3" destOrd="0" presId="urn:microsoft.com/office/officeart/2009/3/layout/SubStepProcess"/>
    <dgm:cxn modelId="{4609D996-D8B7-469B-82FA-D5363E9D81CA}" type="presParOf" srcId="{ABF55E2C-14F1-4F80-96CE-23AC17E6BD9F}" destId="{DD791BEC-C545-4BF1-921A-8862D24F497F}" srcOrd="4" destOrd="0" presId="urn:microsoft.com/office/officeart/2009/3/layout/SubStepProcess"/>
    <dgm:cxn modelId="{15D58FDD-EC6D-4209-881D-CA8303A884FC}" type="presParOf" srcId="{DAC93DE8-18CA-4151-AB70-E38B31500CE3}" destId="{EA93CEB6-C947-4430-9AC1-8C905772C524}" srcOrd="3" destOrd="0" presId="urn:microsoft.com/office/officeart/2009/3/layout/SubStepProcess"/>
    <dgm:cxn modelId="{71828AC2-7ECD-438F-AAA1-6D115DE2AF81}" type="presParOf" srcId="{DAC93DE8-18CA-4151-AB70-E38B31500CE3}" destId="{F9A5E8EF-1F9A-4BB1-8D74-C7DF376D8EB2}" srcOrd="4" destOrd="0" presId="urn:microsoft.com/office/officeart/2009/3/layout/SubStepProcess"/>
    <dgm:cxn modelId="{A3BEB825-48C2-4813-802C-15EF57D803DF}" type="presParOf" srcId="{DAC93DE8-18CA-4151-AB70-E38B31500CE3}" destId="{9050E00D-93BE-4B86-A96E-57813BE48C8B}" srcOrd="5" destOrd="0" presId="urn:microsoft.com/office/officeart/2009/3/layout/SubStep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BDA608-6048-402F-AA2B-5D7852B6B6AC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7DC18585-AC9F-44E3-9753-FDFBC115935F}">
      <dgm:prSet phldrT="[Text]"/>
      <dgm:spPr/>
      <dgm:t>
        <a:bodyPr/>
        <a:lstStyle/>
        <a:p>
          <a:r>
            <a:rPr lang="en-CA" dirty="0"/>
            <a:t>Location</a:t>
          </a:r>
        </a:p>
      </dgm:t>
    </dgm:pt>
    <dgm:pt modelId="{692551C0-6554-419B-BD70-B67664E35EC4}" type="parTrans" cxnId="{F663437C-CD53-4903-8CF4-BC903E021FE1}">
      <dgm:prSet/>
      <dgm:spPr/>
      <dgm:t>
        <a:bodyPr/>
        <a:lstStyle/>
        <a:p>
          <a:endParaRPr lang="en-CA"/>
        </a:p>
      </dgm:t>
    </dgm:pt>
    <dgm:pt modelId="{C3FDC0D2-1F13-408E-A1A3-45C35F76D701}" type="sibTrans" cxnId="{F663437C-CD53-4903-8CF4-BC903E021FE1}">
      <dgm:prSet/>
      <dgm:spPr/>
      <dgm:t>
        <a:bodyPr/>
        <a:lstStyle/>
        <a:p>
          <a:endParaRPr lang="en-CA"/>
        </a:p>
      </dgm:t>
    </dgm:pt>
    <dgm:pt modelId="{79A0F8DD-70E2-4204-89DE-5F9D97DB61BC}">
      <dgm:prSet phldrT="[Text]"/>
      <dgm:spPr/>
      <dgm:t>
        <a:bodyPr/>
        <a:lstStyle/>
        <a:p>
          <a:r>
            <a:rPr lang="en-CA" strike="sngStrike" dirty="0">
              <a:solidFill>
                <a:srgbClr val="FF0000"/>
              </a:solidFill>
            </a:rPr>
            <a:t>Haversine Formula</a:t>
          </a:r>
        </a:p>
      </dgm:t>
    </dgm:pt>
    <dgm:pt modelId="{235CBC8D-4CAF-47C0-A82C-C8B3FB75F374}" type="parTrans" cxnId="{23B4D363-A1FB-4CE6-AB7B-17393AC1B7C5}">
      <dgm:prSet/>
      <dgm:spPr/>
      <dgm:t>
        <a:bodyPr/>
        <a:lstStyle/>
        <a:p>
          <a:endParaRPr lang="en-CA"/>
        </a:p>
      </dgm:t>
    </dgm:pt>
    <dgm:pt modelId="{E38961C6-8031-4539-BEDE-5BC486A22B4A}" type="sibTrans" cxnId="{23B4D363-A1FB-4CE6-AB7B-17393AC1B7C5}">
      <dgm:prSet/>
      <dgm:spPr/>
      <dgm:t>
        <a:bodyPr/>
        <a:lstStyle/>
        <a:p>
          <a:endParaRPr lang="en-CA"/>
        </a:p>
      </dgm:t>
    </dgm:pt>
    <dgm:pt modelId="{1E7520E0-9500-4960-982C-1367B2B659A3}">
      <dgm:prSet phldrT="[Text]"/>
      <dgm:spPr/>
      <dgm:t>
        <a:bodyPr/>
        <a:lstStyle/>
        <a:p>
          <a:r>
            <a:rPr lang="en-CA" dirty="0"/>
            <a:t>Accessed through Google’s Geolocation API</a:t>
          </a:r>
        </a:p>
      </dgm:t>
    </dgm:pt>
    <dgm:pt modelId="{E386F102-883D-4448-A430-1E31004AA8A7}" type="parTrans" cxnId="{B2070C8A-85CB-4892-9A0B-FA4C5159FFB0}">
      <dgm:prSet/>
      <dgm:spPr/>
      <dgm:t>
        <a:bodyPr/>
        <a:lstStyle/>
        <a:p>
          <a:endParaRPr lang="en-CA"/>
        </a:p>
      </dgm:t>
    </dgm:pt>
    <dgm:pt modelId="{6EEB45B6-DE4C-4EEE-8C1E-5AEE59E691D5}" type="sibTrans" cxnId="{B2070C8A-85CB-4892-9A0B-FA4C5159FFB0}">
      <dgm:prSet/>
      <dgm:spPr/>
      <dgm:t>
        <a:bodyPr/>
        <a:lstStyle/>
        <a:p>
          <a:endParaRPr lang="en-CA"/>
        </a:p>
      </dgm:t>
    </dgm:pt>
    <dgm:pt modelId="{DECB26C0-554B-48B1-AD33-BAF7BA94CFDB}">
      <dgm:prSet phldrT="[Text]"/>
      <dgm:spPr/>
      <dgm:t>
        <a:bodyPr/>
        <a:lstStyle/>
        <a:p>
          <a:r>
            <a:rPr lang="en-CA" strike="noStrike" dirty="0">
              <a:solidFill>
                <a:schemeClr val="tx1"/>
              </a:solidFill>
            </a:rPr>
            <a:t>Database</a:t>
          </a:r>
        </a:p>
      </dgm:t>
    </dgm:pt>
    <dgm:pt modelId="{35BCFC85-29CA-4557-90C5-9C351A32FA35}" type="parTrans" cxnId="{DEA82046-861C-4556-AD65-85F9D0BE4711}">
      <dgm:prSet/>
      <dgm:spPr/>
      <dgm:t>
        <a:bodyPr/>
        <a:lstStyle/>
        <a:p>
          <a:endParaRPr lang="en-CA"/>
        </a:p>
      </dgm:t>
    </dgm:pt>
    <dgm:pt modelId="{7CEF2519-3E56-4635-8639-84D1551935A6}" type="sibTrans" cxnId="{DEA82046-861C-4556-AD65-85F9D0BE4711}">
      <dgm:prSet/>
      <dgm:spPr/>
      <dgm:t>
        <a:bodyPr/>
        <a:lstStyle/>
        <a:p>
          <a:endParaRPr lang="en-CA"/>
        </a:p>
      </dgm:t>
    </dgm:pt>
    <dgm:pt modelId="{71031380-B633-4570-B094-A232C006B328}">
      <dgm:prSet phldrT="[Text]" custT="1"/>
      <dgm:spPr/>
      <dgm:t>
        <a:bodyPr/>
        <a:lstStyle/>
        <a:p>
          <a:endParaRPr lang="en-CA" sz="2000" strike="noStrike" dirty="0">
            <a:solidFill>
              <a:schemeClr val="tx1"/>
            </a:solidFill>
          </a:endParaRPr>
        </a:p>
      </dgm:t>
    </dgm:pt>
    <dgm:pt modelId="{3F2A5D30-D3C9-4B3B-8664-C44153F18758}" type="parTrans" cxnId="{0EDEF466-F739-46CF-8C01-66678099B3F1}">
      <dgm:prSet/>
      <dgm:spPr/>
      <dgm:t>
        <a:bodyPr/>
        <a:lstStyle/>
        <a:p>
          <a:endParaRPr lang="en-CA"/>
        </a:p>
      </dgm:t>
    </dgm:pt>
    <dgm:pt modelId="{53936BE8-6A8E-41D0-90C9-741A2480D383}" type="sibTrans" cxnId="{0EDEF466-F739-46CF-8C01-66678099B3F1}">
      <dgm:prSet/>
      <dgm:spPr/>
      <dgm:t>
        <a:bodyPr/>
        <a:lstStyle/>
        <a:p>
          <a:endParaRPr lang="en-CA"/>
        </a:p>
      </dgm:t>
    </dgm:pt>
    <dgm:pt modelId="{9B047E86-8402-4BAA-8BDC-970F715C9CF7}">
      <dgm:prSet phldrT="[Text]"/>
      <dgm:spPr/>
      <dgm:t>
        <a:bodyPr/>
        <a:lstStyle/>
        <a:p>
          <a:r>
            <a:rPr lang="en-CA" strike="noStrike" dirty="0">
              <a:solidFill>
                <a:schemeClr val="tx1"/>
              </a:solidFill>
            </a:rPr>
            <a:t>Output Access</a:t>
          </a:r>
        </a:p>
      </dgm:t>
    </dgm:pt>
    <dgm:pt modelId="{1788F7F0-68E2-4418-9E45-851EA6587A80}" type="parTrans" cxnId="{CF0A1467-7FD0-466A-B087-6E70017CEA0A}">
      <dgm:prSet/>
      <dgm:spPr/>
      <dgm:t>
        <a:bodyPr/>
        <a:lstStyle/>
        <a:p>
          <a:endParaRPr lang="en-CA"/>
        </a:p>
      </dgm:t>
    </dgm:pt>
    <dgm:pt modelId="{61C14034-A8D6-4D9B-B7C2-6D04D8902F79}" type="sibTrans" cxnId="{CF0A1467-7FD0-466A-B087-6E70017CEA0A}">
      <dgm:prSet/>
      <dgm:spPr/>
      <dgm:t>
        <a:bodyPr/>
        <a:lstStyle/>
        <a:p>
          <a:endParaRPr lang="en-CA"/>
        </a:p>
      </dgm:t>
    </dgm:pt>
    <dgm:pt modelId="{AFD6456F-F996-4D15-AA9E-AB7096F7DE10}">
      <dgm:prSet phldrT="[Text]"/>
      <dgm:spPr/>
      <dgm:t>
        <a:bodyPr/>
        <a:lstStyle/>
        <a:p>
          <a:r>
            <a:rPr lang="en-CA" strike="noStrike" dirty="0">
              <a:solidFill>
                <a:schemeClr val="tx1"/>
              </a:solidFill>
            </a:rPr>
            <a:t>PowerShell</a:t>
          </a:r>
        </a:p>
      </dgm:t>
    </dgm:pt>
    <dgm:pt modelId="{128840ED-E61C-48B5-A4AA-1DDF1488B8B8}" type="parTrans" cxnId="{F2D8BF00-2EE7-4065-B864-6BC15D6ACA0A}">
      <dgm:prSet/>
      <dgm:spPr/>
      <dgm:t>
        <a:bodyPr/>
        <a:lstStyle/>
        <a:p>
          <a:endParaRPr lang="en-CA"/>
        </a:p>
      </dgm:t>
    </dgm:pt>
    <dgm:pt modelId="{FE1DE9E4-9622-4746-BB76-912AACF978F2}" type="sibTrans" cxnId="{F2D8BF00-2EE7-4065-B864-6BC15D6ACA0A}">
      <dgm:prSet/>
      <dgm:spPr/>
      <dgm:t>
        <a:bodyPr/>
        <a:lstStyle/>
        <a:p>
          <a:endParaRPr lang="en-CA"/>
        </a:p>
      </dgm:t>
    </dgm:pt>
    <dgm:pt modelId="{B626BB90-B777-4210-9B53-7AAB5895A97D}" type="pres">
      <dgm:prSet presAssocID="{DFBDA608-6048-402F-AA2B-5D7852B6B6AC}" presName="Name0" presStyleCnt="0">
        <dgm:presLayoutVars>
          <dgm:dir/>
          <dgm:animOne val="branch"/>
          <dgm:animLvl val="lvl"/>
        </dgm:presLayoutVars>
      </dgm:prSet>
      <dgm:spPr/>
    </dgm:pt>
    <dgm:pt modelId="{578DAFCB-E999-4B9E-8D2B-49E2ABFE68DA}" type="pres">
      <dgm:prSet presAssocID="{7DC18585-AC9F-44E3-9753-FDFBC115935F}" presName="chaos" presStyleCnt="0"/>
      <dgm:spPr/>
    </dgm:pt>
    <dgm:pt modelId="{F8EBC9D0-55C4-4087-9C47-2DB1D209DC37}" type="pres">
      <dgm:prSet presAssocID="{7DC18585-AC9F-44E3-9753-FDFBC115935F}" presName="parTx1" presStyleLbl="revTx" presStyleIdx="0" presStyleCnt="6"/>
      <dgm:spPr/>
    </dgm:pt>
    <dgm:pt modelId="{4C8DF809-6DB8-4023-B98D-CD8C748D9CF5}" type="pres">
      <dgm:prSet presAssocID="{7DC18585-AC9F-44E3-9753-FDFBC115935F}" presName="desTx1" presStyleLbl="revTx" presStyleIdx="1" presStyleCnt="6">
        <dgm:presLayoutVars>
          <dgm:bulletEnabled val="1"/>
        </dgm:presLayoutVars>
      </dgm:prSet>
      <dgm:spPr/>
    </dgm:pt>
    <dgm:pt modelId="{98C9136A-0FDC-4913-9705-A11EFB021F77}" type="pres">
      <dgm:prSet presAssocID="{7DC18585-AC9F-44E3-9753-FDFBC115935F}" presName="c1" presStyleLbl="node1" presStyleIdx="0" presStyleCnt="19"/>
      <dgm:spPr/>
    </dgm:pt>
    <dgm:pt modelId="{636275C8-03AD-46FB-921B-888F78C4D9AA}" type="pres">
      <dgm:prSet presAssocID="{7DC18585-AC9F-44E3-9753-FDFBC115935F}" presName="c2" presStyleLbl="node1" presStyleIdx="1" presStyleCnt="19"/>
      <dgm:spPr/>
    </dgm:pt>
    <dgm:pt modelId="{9231950A-29CB-4B15-A4CD-522A56D7F6A7}" type="pres">
      <dgm:prSet presAssocID="{7DC18585-AC9F-44E3-9753-FDFBC115935F}" presName="c3" presStyleLbl="node1" presStyleIdx="2" presStyleCnt="19"/>
      <dgm:spPr/>
    </dgm:pt>
    <dgm:pt modelId="{C59E8105-507E-4E36-A8A5-53F7AE570508}" type="pres">
      <dgm:prSet presAssocID="{7DC18585-AC9F-44E3-9753-FDFBC115935F}" presName="c4" presStyleLbl="node1" presStyleIdx="3" presStyleCnt="19"/>
      <dgm:spPr/>
    </dgm:pt>
    <dgm:pt modelId="{91D5F380-2030-4C1C-8CA7-BD7DEFEDF510}" type="pres">
      <dgm:prSet presAssocID="{7DC18585-AC9F-44E3-9753-FDFBC115935F}" presName="c5" presStyleLbl="node1" presStyleIdx="4" presStyleCnt="19"/>
      <dgm:spPr/>
    </dgm:pt>
    <dgm:pt modelId="{A2A55BA0-B8FA-40E8-92DA-77E01976F475}" type="pres">
      <dgm:prSet presAssocID="{7DC18585-AC9F-44E3-9753-FDFBC115935F}" presName="c6" presStyleLbl="node1" presStyleIdx="5" presStyleCnt="19"/>
      <dgm:spPr/>
    </dgm:pt>
    <dgm:pt modelId="{843177B4-AB77-4CB6-9B65-8408BA2A81EC}" type="pres">
      <dgm:prSet presAssocID="{7DC18585-AC9F-44E3-9753-FDFBC115935F}" presName="c7" presStyleLbl="node1" presStyleIdx="6" presStyleCnt="19"/>
      <dgm:spPr/>
    </dgm:pt>
    <dgm:pt modelId="{4E82EB0E-D827-47EF-BDC0-21BF3C4EBBD3}" type="pres">
      <dgm:prSet presAssocID="{7DC18585-AC9F-44E3-9753-FDFBC115935F}" presName="c8" presStyleLbl="node1" presStyleIdx="7" presStyleCnt="19"/>
      <dgm:spPr/>
    </dgm:pt>
    <dgm:pt modelId="{391789E5-E85F-4310-9900-4C3759C07490}" type="pres">
      <dgm:prSet presAssocID="{7DC18585-AC9F-44E3-9753-FDFBC115935F}" presName="c9" presStyleLbl="node1" presStyleIdx="8" presStyleCnt="19"/>
      <dgm:spPr/>
    </dgm:pt>
    <dgm:pt modelId="{E632B006-C7B3-4F40-8173-DA737F13958C}" type="pres">
      <dgm:prSet presAssocID="{7DC18585-AC9F-44E3-9753-FDFBC115935F}" presName="c10" presStyleLbl="node1" presStyleIdx="9" presStyleCnt="19"/>
      <dgm:spPr/>
    </dgm:pt>
    <dgm:pt modelId="{9E4574ED-27D1-4290-AE4C-C93A3B249B5B}" type="pres">
      <dgm:prSet presAssocID="{7DC18585-AC9F-44E3-9753-FDFBC115935F}" presName="c11" presStyleLbl="node1" presStyleIdx="10" presStyleCnt="19"/>
      <dgm:spPr/>
    </dgm:pt>
    <dgm:pt modelId="{8DB87B71-5FD0-4C34-870B-B669A1B188BC}" type="pres">
      <dgm:prSet presAssocID="{7DC18585-AC9F-44E3-9753-FDFBC115935F}" presName="c12" presStyleLbl="node1" presStyleIdx="11" presStyleCnt="19"/>
      <dgm:spPr/>
    </dgm:pt>
    <dgm:pt modelId="{D1B7571D-6201-4225-9BBC-1B24EBA0083A}" type="pres">
      <dgm:prSet presAssocID="{7DC18585-AC9F-44E3-9753-FDFBC115935F}" presName="c13" presStyleLbl="node1" presStyleIdx="12" presStyleCnt="19"/>
      <dgm:spPr/>
    </dgm:pt>
    <dgm:pt modelId="{888DFADC-3CFC-4E04-B665-041EFB1A12C4}" type="pres">
      <dgm:prSet presAssocID="{7DC18585-AC9F-44E3-9753-FDFBC115935F}" presName="c14" presStyleLbl="node1" presStyleIdx="13" presStyleCnt="19"/>
      <dgm:spPr/>
    </dgm:pt>
    <dgm:pt modelId="{FD586FB4-D340-445D-9057-DC7015E26628}" type="pres">
      <dgm:prSet presAssocID="{7DC18585-AC9F-44E3-9753-FDFBC115935F}" presName="c15" presStyleLbl="node1" presStyleIdx="14" presStyleCnt="19"/>
      <dgm:spPr/>
    </dgm:pt>
    <dgm:pt modelId="{B6EE30D3-34B2-42F9-B33E-1179356D0A2E}" type="pres">
      <dgm:prSet presAssocID="{7DC18585-AC9F-44E3-9753-FDFBC115935F}" presName="c16" presStyleLbl="node1" presStyleIdx="15" presStyleCnt="19"/>
      <dgm:spPr/>
    </dgm:pt>
    <dgm:pt modelId="{A90C7A6D-5B77-4DAA-A598-E9D26A0B93DD}" type="pres">
      <dgm:prSet presAssocID="{7DC18585-AC9F-44E3-9753-FDFBC115935F}" presName="c17" presStyleLbl="node1" presStyleIdx="16" presStyleCnt="19"/>
      <dgm:spPr/>
    </dgm:pt>
    <dgm:pt modelId="{D24E6DE1-3BA3-4C4D-9092-C8501FE921C5}" type="pres">
      <dgm:prSet presAssocID="{7DC18585-AC9F-44E3-9753-FDFBC115935F}" presName="c18" presStyleLbl="node1" presStyleIdx="17" presStyleCnt="19"/>
      <dgm:spPr/>
    </dgm:pt>
    <dgm:pt modelId="{3E2FC311-71FF-4F36-B83E-6ED2E616C2B0}" type="pres">
      <dgm:prSet presAssocID="{C3FDC0D2-1F13-408E-A1A3-45C35F76D701}" presName="chevronComposite1" presStyleCnt="0"/>
      <dgm:spPr/>
    </dgm:pt>
    <dgm:pt modelId="{B88B524B-3C36-489B-886D-A454FA399C42}" type="pres">
      <dgm:prSet presAssocID="{C3FDC0D2-1F13-408E-A1A3-45C35F76D701}" presName="chevron1" presStyleLbl="sibTrans2D1" presStyleIdx="0" presStyleCnt="4"/>
      <dgm:spPr/>
    </dgm:pt>
    <dgm:pt modelId="{F7577BAA-0672-4D71-A945-5CC072567CBE}" type="pres">
      <dgm:prSet presAssocID="{C3FDC0D2-1F13-408E-A1A3-45C35F76D701}" presName="spChevron1" presStyleCnt="0"/>
      <dgm:spPr/>
    </dgm:pt>
    <dgm:pt modelId="{A9E0C87C-83FE-468C-9E08-4924EFB4D5AE}" type="pres">
      <dgm:prSet presAssocID="{79A0F8DD-70E2-4204-89DE-5F9D97DB61BC}" presName="middle" presStyleCnt="0"/>
      <dgm:spPr/>
    </dgm:pt>
    <dgm:pt modelId="{3898E864-9109-4399-9FBB-A3E10D4AEF7C}" type="pres">
      <dgm:prSet presAssocID="{79A0F8DD-70E2-4204-89DE-5F9D97DB61BC}" presName="parTxMid" presStyleLbl="revTx" presStyleIdx="2" presStyleCnt="6"/>
      <dgm:spPr/>
    </dgm:pt>
    <dgm:pt modelId="{F0E6902A-BB0B-4E9A-832B-13E80496257B}" type="pres">
      <dgm:prSet presAssocID="{79A0F8DD-70E2-4204-89DE-5F9D97DB61BC}" presName="spMid" presStyleCnt="0"/>
      <dgm:spPr/>
    </dgm:pt>
    <dgm:pt modelId="{E5738791-488D-4615-92BB-67AD0C8832D4}" type="pres">
      <dgm:prSet presAssocID="{E38961C6-8031-4539-BEDE-5BC486A22B4A}" presName="chevronComposite1" presStyleCnt="0"/>
      <dgm:spPr/>
    </dgm:pt>
    <dgm:pt modelId="{72C5F08C-57AB-4575-9392-1D1257031BB9}" type="pres">
      <dgm:prSet presAssocID="{E38961C6-8031-4539-BEDE-5BC486A22B4A}" presName="chevron1" presStyleLbl="sibTrans2D1" presStyleIdx="1" presStyleCnt="4"/>
      <dgm:spPr/>
    </dgm:pt>
    <dgm:pt modelId="{15412F99-91E8-4B04-AD01-933DF63B53EE}" type="pres">
      <dgm:prSet presAssocID="{E38961C6-8031-4539-BEDE-5BC486A22B4A}" presName="spChevron1" presStyleCnt="0"/>
      <dgm:spPr/>
    </dgm:pt>
    <dgm:pt modelId="{5F35C61C-0964-4E7F-88A1-61469757FC45}" type="pres">
      <dgm:prSet presAssocID="{DECB26C0-554B-48B1-AD33-BAF7BA94CFDB}" presName="middle" presStyleCnt="0"/>
      <dgm:spPr/>
    </dgm:pt>
    <dgm:pt modelId="{7F6371D7-C475-4ACB-BAC8-3BAB377C96DD}" type="pres">
      <dgm:prSet presAssocID="{DECB26C0-554B-48B1-AD33-BAF7BA94CFDB}" presName="parTxMid" presStyleLbl="revTx" presStyleIdx="3" presStyleCnt="6"/>
      <dgm:spPr/>
    </dgm:pt>
    <dgm:pt modelId="{3D62C4EC-2880-40BC-BE41-1A064A95C8C3}" type="pres">
      <dgm:prSet presAssocID="{DECB26C0-554B-48B1-AD33-BAF7BA94CFDB}" presName="desTxMid" presStyleLbl="revTx" presStyleIdx="4" presStyleCnt="6">
        <dgm:presLayoutVars>
          <dgm:bulletEnabled val="1"/>
        </dgm:presLayoutVars>
      </dgm:prSet>
      <dgm:spPr/>
    </dgm:pt>
    <dgm:pt modelId="{A207A464-C1DC-4D20-AF0F-A1B8D979AEED}" type="pres">
      <dgm:prSet presAssocID="{DECB26C0-554B-48B1-AD33-BAF7BA94CFDB}" presName="spMid" presStyleCnt="0"/>
      <dgm:spPr/>
    </dgm:pt>
    <dgm:pt modelId="{82A30780-27E6-46D5-9257-B6505FC763EC}" type="pres">
      <dgm:prSet presAssocID="{7CEF2519-3E56-4635-8639-84D1551935A6}" presName="chevronComposite1" presStyleCnt="0"/>
      <dgm:spPr/>
    </dgm:pt>
    <dgm:pt modelId="{7058ADFC-70D0-491D-8A76-41376D27C56A}" type="pres">
      <dgm:prSet presAssocID="{7CEF2519-3E56-4635-8639-84D1551935A6}" presName="chevron1" presStyleLbl="sibTrans2D1" presStyleIdx="2" presStyleCnt="4"/>
      <dgm:spPr/>
    </dgm:pt>
    <dgm:pt modelId="{F6FB017E-1E34-4AC1-9B05-30716E6148EF}" type="pres">
      <dgm:prSet presAssocID="{7CEF2519-3E56-4635-8639-84D1551935A6}" presName="spChevron1" presStyleCnt="0"/>
      <dgm:spPr/>
    </dgm:pt>
    <dgm:pt modelId="{36A47028-E7A5-4BBE-B7F1-2A82B3016294}" type="pres">
      <dgm:prSet presAssocID="{9B047E86-8402-4BAA-8BDC-970F715C9CF7}" presName="middle" presStyleCnt="0"/>
      <dgm:spPr/>
    </dgm:pt>
    <dgm:pt modelId="{1DB9CF03-6AA4-4184-A634-29DD489D48DE}" type="pres">
      <dgm:prSet presAssocID="{9B047E86-8402-4BAA-8BDC-970F715C9CF7}" presName="parTxMid" presStyleLbl="revTx" presStyleIdx="5" presStyleCnt="6"/>
      <dgm:spPr/>
    </dgm:pt>
    <dgm:pt modelId="{F83E59BF-DF83-462E-B747-DD129F202E8D}" type="pres">
      <dgm:prSet presAssocID="{9B047E86-8402-4BAA-8BDC-970F715C9CF7}" presName="spMid" presStyleCnt="0"/>
      <dgm:spPr/>
    </dgm:pt>
    <dgm:pt modelId="{62FA6FB7-386C-4E2B-9F2A-1BA53DA58AE4}" type="pres">
      <dgm:prSet presAssocID="{61C14034-A8D6-4D9B-B7C2-6D04D8902F79}" presName="chevronComposite1" presStyleCnt="0"/>
      <dgm:spPr/>
    </dgm:pt>
    <dgm:pt modelId="{A111F021-7A80-4866-89F1-0EF725D885F3}" type="pres">
      <dgm:prSet presAssocID="{61C14034-A8D6-4D9B-B7C2-6D04D8902F79}" presName="chevron1" presStyleLbl="sibTrans2D1" presStyleIdx="3" presStyleCnt="4"/>
      <dgm:spPr/>
    </dgm:pt>
    <dgm:pt modelId="{2A8B1A56-368F-4530-9DFF-443CAC9ABC3E}" type="pres">
      <dgm:prSet presAssocID="{61C14034-A8D6-4D9B-B7C2-6D04D8902F79}" presName="spChevron1" presStyleCnt="0"/>
      <dgm:spPr/>
    </dgm:pt>
    <dgm:pt modelId="{99FF593A-DCA7-4BC9-BDE6-76A59C58EE19}" type="pres">
      <dgm:prSet presAssocID="{AFD6456F-F996-4D15-AA9E-AB7096F7DE10}" presName="last" presStyleCnt="0"/>
      <dgm:spPr/>
    </dgm:pt>
    <dgm:pt modelId="{A3ADDF5D-88F9-44E0-A81D-C43A290CD4B1}" type="pres">
      <dgm:prSet presAssocID="{AFD6456F-F996-4D15-AA9E-AB7096F7DE10}" presName="circleTx" presStyleLbl="node1" presStyleIdx="18" presStyleCnt="19"/>
      <dgm:spPr/>
    </dgm:pt>
    <dgm:pt modelId="{04266610-14BB-46F6-BCB7-EC8685C45B7A}" type="pres">
      <dgm:prSet presAssocID="{AFD6456F-F996-4D15-AA9E-AB7096F7DE10}" presName="spN" presStyleCnt="0"/>
      <dgm:spPr/>
    </dgm:pt>
  </dgm:ptLst>
  <dgm:cxnLst>
    <dgm:cxn modelId="{F2D8BF00-2EE7-4065-B864-6BC15D6ACA0A}" srcId="{DFBDA608-6048-402F-AA2B-5D7852B6B6AC}" destId="{AFD6456F-F996-4D15-AA9E-AB7096F7DE10}" srcOrd="4" destOrd="0" parTransId="{128840ED-E61C-48B5-A4AA-1DDF1488B8B8}" sibTransId="{FE1DE9E4-9622-4746-BB76-912AACF978F2}"/>
    <dgm:cxn modelId="{5E821F05-5011-43CC-82DE-4B217FA9C537}" type="presOf" srcId="{79A0F8DD-70E2-4204-89DE-5F9D97DB61BC}" destId="{3898E864-9109-4399-9FBB-A3E10D4AEF7C}" srcOrd="0" destOrd="0" presId="urn:microsoft.com/office/officeart/2009/3/layout/RandomtoResultProcess"/>
    <dgm:cxn modelId="{23B4D363-A1FB-4CE6-AB7B-17393AC1B7C5}" srcId="{DFBDA608-6048-402F-AA2B-5D7852B6B6AC}" destId="{79A0F8DD-70E2-4204-89DE-5F9D97DB61BC}" srcOrd="1" destOrd="0" parTransId="{235CBC8D-4CAF-47C0-A82C-C8B3FB75F374}" sibTransId="{E38961C6-8031-4539-BEDE-5BC486A22B4A}"/>
    <dgm:cxn modelId="{DEA82046-861C-4556-AD65-85F9D0BE4711}" srcId="{DFBDA608-6048-402F-AA2B-5D7852B6B6AC}" destId="{DECB26C0-554B-48B1-AD33-BAF7BA94CFDB}" srcOrd="2" destOrd="0" parTransId="{35BCFC85-29CA-4557-90C5-9C351A32FA35}" sibTransId="{7CEF2519-3E56-4635-8639-84D1551935A6}"/>
    <dgm:cxn modelId="{0EDEF466-F739-46CF-8C01-66678099B3F1}" srcId="{DECB26C0-554B-48B1-AD33-BAF7BA94CFDB}" destId="{71031380-B633-4570-B094-A232C006B328}" srcOrd="0" destOrd="0" parTransId="{3F2A5D30-D3C9-4B3B-8664-C44153F18758}" sibTransId="{53936BE8-6A8E-41D0-90C9-741A2480D383}"/>
    <dgm:cxn modelId="{CF0A1467-7FD0-466A-B087-6E70017CEA0A}" srcId="{DFBDA608-6048-402F-AA2B-5D7852B6B6AC}" destId="{9B047E86-8402-4BAA-8BDC-970F715C9CF7}" srcOrd="3" destOrd="0" parTransId="{1788F7F0-68E2-4418-9E45-851EA6587A80}" sibTransId="{61C14034-A8D6-4D9B-B7C2-6D04D8902F79}"/>
    <dgm:cxn modelId="{DA005C68-EE5A-4496-9E12-BA7001168868}" type="presOf" srcId="{71031380-B633-4570-B094-A232C006B328}" destId="{3D62C4EC-2880-40BC-BE41-1A064A95C8C3}" srcOrd="0" destOrd="0" presId="urn:microsoft.com/office/officeart/2009/3/layout/RandomtoResultProcess"/>
    <dgm:cxn modelId="{B9955C6F-3F4E-4BE2-946A-2054D78FE947}" type="presOf" srcId="{AFD6456F-F996-4D15-AA9E-AB7096F7DE10}" destId="{A3ADDF5D-88F9-44E0-A81D-C43A290CD4B1}" srcOrd="0" destOrd="0" presId="urn:microsoft.com/office/officeart/2009/3/layout/RandomtoResultProcess"/>
    <dgm:cxn modelId="{573D2D71-6413-46E9-85FB-B32AEA46D7BD}" type="presOf" srcId="{1E7520E0-9500-4960-982C-1367B2B659A3}" destId="{4C8DF809-6DB8-4023-B98D-CD8C748D9CF5}" srcOrd="0" destOrd="0" presId="urn:microsoft.com/office/officeart/2009/3/layout/RandomtoResultProcess"/>
    <dgm:cxn modelId="{CBFF7759-3BA0-458E-BB7D-27E7F0F70D34}" type="presOf" srcId="{9B047E86-8402-4BAA-8BDC-970F715C9CF7}" destId="{1DB9CF03-6AA4-4184-A634-29DD489D48DE}" srcOrd="0" destOrd="0" presId="urn:microsoft.com/office/officeart/2009/3/layout/RandomtoResultProcess"/>
    <dgm:cxn modelId="{F663437C-CD53-4903-8CF4-BC903E021FE1}" srcId="{DFBDA608-6048-402F-AA2B-5D7852B6B6AC}" destId="{7DC18585-AC9F-44E3-9753-FDFBC115935F}" srcOrd="0" destOrd="0" parTransId="{692551C0-6554-419B-BD70-B67664E35EC4}" sibTransId="{C3FDC0D2-1F13-408E-A1A3-45C35F76D701}"/>
    <dgm:cxn modelId="{B2070C8A-85CB-4892-9A0B-FA4C5159FFB0}" srcId="{7DC18585-AC9F-44E3-9753-FDFBC115935F}" destId="{1E7520E0-9500-4960-982C-1367B2B659A3}" srcOrd="0" destOrd="0" parTransId="{E386F102-883D-4448-A430-1E31004AA8A7}" sibTransId="{6EEB45B6-DE4C-4EEE-8C1E-5AEE59E691D5}"/>
    <dgm:cxn modelId="{044B328A-9D3A-4A5E-8CC6-DF2E6A7EFE26}" type="presOf" srcId="{DECB26C0-554B-48B1-AD33-BAF7BA94CFDB}" destId="{7F6371D7-C475-4ACB-BAC8-3BAB377C96DD}" srcOrd="0" destOrd="0" presId="urn:microsoft.com/office/officeart/2009/3/layout/RandomtoResultProcess"/>
    <dgm:cxn modelId="{062858ED-3E52-4E6F-BAAB-46D9597F03ED}" type="presOf" srcId="{7DC18585-AC9F-44E3-9753-FDFBC115935F}" destId="{F8EBC9D0-55C4-4087-9C47-2DB1D209DC37}" srcOrd="0" destOrd="0" presId="urn:microsoft.com/office/officeart/2009/3/layout/RandomtoResultProcess"/>
    <dgm:cxn modelId="{75D6D6F0-D1FB-4A3A-8F3B-1F7A991A32A9}" type="presOf" srcId="{DFBDA608-6048-402F-AA2B-5D7852B6B6AC}" destId="{B626BB90-B777-4210-9B53-7AAB5895A97D}" srcOrd="0" destOrd="0" presId="urn:microsoft.com/office/officeart/2009/3/layout/RandomtoResultProcess"/>
    <dgm:cxn modelId="{BD33313B-1B46-467C-AB3E-01579E412C93}" type="presParOf" srcId="{B626BB90-B777-4210-9B53-7AAB5895A97D}" destId="{578DAFCB-E999-4B9E-8D2B-49E2ABFE68DA}" srcOrd="0" destOrd="0" presId="urn:microsoft.com/office/officeart/2009/3/layout/RandomtoResultProcess"/>
    <dgm:cxn modelId="{3BD639C9-47E1-4D09-863F-E3E7726DE927}" type="presParOf" srcId="{578DAFCB-E999-4B9E-8D2B-49E2ABFE68DA}" destId="{F8EBC9D0-55C4-4087-9C47-2DB1D209DC37}" srcOrd="0" destOrd="0" presId="urn:microsoft.com/office/officeart/2009/3/layout/RandomtoResultProcess"/>
    <dgm:cxn modelId="{3C89E29E-4516-490E-8304-3FF8B6A6F33F}" type="presParOf" srcId="{578DAFCB-E999-4B9E-8D2B-49E2ABFE68DA}" destId="{4C8DF809-6DB8-4023-B98D-CD8C748D9CF5}" srcOrd="1" destOrd="0" presId="urn:microsoft.com/office/officeart/2009/3/layout/RandomtoResultProcess"/>
    <dgm:cxn modelId="{BA7767F5-63AF-45BE-86FF-6B61614C5505}" type="presParOf" srcId="{578DAFCB-E999-4B9E-8D2B-49E2ABFE68DA}" destId="{98C9136A-0FDC-4913-9705-A11EFB021F77}" srcOrd="2" destOrd="0" presId="urn:microsoft.com/office/officeart/2009/3/layout/RandomtoResultProcess"/>
    <dgm:cxn modelId="{E7866C66-959A-4B35-A5C0-3FB24409B91A}" type="presParOf" srcId="{578DAFCB-E999-4B9E-8D2B-49E2ABFE68DA}" destId="{636275C8-03AD-46FB-921B-888F78C4D9AA}" srcOrd="3" destOrd="0" presId="urn:microsoft.com/office/officeart/2009/3/layout/RandomtoResultProcess"/>
    <dgm:cxn modelId="{D5CF8DFC-9D79-4DC5-BAE9-64737042E089}" type="presParOf" srcId="{578DAFCB-E999-4B9E-8D2B-49E2ABFE68DA}" destId="{9231950A-29CB-4B15-A4CD-522A56D7F6A7}" srcOrd="4" destOrd="0" presId="urn:microsoft.com/office/officeart/2009/3/layout/RandomtoResultProcess"/>
    <dgm:cxn modelId="{D7B50C48-C1BB-4881-8F99-DD81D5AF3DBC}" type="presParOf" srcId="{578DAFCB-E999-4B9E-8D2B-49E2ABFE68DA}" destId="{C59E8105-507E-4E36-A8A5-53F7AE570508}" srcOrd="5" destOrd="0" presId="urn:microsoft.com/office/officeart/2009/3/layout/RandomtoResultProcess"/>
    <dgm:cxn modelId="{4C5E5F88-2E95-45A4-830F-175D788E7E7D}" type="presParOf" srcId="{578DAFCB-E999-4B9E-8D2B-49E2ABFE68DA}" destId="{91D5F380-2030-4C1C-8CA7-BD7DEFEDF510}" srcOrd="6" destOrd="0" presId="urn:microsoft.com/office/officeart/2009/3/layout/RandomtoResultProcess"/>
    <dgm:cxn modelId="{C2F5B054-F549-4D45-B9C5-6E55A701BBC2}" type="presParOf" srcId="{578DAFCB-E999-4B9E-8D2B-49E2ABFE68DA}" destId="{A2A55BA0-B8FA-40E8-92DA-77E01976F475}" srcOrd="7" destOrd="0" presId="urn:microsoft.com/office/officeart/2009/3/layout/RandomtoResultProcess"/>
    <dgm:cxn modelId="{35D5D67B-6740-4EE1-8EC0-A4ADC00810B1}" type="presParOf" srcId="{578DAFCB-E999-4B9E-8D2B-49E2ABFE68DA}" destId="{843177B4-AB77-4CB6-9B65-8408BA2A81EC}" srcOrd="8" destOrd="0" presId="urn:microsoft.com/office/officeart/2009/3/layout/RandomtoResultProcess"/>
    <dgm:cxn modelId="{37A0301E-0540-4E11-87C7-81762C3D2807}" type="presParOf" srcId="{578DAFCB-E999-4B9E-8D2B-49E2ABFE68DA}" destId="{4E82EB0E-D827-47EF-BDC0-21BF3C4EBBD3}" srcOrd="9" destOrd="0" presId="urn:microsoft.com/office/officeart/2009/3/layout/RandomtoResultProcess"/>
    <dgm:cxn modelId="{B00585C7-5FA0-43C5-9464-91257A8824D7}" type="presParOf" srcId="{578DAFCB-E999-4B9E-8D2B-49E2ABFE68DA}" destId="{391789E5-E85F-4310-9900-4C3759C07490}" srcOrd="10" destOrd="0" presId="urn:microsoft.com/office/officeart/2009/3/layout/RandomtoResultProcess"/>
    <dgm:cxn modelId="{CA369497-DC40-4FFE-BF64-D1B6CBD2795D}" type="presParOf" srcId="{578DAFCB-E999-4B9E-8D2B-49E2ABFE68DA}" destId="{E632B006-C7B3-4F40-8173-DA737F13958C}" srcOrd="11" destOrd="0" presId="urn:microsoft.com/office/officeart/2009/3/layout/RandomtoResultProcess"/>
    <dgm:cxn modelId="{82A6036F-2F02-4E9F-8C2B-5A99DC629BD6}" type="presParOf" srcId="{578DAFCB-E999-4B9E-8D2B-49E2ABFE68DA}" destId="{9E4574ED-27D1-4290-AE4C-C93A3B249B5B}" srcOrd="12" destOrd="0" presId="urn:microsoft.com/office/officeart/2009/3/layout/RandomtoResultProcess"/>
    <dgm:cxn modelId="{B1F892E5-FF35-4248-8736-2C1F90C5C58C}" type="presParOf" srcId="{578DAFCB-E999-4B9E-8D2B-49E2ABFE68DA}" destId="{8DB87B71-5FD0-4C34-870B-B669A1B188BC}" srcOrd="13" destOrd="0" presId="urn:microsoft.com/office/officeart/2009/3/layout/RandomtoResultProcess"/>
    <dgm:cxn modelId="{D7FF52CE-C7C6-495C-927F-C18D892F8877}" type="presParOf" srcId="{578DAFCB-E999-4B9E-8D2B-49E2ABFE68DA}" destId="{D1B7571D-6201-4225-9BBC-1B24EBA0083A}" srcOrd="14" destOrd="0" presId="urn:microsoft.com/office/officeart/2009/3/layout/RandomtoResultProcess"/>
    <dgm:cxn modelId="{01AB2A05-4A91-4215-B2B0-2B4D9D99E842}" type="presParOf" srcId="{578DAFCB-E999-4B9E-8D2B-49E2ABFE68DA}" destId="{888DFADC-3CFC-4E04-B665-041EFB1A12C4}" srcOrd="15" destOrd="0" presId="urn:microsoft.com/office/officeart/2009/3/layout/RandomtoResultProcess"/>
    <dgm:cxn modelId="{FD0ED0D8-07F7-4484-8562-5D98272F4DD5}" type="presParOf" srcId="{578DAFCB-E999-4B9E-8D2B-49E2ABFE68DA}" destId="{FD586FB4-D340-445D-9057-DC7015E26628}" srcOrd="16" destOrd="0" presId="urn:microsoft.com/office/officeart/2009/3/layout/RandomtoResultProcess"/>
    <dgm:cxn modelId="{DA33C9F4-F20E-4682-BAE5-A5729F3AD097}" type="presParOf" srcId="{578DAFCB-E999-4B9E-8D2B-49E2ABFE68DA}" destId="{B6EE30D3-34B2-42F9-B33E-1179356D0A2E}" srcOrd="17" destOrd="0" presId="urn:microsoft.com/office/officeart/2009/3/layout/RandomtoResultProcess"/>
    <dgm:cxn modelId="{0E1A06EB-9F87-4F0C-9123-337BC90F6490}" type="presParOf" srcId="{578DAFCB-E999-4B9E-8D2B-49E2ABFE68DA}" destId="{A90C7A6D-5B77-4DAA-A598-E9D26A0B93DD}" srcOrd="18" destOrd="0" presId="urn:microsoft.com/office/officeart/2009/3/layout/RandomtoResultProcess"/>
    <dgm:cxn modelId="{320B8CE4-FED7-44F5-89E3-016510179DF6}" type="presParOf" srcId="{578DAFCB-E999-4B9E-8D2B-49E2ABFE68DA}" destId="{D24E6DE1-3BA3-4C4D-9092-C8501FE921C5}" srcOrd="19" destOrd="0" presId="urn:microsoft.com/office/officeart/2009/3/layout/RandomtoResultProcess"/>
    <dgm:cxn modelId="{767D3505-BD0A-4189-8F5C-CC8A852E6A03}" type="presParOf" srcId="{B626BB90-B777-4210-9B53-7AAB5895A97D}" destId="{3E2FC311-71FF-4F36-B83E-6ED2E616C2B0}" srcOrd="1" destOrd="0" presId="urn:microsoft.com/office/officeart/2009/3/layout/RandomtoResultProcess"/>
    <dgm:cxn modelId="{80360FFA-DF40-4865-A52C-187755D45A57}" type="presParOf" srcId="{3E2FC311-71FF-4F36-B83E-6ED2E616C2B0}" destId="{B88B524B-3C36-489B-886D-A454FA399C42}" srcOrd="0" destOrd="0" presId="urn:microsoft.com/office/officeart/2009/3/layout/RandomtoResultProcess"/>
    <dgm:cxn modelId="{E8BEA0DB-1F7B-462A-94FA-9E986953FCEE}" type="presParOf" srcId="{3E2FC311-71FF-4F36-B83E-6ED2E616C2B0}" destId="{F7577BAA-0672-4D71-A945-5CC072567CBE}" srcOrd="1" destOrd="0" presId="urn:microsoft.com/office/officeart/2009/3/layout/RandomtoResultProcess"/>
    <dgm:cxn modelId="{7C0E72B3-1BAC-4B62-8579-5D356C2FF72F}" type="presParOf" srcId="{B626BB90-B777-4210-9B53-7AAB5895A97D}" destId="{A9E0C87C-83FE-468C-9E08-4924EFB4D5AE}" srcOrd="2" destOrd="0" presId="urn:microsoft.com/office/officeart/2009/3/layout/RandomtoResultProcess"/>
    <dgm:cxn modelId="{AC09AA93-1013-47E9-B7F5-8B1337172ADE}" type="presParOf" srcId="{A9E0C87C-83FE-468C-9E08-4924EFB4D5AE}" destId="{3898E864-9109-4399-9FBB-A3E10D4AEF7C}" srcOrd="0" destOrd="0" presId="urn:microsoft.com/office/officeart/2009/3/layout/RandomtoResultProcess"/>
    <dgm:cxn modelId="{694043E8-8463-4FD2-B3C2-92CF0004EDE1}" type="presParOf" srcId="{A9E0C87C-83FE-468C-9E08-4924EFB4D5AE}" destId="{F0E6902A-BB0B-4E9A-832B-13E80496257B}" srcOrd="1" destOrd="0" presId="urn:microsoft.com/office/officeart/2009/3/layout/RandomtoResultProcess"/>
    <dgm:cxn modelId="{A75BC18A-9E73-4ED9-AF01-8A5C7D828ED3}" type="presParOf" srcId="{B626BB90-B777-4210-9B53-7AAB5895A97D}" destId="{E5738791-488D-4615-92BB-67AD0C8832D4}" srcOrd="3" destOrd="0" presId="urn:microsoft.com/office/officeart/2009/3/layout/RandomtoResultProcess"/>
    <dgm:cxn modelId="{9044900B-307C-4B21-8EED-CF8A33D8562C}" type="presParOf" srcId="{E5738791-488D-4615-92BB-67AD0C8832D4}" destId="{72C5F08C-57AB-4575-9392-1D1257031BB9}" srcOrd="0" destOrd="0" presId="urn:microsoft.com/office/officeart/2009/3/layout/RandomtoResultProcess"/>
    <dgm:cxn modelId="{57DE75DE-A1CC-4AB6-89C9-E933ED89CF24}" type="presParOf" srcId="{E5738791-488D-4615-92BB-67AD0C8832D4}" destId="{15412F99-91E8-4B04-AD01-933DF63B53EE}" srcOrd="1" destOrd="0" presId="urn:microsoft.com/office/officeart/2009/3/layout/RandomtoResultProcess"/>
    <dgm:cxn modelId="{33B58130-E4C7-4B39-AF65-8D1178EF8855}" type="presParOf" srcId="{B626BB90-B777-4210-9B53-7AAB5895A97D}" destId="{5F35C61C-0964-4E7F-88A1-61469757FC45}" srcOrd="4" destOrd="0" presId="urn:microsoft.com/office/officeart/2009/3/layout/RandomtoResultProcess"/>
    <dgm:cxn modelId="{CB8E7CF0-180E-4717-ACFC-222BD348122E}" type="presParOf" srcId="{5F35C61C-0964-4E7F-88A1-61469757FC45}" destId="{7F6371D7-C475-4ACB-BAC8-3BAB377C96DD}" srcOrd="0" destOrd="0" presId="urn:microsoft.com/office/officeart/2009/3/layout/RandomtoResultProcess"/>
    <dgm:cxn modelId="{5D5B22EB-F24D-43D1-87CB-49BD15199A78}" type="presParOf" srcId="{5F35C61C-0964-4E7F-88A1-61469757FC45}" destId="{3D62C4EC-2880-40BC-BE41-1A064A95C8C3}" srcOrd="1" destOrd="0" presId="urn:microsoft.com/office/officeart/2009/3/layout/RandomtoResultProcess"/>
    <dgm:cxn modelId="{45B46616-CDBD-40FE-9B1F-944B221C91C5}" type="presParOf" srcId="{5F35C61C-0964-4E7F-88A1-61469757FC45}" destId="{A207A464-C1DC-4D20-AF0F-A1B8D979AEED}" srcOrd="2" destOrd="0" presId="urn:microsoft.com/office/officeart/2009/3/layout/RandomtoResultProcess"/>
    <dgm:cxn modelId="{0AA52D14-BE1A-400A-82A4-D25ADF7D2258}" type="presParOf" srcId="{B626BB90-B777-4210-9B53-7AAB5895A97D}" destId="{82A30780-27E6-46D5-9257-B6505FC763EC}" srcOrd="5" destOrd="0" presId="urn:microsoft.com/office/officeart/2009/3/layout/RandomtoResultProcess"/>
    <dgm:cxn modelId="{1EC6A587-2D10-475F-95A6-D35F3E8FAB3B}" type="presParOf" srcId="{82A30780-27E6-46D5-9257-B6505FC763EC}" destId="{7058ADFC-70D0-491D-8A76-41376D27C56A}" srcOrd="0" destOrd="0" presId="urn:microsoft.com/office/officeart/2009/3/layout/RandomtoResultProcess"/>
    <dgm:cxn modelId="{6354CA98-4451-4074-855C-3B6B217BC1F2}" type="presParOf" srcId="{82A30780-27E6-46D5-9257-B6505FC763EC}" destId="{F6FB017E-1E34-4AC1-9B05-30716E6148EF}" srcOrd="1" destOrd="0" presId="urn:microsoft.com/office/officeart/2009/3/layout/RandomtoResultProcess"/>
    <dgm:cxn modelId="{C6C4776B-3C8A-4BF4-BD88-CA2A8CC8A9BA}" type="presParOf" srcId="{B626BB90-B777-4210-9B53-7AAB5895A97D}" destId="{36A47028-E7A5-4BBE-B7F1-2A82B3016294}" srcOrd="6" destOrd="0" presId="urn:microsoft.com/office/officeart/2009/3/layout/RandomtoResultProcess"/>
    <dgm:cxn modelId="{96C98994-4338-4E06-A29F-DD8ECF879438}" type="presParOf" srcId="{36A47028-E7A5-4BBE-B7F1-2A82B3016294}" destId="{1DB9CF03-6AA4-4184-A634-29DD489D48DE}" srcOrd="0" destOrd="0" presId="urn:microsoft.com/office/officeart/2009/3/layout/RandomtoResultProcess"/>
    <dgm:cxn modelId="{75EF893A-FA0C-478A-8FCB-3135DEDCCE24}" type="presParOf" srcId="{36A47028-E7A5-4BBE-B7F1-2A82B3016294}" destId="{F83E59BF-DF83-462E-B747-DD129F202E8D}" srcOrd="1" destOrd="0" presId="urn:microsoft.com/office/officeart/2009/3/layout/RandomtoResultProcess"/>
    <dgm:cxn modelId="{DA95909E-E974-4822-85DA-EF6408EA59F4}" type="presParOf" srcId="{B626BB90-B777-4210-9B53-7AAB5895A97D}" destId="{62FA6FB7-386C-4E2B-9F2A-1BA53DA58AE4}" srcOrd="7" destOrd="0" presId="urn:microsoft.com/office/officeart/2009/3/layout/RandomtoResultProcess"/>
    <dgm:cxn modelId="{E27B5D42-6CEB-438A-AA02-252BC2C710BE}" type="presParOf" srcId="{62FA6FB7-386C-4E2B-9F2A-1BA53DA58AE4}" destId="{A111F021-7A80-4866-89F1-0EF725D885F3}" srcOrd="0" destOrd="0" presId="urn:microsoft.com/office/officeart/2009/3/layout/RandomtoResultProcess"/>
    <dgm:cxn modelId="{C20710D6-2C9E-46F0-9614-1EC1A7969F6B}" type="presParOf" srcId="{62FA6FB7-386C-4E2B-9F2A-1BA53DA58AE4}" destId="{2A8B1A56-368F-4530-9DFF-443CAC9ABC3E}" srcOrd="1" destOrd="0" presId="urn:microsoft.com/office/officeart/2009/3/layout/RandomtoResultProcess"/>
    <dgm:cxn modelId="{D9FFE75B-3136-452E-81FC-41E33C0B1132}" type="presParOf" srcId="{B626BB90-B777-4210-9B53-7AAB5895A97D}" destId="{99FF593A-DCA7-4BC9-BDE6-76A59C58EE19}" srcOrd="8" destOrd="0" presId="urn:microsoft.com/office/officeart/2009/3/layout/RandomtoResultProcess"/>
    <dgm:cxn modelId="{0C9558DE-2616-4E03-B1D7-271685584193}" type="presParOf" srcId="{99FF593A-DCA7-4BC9-BDE6-76A59C58EE19}" destId="{A3ADDF5D-88F9-44E0-A81D-C43A290CD4B1}" srcOrd="0" destOrd="0" presId="urn:microsoft.com/office/officeart/2009/3/layout/RandomtoResultProcess"/>
    <dgm:cxn modelId="{FF5FFE09-B78F-46C9-AA86-5263A0F1A591}" type="presParOf" srcId="{99FF593A-DCA7-4BC9-BDE6-76A59C58EE19}" destId="{04266610-14BB-46F6-BCB7-EC8685C45B7A}" srcOrd="1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9655DA7-FA16-4311-BCAD-D00E0D792D6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822B16CA-F040-4D64-8DA9-2F801CDC96AF}">
      <dgm:prSet custT="1"/>
      <dgm:spPr/>
      <dgm:t>
        <a:bodyPr/>
        <a:lstStyle/>
        <a:p>
          <a:r>
            <a:rPr lang="en-US" sz="2800" b="0" i="0"/>
            <a:t>Lessons Learned</a:t>
          </a:r>
          <a:endParaRPr lang="en-CA" sz="2800"/>
        </a:p>
      </dgm:t>
    </dgm:pt>
    <dgm:pt modelId="{EB22A546-B58A-4461-85EB-B0629F60D83A}" type="parTrans" cxnId="{AC183877-BA2A-4944-94C3-CDB692367045}">
      <dgm:prSet/>
      <dgm:spPr/>
      <dgm:t>
        <a:bodyPr/>
        <a:lstStyle/>
        <a:p>
          <a:endParaRPr lang="en-CA"/>
        </a:p>
      </dgm:t>
    </dgm:pt>
    <dgm:pt modelId="{C60CB701-E15C-4A52-883B-3C5BF028D9FB}" type="sibTrans" cxnId="{AC183877-BA2A-4944-94C3-CDB692367045}">
      <dgm:prSet/>
      <dgm:spPr/>
      <dgm:t>
        <a:bodyPr/>
        <a:lstStyle/>
        <a:p>
          <a:endParaRPr lang="en-CA"/>
        </a:p>
      </dgm:t>
    </dgm:pt>
    <dgm:pt modelId="{326470EC-1107-476A-B640-193EF3261107}">
      <dgm:prSet custT="1"/>
      <dgm:spPr/>
      <dgm:t>
        <a:bodyPr/>
        <a:lstStyle/>
        <a:p>
          <a:r>
            <a:rPr lang="en-US" sz="2400" b="0" i="0" dirty="0"/>
            <a:t>Precise location validation</a:t>
          </a:r>
          <a:endParaRPr lang="en-CA" sz="2400" dirty="0"/>
        </a:p>
      </dgm:t>
    </dgm:pt>
    <dgm:pt modelId="{8827CB9E-C305-4FED-838D-A29B73FF3D09}" type="parTrans" cxnId="{20E0DD83-FF4A-4460-9477-150E45FC5748}">
      <dgm:prSet/>
      <dgm:spPr/>
      <dgm:t>
        <a:bodyPr/>
        <a:lstStyle/>
        <a:p>
          <a:endParaRPr lang="en-CA"/>
        </a:p>
      </dgm:t>
    </dgm:pt>
    <dgm:pt modelId="{D2F6C8FD-DE9D-4635-B5CF-5AA06E205BE8}" type="sibTrans" cxnId="{20E0DD83-FF4A-4460-9477-150E45FC5748}">
      <dgm:prSet/>
      <dgm:spPr/>
      <dgm:t>
        <a:bodyPr/>
        <a:lstStyle/>
        <a:p>
          <a:endParaRPr lang="en-CA"/>
        </a:p>
      </dgm:t>
    </dgm:pt>
    <dgm:pt modelId="{047B5A6D-5AE9-4991-BFFA-CBA6277C45AE}">
      <dgm:prSet custT="1"/>
      <dgm:spPr/>
      <dgm:t>
        <a:bodyPr/>
        <a:lstStyle/>
        <a:p>
          <a:r>
            <a:rPr lang="en-US" sz="3200" b="0" i="0"/>
            <a:t>Future Work</a:t>
          </a:r>
          <a:endParaRPr lang="en-CA" sz="3200"/>
        </a:p>
      </dgm:t>
    </dgm:pt>
    <dgm:pt modelId="{DFAB3053-4CB1-4F1E-B200-F6AE5CF1C0E1}" type="parTrans" cxnId="{6E6E416B-5329-422B-B83A-CC4E6C5C31F4}">
      <dgm:prSet/>
      <dgm:spPr/>
      <dgm:t>
        <a:bodyPr/>
        <a:lstStyle/>
        <a:p>
          <a:endParaRPr lang="en-CA"/>
        </a:p>
      </dgm:t>
    </dgm:pt>
    <dgm:pt modelId="{285BF134-B6B1-426F-98EC-428F86AD13B7}" type="sibTrans" cxnId="{6E6E416B-5329-422B-B83A-CC4E6C5C31F4}">
      <dgm:prSet/>
      <dgm:spPr/>
      <dgm:t>
        <a:bodyPr/>
        <a:lstStyle/>
        <a:p>
          <a:endParaRPr lang="en-CA"/>
        </a:p>
      </dgm:t>
    </dgm:pt>
    <dgm:pt modelId="{213F9D44-F7B1-49DE-8CFF-D3AA38725815}">
      <dgm:prSet custT="1"/>
      <dgm:spPr/>
      <dgm:t>
        <a:bodyPr/>
        <a:lstStyle/>
        <a:p>
          <a:r>
            <a:rPr lang="en-US" sz="2400" b="0" i="0"/>
            <a:t>Enhance signal accuracy</a:t>
          </a:r>
          <a:endParaRPr lang="en-CA" sz="2400"/>
        </a:p>
      </dgm:t>
    </dgm:pt>
    <dgm:pt modelId="{F8DA0D9A-E877-4D12-B6E9-C185B4C5C181}" type="parTrans" cxnId="{3EBD6EA9-6AD1-4874-8A10-778178BDD1AD}">
      <dgm:prSet/>
      <dgm:spPr/>
      <dgm:t>
        <a:bodyPr/>
        <a:lstStyle/>
        <a:p>
          <a:endParaRPr lang="en-CA"/>
        </a:p>
      </dgm:t>
    </dgm:pt>
    <dgm:pt modelId="{FFC14EB5-6A52-4557-A4D0-6B05BE4C0C26}" type="sibTrans" cxnId="{3EBD6EA9-6AD1-4874-8A10-778178BDD1AD}">
      <dgm:prSet/>
      <dgm:spPr/>
      <dgm:t>
        <a:bodyPr/>
        <a:lstStyle/>
        <a:p>
          <a:endParaRPr lang="en-CA"/>
        </a:p>
      </dgm:t>
    </dgm:pt>
    <dgm:pt modelId="{B48F9019-9E9F-4FC1-8E67-80905CED9992}">
      <dgm:prSet custT="1"/>
      <dgm:spPr/>
      <dgm:t>
        <a:bodyPr/>
        <a:lstStyle/>
        <a:p>
          <a:r>
            <a:rPr lang="en-US" sz="2400" b="0" i="0"/>
            <a:t>Integrating user feedback early</a:t>
          </a:r>
          <a:endParaRPr lang="en-CA" sz="2400"/>
        </a:p>
      </dgm:t>
    </dgm:pt>
    <dgm:pt modelId="{A1311A4B-6832-495E-8B8D-9CA99CAEC578}" type="parTrans" cxnId="{BDBF3EEB-5193-4282-91A5-90901F106B8C}">
      <dgm:prSet/>
      <dgm:spPr/>
      <dgm:t>
        <a:bodyPr/>
        <a:lstStyle/>
        <a:p>
          <a:endParaRPr lang="en-CA"/>
        </a:p>
      </dgm:t>
    </dgm:pt>
    <dgm:pt modelId="{CC9797B0-D076-44BF-B756-5FBC02509523}" type="sibTrans" cxnId="{BDBF3EEB-5193-4282-91A5-90901F106B8C}">
      <dgm:prSet/>
      <dgm:spPr/>
      <dgm:t>
        <a:bodyPr/>
        <a:lstStyle/>
        <a:p>
          <a:endParaRPr lang="en-CA"/>
        </a:p>
      </dgm:t>
    </dgm:pt>
    <dgm:pt modelId="{5D60DFFA-1597-4CFB-865F-1EA25112594F}">
      <dgm:prSet custT="1"/>
      <dgm:spPr/>
      <dgm:t>
        <a:bodyPr/>
        <a:lstStyle/>
        <a:p>
          <a:r>
            <a:rPr lang="en-CA" sz="3200"/>
            <a:t>Prototype III</a:t>
          </a:r>
        </a:p>
      </dgm:t>
    </dgm:pt>
    <dgm:pt modelId="{747038CE-FE7A-4E24-8FDA-5851E064B008}" type="parTrans" cxnId="{242F0B49-2D87-420E-BAD5-FFB3C4B1D335}">
      <dgm:prSet/>
      <dgm:spPr/>
      <dgm:t>
        <a:bodyPr/>
        <a:lstStyle/>
        <a:p>
          <a:endParaRPr lang="en-CA"/>
        </a:p>
      </dgm:t>
    </dgm:pt>
    <dgm:pt modelId="{053DCB3E-4F6E-4EC4-88F1-FF71A021D49A}" type="sibTrans" cxnId="{242F0B49-2D87-420E-BAD5-FFB3C4B1D335}">
      <dgm:prSet/>
      <dgm:spPr/>
      <dgm:t>
        <a:bodyPr/>
        <a:lstStyle/>
        <a:p>
          <a:endParaRPr lang="en-CA"/>
        </a:p>
      </dgm:t>
    </dgm:pt>
    <dgm:pt modelId="{932B3EC7-3D11-486A-8B30-5F675B46A826}">
      <dgm:prSet custT="1"/>
      <dgm:spPr/>
      <dgm:t>
        <a:bodyPr/>
        <a:lstStyle/>
        <a:p>
          <a:r>
            <a:rPr lang="en-CA" sz="2400"/>
            <a:t>Develop a comprehensive UI</a:t>
          </a:r>
        </a:p>
      </dgm:t>
    </dgm:pt>
    <dgm:pt modelId="{7F14D229-D117-4A1B-8BAC-8B4E0053A73E}" type="parTrans" cxnId="{2B0D76FC-1D4E-4888-B416-0A96849C81B9}">
      <dgm:prSet/>
      <dgm:spPr/>
      <dgm:t>
        <a:bodyPr/>
        <a:lstStyle/>
        <a:p>
          <a:endParaRPr lang="en-CA"/>
        </a:p>
      </dgm:t>
    </dgm:pt>
    <dgm:pt modelId="{5E61AC88-20C0-408B-833A-183809D6F302}" type="sibTrans" cxnId="{2B0D76FC-1D4E-4888-B416-0A96849C81B9}">
      <dgm:prSet/>
      <dgm:spPr/>
      <dgm:t>
        <a:bodyPr/>
        <a:lstStyle/>
        <a:p>
          <a:endParaRPr lang="en-CA"/>
        </a:p>
      </dgm:t>
    </dgm:pt>
    <dgm:pt modelId="{58C10B55-F799-4945-BDB5-0ADBD6EAC649}">
      <dgm:prSet custT="1"/>
      <dgm:spPr/>
      <dgm:t>
        <a:bodyPr/>
        <a:lstStyle/>
        <a:p>
          <a:r>
            <a:rPr lang="en-CA" sz="2400"/>
            <a:t>Full API integration</a:t>
          </a:r>
        </a:p>
      </dgm:t>
    </dgm:pt>
    <dgm:pt modelId="{68801FF7-BB97-406D-98E9-6EACEC2EEA67}" type="parTrans" cxnId="{2814843F-B9BA-4BAA-BF57-53199403CF06}">
      <dgm:prSet/>
      <dgm:spPr/>
      <dgm:t>
        <a:bodyPr/>
        <a:lstStyle/>
        <a:p>
          <a:endParaRPr lang="en-CA"/>
        </a:p>
      </dgm:t>
    </dgm:pt>
    <dgm:pt modelId="{16849CB0-8263-4FCF-B93D-9F0E865F7A72}" type="sibTrans" cxnId="{2814843F-B9BA-4BAA-BF57-53199403CF06}">
      <dgm:prSet/>
      <dgm:spPr/>
      <dgm:t>
        <a:bodyPr/>
        <a:lstStyle/>
        <a:p>
          <a:endParaRPr lang="en-CA"/>
        </a:p>
      </dgm:t>
    </dgm:pt>
    <dgm:pt modelId="{A9AC3D9A-8602-4232-A1F6-7C919D91250F}">
      <dgm:prSet custT="1"/>
      <dgm:spPr/>
      <dgm:t>
        <a:bodyPr/>
        <a:lstStyle/>
        <a:p>
          <a:r>
            <a:rPr lang="en-CA" sz="2400"/>
            <a:t>Develop more system responses</a:t>
          </a:r>
        </a:p>
      </dgm:t>
    </dgm:pt>
    <dgm:pt modelId="{BF82332E-ACBE-4453-B3F0-4D4C9F602279}" type="parTrans" cxnId="{8FA6AA6E-8C81-473A-804F-3224D336DD39}">
      <dgm:prSet/>
      <dgm:spPr/>
      <dgm:t>
        <a:bodyPr/>
        <a:lstStyle/>
        <a:p>
          <a:endParaRPr lang="en-CA"/>
        </a:p>
      </dgm:t>
    </dgm:pt>
    <dgm:pt modelId="{7357B2EE-CE98-4AC3-A69E-7CFA42614A06}" type="sibTrans" cxnId="{8FA6AA6E-8C81-473A-804F-3224D336DD39}">
      <dgm:prSet/>
      <dgm:spPr/>
      <dgm:t>
        <a:bodyPr/>
        <a:lstStyle/>
        <a:p>
          <a:endParaRPr lang="en-CA"/>
        </a:p>
      </dgm:t>
    </dgm:pt>
    <dgm:pt modelId="{01A6CE16-E81D-4302-A1C3-C0AE8A0256BA}" type="pres">
      <dgm:prSet presAssocID="{B9655DA7-FA16-4311-BCAD-D00E0D792D6B}" presName="rootnode" presStyleCnt="0">
        <dgm:presLayoutVars>
          <dgm:chMax/>
          <dgm:chPref/>
          <dgm:dir/>
          <dgm:animLvl val="lvl"/>
        </dgm:presLayoutVars>
      </dgm:prSet>
      <dgm:spPr/>
    </dgm:pt>
    <dgm:pt modelId="{990D8C6E-EA3B-4383-B48A-74A1FFEA1D53}" type="pres">
      <dgm:prSet presAssocID="{822B16CA-F040-4D64-8DA9-2F801CDC96AF}" presName="composite" presStyleCnt="0"/>
      <dgm:spPr/>
    </dgm:pt>
    <dgm:pt modelId="{1A8FE320-52EB-4609-90C9-655F97646968}" type="pres">
      <dgm:prSet presAssocID="{822B16CA-F040-4D64-8DA9-2F801CDC96AF}" presName="LShape" presStyleLbl="alignNode1" presStyleIdx="0" presStyleCnt="5" custLinFactNeighborX="-6782"/>
      <dgm:spPr/>
    </dgm:pt>
    <dgm:pt modelId="{9784DFDD-045A-49B8-AF0C-9F0B1A5FF8B6}" type="pres">
      <dgm:prSet presAssocID="{822B16CA-F040-4D64-8DA9-2F801CDC96AF}" presName="ParentText" presStyleLbl="revTx" presStyleIdx="0" presStyleCnt="3" custScaleX="118304">
        <dgm:presLayoutVars>
          <dgm:chMax val="0"/>
          <dgm:chPref val="0"/>
          <dgm:bulletEnabled val="1"/>
        </dgm:presLayoutVars>
      </dgm:prSet>
      <dgm:spPr/>
    </dgm:pt>
    <dgm:pt modelId="{27E12101-F2FF-44CF-B56A-7E41FF0A5371}" type="pres">
      <dgm:prSet presAssocID="{822B16CA-F040-4D64-8DA9-2F801CDC96AF}" presName="Triangle" presStyleLbl="alignNode1" presStyleIdx="1" presStyleCnt="5"/>
      <dgm:spPr/>
    </dgm:pt>
    <dgm:pt modelId="{79D3524F-D027-476B-8D05-5D1536A8CCBE}" type="pres">
      <dgm:prSet presAssocID="{C60CB701-E15C-4A52-883B-3C5BF028D9FB}" presName="sibTrans" presStyleCnt="0"/>
      <dgm:spPr/>
    </dgm:pt>
    <dgm:pt modelId="{2FEB5AAE-C11A-4F98-A096-17AA792801F5}" type="pres">
      <dgm:prSet presAssocID="{C60CB701-E15C-4A52-883B-3C5BF028D9FB}" presName="space" presStyleCnt="0"/>
      <dgm:spPr/>
    </dgm:pt>
    <dgm:pt modelId="{B7161FC2-F162-4B3C-8522-FBE14581498C}" type="pres">
      <dgm:prSet presAssocID="{5D60DFFA-1597-4CFB-865F-1EA25112594F}" presName="composite" presStyleCnt="0"/>
      <dgm:spPr/>
    </dgm:pt>
    <dgm:pt modelId="{7A1CA070-15A0-4419-BB43-5C0CEC09B833}" type="pres">
      <dgm:prSet presAssocID="{5D60DFFA-1597-4CFB-865F-1EA25112594F}" presName="LShape" presStyleLbl="alignNode1" presStyleIdx="2" presStyleCnt="5"/>
      <dgm:spPr/>
    </dgm:pt>
    <dgm:pt modelId="{29DDA954-97DE-4ECF-9C45-BE4A912A6E63}" type="pres">
      <dgm:prSet presAssocID="{5D60DFFA-1597-4CFB-865F-1EA25112594F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7AFDF0EB-CD38-4271-ADDC-4653B6EE31EB}" type="pres">
      <dgm:prSet presAssocID="{5D60DFFA-1597-4CFB-865F-1EA25112594F}" presName="Triangle" presStyleLbl="alignNode1" presStyleIdx="3" presStyleCnt="5"/>
      <dgm:spPr/>
    </dgm:pt>
    <dgm:pt modelId="{08DD10CD-781A-4DC2-B402-C2E55CAA6A46}" type="pres">
      <dgm:prSet presAssocID="{053DCB3E-4F6E-4EC4-88F1-FF71A021D49A}" presName="sibTrans" presStyleCnt="0"/>
      <dgm:spPr/>
    </dgm:pt>
    <dgm:pt modelId="{94DC71C1-C51A-4251-B427-47041BD954EE}" type="pres">
      <dgm:prSet presAssocID="{053DCB3E-4F6E-4EC4-88F1-FF71A021D49A}" presName="space" presStyleCnt="0"/>
      <dgm:spPr/>
    </dgm:pt>
    <dgm:pt modelId="{708460A0-081D-4766-839F-AECA3867524A}" type="pres">
      <dgm:prSet presAssocID="{047B5A6D-5AE9-4991-BFFA-CBA6277C45AE}" presName="composite" presStyleCnt="0"/>
      <dgm:spPr/>
    </dgm:pt>
    <dgm:pt modelId="{799B1B4D-332D-482A-8FB8-077A94635669}" type="pres">
      <dgm:prSet presAssocID="{047B5A6D-5AE9-4991-BFFA-CBA6277C45AE}" presName="LShape" presStyleLbl="alignNode1" presStyleIdx="4" presStyleCnt="5"/>
      <dgm:spPr/>
    </dgm:pt>
    <dgm:pt modelId="{AE2F2EF7-F41E-44D9-9FB1-E825854E8711}" type="pres">
      <dgm:prSet presAssocID="{047B5A6D-5AE9-4991-BFFA-CBA6277C45AE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605C8217-0B81-41D6-9921-7813A3F272C2}" type="presOf" srcId="{B48F9019-9E9F-4FC1-8E67-80905CED9992}" destId="{9784DFDD-045A-49B8-AF0C-9F0B1A5FF8B6}" srcOrd="0" destOrd="2" presId="urn:microsoft.com/office/officeart/2009/3/layout/StepUpProcess"/>
    <dgm:cxn modelId="{26AB482A-49FE-443F-A66F-6E8FF250AA9D}" type="presOf" srcId="{213F9D44-F7B1-49DE-8CFF-D3AA38725815}" destId="{AE2F2EF7-F41E-44D9-9FB1-E825854E8711}" srcOrd="0" destOrd="1" presId="urn:microsoft.com/office/officeart/2009/3/layout/StepUpProcess"/>
    <dgm:cxn modelId="{898AF73C-A0F5-4211-B5FE-6127680AC29F}" type="presOf" srcId="{A9AC3D9A-8602-4232-A1F6-7C919D91250F}" destId="{AE2F2EF7-F41E-44D9-9FB1-E825854E8711}" srcOrd="0" destOrd="2" presId="urn:microsoft.com/office/officeart/2009/3/layout/StepUpProcess"/>
    <dgm:cxn modelId="{EAB95E3F-7F76-4462-8120-A88CE1F6410B}" type="presOf" srcId="{047B5A6D-5AE9-4991-BFFA-CBA6277C45AE}" destId="{AE2F2EF7-F41E-44D9-9FB1-E825854E8711}" srcOrd="0" destOrd="0" presId="urn:microsoft.com/office/officeart/2009/3/layout/StepUpProcess"/>
    <dgm:cxn modelId="{2814843F-B9BA-4BAA-BF57-53199403CF06}" srcId="{5D60DFFA-1597-4CFB-865F-1EA25112594F}" destId="{58C10B55-F799-4945-BDB5-0ADBD6EAC649}" srcOrd="1" destOrd="0" parTransId="{68801FF7-BB97-406D-98E9-6EACEC2EEA67}" sibTransId="{16849CB0-8263-4FCF-B93D-9F0E865F7A72}"/>
    <dgm:cxn modelId="{242F0B49-2D87-420E-BAD5-FFB3C4B1D335}" srcId="{B9655DA7-FA16-4311-BCAD-D00E0D792D6B}" destId="{5D60DFFA-1597-4CFB-865F-1EA25112594F}" srcOrd="1" destOrd="0" parTransId="{747038CE-FE7A-4E24-8FDA-5851E064B008}" sibTransId="{053DCB3E-4F6E-4EC4-88F1-FF71A021D49A}"/>
    <dgm:cxn modelId="{6E6E416B-5329-422B-B83A-CC4E6C5C31F4}" srcId="{B9655DA7-FA16-4311-BCAD-D00E0D792D6B}" destId="{047B5A6D-5AE9-4991-BFFA-CBA6277C45AE}" srcOrd="2" destOrd="0" parTransId="{DFAB3053-4CB1-4F1E-B200-F6AE5CF1C0E1}" sibTransId="{285BF134-B6B1-426F-98EC-428F86AD13B7}"/>
    <dgm:cxn modelId="{2BEA336D-1A93-46A5-9A63-3669D28BAD19}" type="presOf" srcId="{58C10B55-F799-4945-BDB5-0ADBD6EAC649}" destId="{29DDA954-97DE-4ECF-9C45-BE4A912A6E63}" srcOrd="0" destOrd="2" presId="urn:microsoft.com/office/officeart/2009/3/layout/StepUpProcess"/>
    <dgm:cxn modelId="{8FA6AA6E-8C81-473A-804F-3224D336DD39}" srcId="{047B5A6D-5AE9-4991-BFFA-CBA6277C45AE}" destId="{A9AC3D9A-8602-4232-A1F6-7C919D91250F}" srcOrd="1" destOrd="0" parTransId="{BF82332E-ACBE-4453-B3F0-4D4C9F602279}" sibTransId="{7357B2EE-CE98-4AC3-A69E-7CFA42614A06}"/>
    <dgm:cxn modelId="{AC183877-BA2A-4944-94C3-CDB692367045}" srcId="{B9655DA7-FA16-4311-BCAD-D00E0D792D6B}" destId="{822B16CA-F040-4D64-8DA9-2F801CDC96AF}" srcOrd="0" destOrd="0" parTransId="{EB22A546-B58A-4461-85EB-B0629F60D83A}" sibTransId="{C60CB701-E15C-4A52-883B-3C5BF028D9FB}"/>
    <dgm:cxn modelId="{20E0DD83-FF4A-4460-9477-150E45FC5748}" srcId="{822B16CA-F040-4D64-8DA9-2F801CDC96AF}" destId="{326470EC-1107-476A-B640-193EF3261107}" srcOrd="0" destOrd="0" parTransId="{8827CB9E-C305-4FED-838D-A29B73FF3D09}" sibTransId="{D2F6C8FD-DE9D-4635-B5CF-5AA06E205BE8}"/>
    <dgm:cxn modelId="{D279758D-0F3A-48DF-8963-25D002F16A2C}" type="presOf" srcId="{326470EC-1107-476A-B640-193EF3261107}" destId="{9784DFDD-045A-49B8-AF0C-9F0B1A5FF8B6}" srcOrd="0" destOrd="1" presId="urn:microsoft.com/office/officeart/2009/3/layout/StepUpProcess"/>
    <dgm:cxn modelId="{CC2F7594-6A03-48A2-AC96-5582CB49DC5B}" type="presOf" srcId="{932B3EC7-3D11-486A-8B30-5F675B46A826}" destId="{29DDA954-97DE-4ECF-9C45-BE4A912A6E63}" srcOrd="0" destOrd="1" presId="urn:microsoft.com/office/officeart/2009/3/layout/StepUpProcess"/>
    <dgm:cxn modelId="{3EBD6EA9-6AD1-4874-8A10-778178BDD1AD}" srcId="{047B5A6D-5AE9-4991-BFFA-CBA6277C45AE}" destId="{213F9D44-F7B1-49DE-8CFF-D3AA38725815}" srcOrd="0" destOrd="0" parTransId="{F8DA0D9A-E877-4D12-B6E9-C185B4C5C181}" sibTransId="{FFC14EB5-6A52-4557-A4D0-6B05BE4C0C26}"/>
    <dgm:cxn modelId="{15CA7CBF-E325-4F2D-AC9F-7D3901E55464}" type="presOf" srcId="{B9655DA7-FA16-4311-BCAD-D00E0D792D6B}" destId="{01A6CE16-E81D-4302-A1C3-C0AE8A0256BA}" srcOrd="0" destOrd="0" presId="urn:microsoft.com/office/officeart/2009/3/layout/StepUpProcess"/>
    <dgm:cxn modelId="{A89A82D9-4610-4B0E-9401-2CF661ED5946}" type="presOf" srcId="{822B16CA-F040-4D64-8DA9-2F801CDC96AF}" destId="{9784DFDD-045A-49B8-AF0C-9F0B1A5FF8B6}" srcOrd="0" destOrd="0" presId="urn:microsoft.com/office/officeart/2009/3/layout/StepUpProcess"/>
    <dgm:cxn modelId="{53FE54DF-86DC-49ED-9F21-50AF50C51FD7}" type="presOf" srcId="{5D60DFFA-1597-4CFB-865F-1EA25112594F}" destId="{29DDA954-97DE-4ECF-9C45-BE4A912A6E63}" srcOrd="0" destOrd="0" presId="urn:microsoft.com/office/officeart/2009/3/layout/StepUpProcess"/>
    <dgm:cxn modelId="{BDBF3EEB-5193-4282-91A5-90901F106B8C}" srcId="{822B16CA-F040-4D64-8DA9-2F801CDC96AF}" destId="{B48F9019-9E9F-4FC1-8E67-80905CED9992}" srcOrd="1" destOrd="0" parTransId="{A1311A4B-6832-495E-8B8D-9CA99CAEC578}" sibTransId="{CC9797B0-D076-44BF-B756-5FBC02509523}"/>
    <dgm:cxn modelId="{2B0D76FC-1D4E-4888-B416-0A96849C81B9}" srcId="{5D60DFFA-1597-4CFB-865F-1EA25112594F}" destId="{932B3EC7-3D11-486A-8B30-5F675B46A826}" srcOrd="0" destOrd="0" parTransId="{7F14D229-D117-4A1B-8BAC-8B4E0053A73E}" sibTransId="{5E61AC88-20C0-408B-833A-183809D6F302}"/>
    <dgm:cxn modelId="{6C7281AE-121C-4B9A-BEDC-F64317C3FB87}" type="presParOf" srcId="{01A6CE16-E81D-4302-A1C3-C0AE8A0256BA}" destId="{990D8C6E-EA3B-4383-B48A-74A1FFEA1D53}" srcOrd="0" destOrd="0" presId="urn:microsoft.com/office/officeart/2009/3/layout/StepUpProcess"/>
    <dgm:cxn modelId="{C95A9979-34D2-4E11-9778-870B59418C3D}" type="presParOf" srcId="{990D8C6E-EA3B-4383-B48A-74A1FFEA1D53}" destId="{1A8FE320-52EB-4609-90C9-655F97646968}" srcOrd="0" destOrd="0" presId="urn:microsoft.com/office/officeart/2009/3/layout/StepUpProcess"/>
    <dgm:cxn modelId="{9252DC13-E60B-4BC5-B261-C456103F0008}" type="presParOf" srcId="{990D8C6E-EA3B-4383-B48A-74A1FFEA1D53}" destId="{9784DFDD-045A-49B8-AF0C-9F0B1A5FF8B6}" srcOrd="1" destOrd="0" presId="urn:microsoft.com/office/officeart/2009/3/layout/StepUpProcess"/>
    <dgm:cxn modelId="{B32758BA-B32D-4DCF-B28E-EBE51F7E5FE6}" type="presParOf" srcId="{990D8C6E-EA3B-4383-B48A-74A1FFEA1D53}" destId="{27E12101-F2FF-44CF-B56A-7E41FF0A5371}" srcOrd="2" destOrd="0" presId="urn:microsoft.com/office/officeart/2009/3/layout/StepUpProcess"/>
    <dgm:cxn modelId="{2CFFCA35-46E4-4FBB-8FF1-2560FE7B59AB}" type="presParOf" srcId="{01A6CE16-E81D-4302-A1C3-C0AE8A0256BA}" destId="{79D3524F-D027-476B-8D05-5D1536A8CCBE}" srcOrd="1" destOrd="0" presId="urn:microsoft.com/office/officeart/2009/3/layout/StepUpProcess"/>
    <dgm:cxn modelId="{DFEF3C67-A42D-407E-B8FD-1FFD31D5BA61}" type="presParOf" srcId="{79D3524F-D027-476B-8D05-5D1536A8CCBE}" destId="{2FEB5AAE-C11A-4F98-A096-17AA792801F5}" srcOrd="0" destOrd="0" presId="urn:microsoft.com/office/officeart/2009/3/layout/StepUpProcess"/>
    <dgm:cxn modelId="{DC9C41BF-4E4B-44D8-823C-5CCBC69B2CD9}" type="presParOf" srcId="{01A6CE16-E81D-4302-A1C3-C0AE8A0256BA}" destId="{B7161FC2-F162-4B3C-8522-FBE14581498C}" srcOrd="2" destOrd="0" presId="urn:microsoft.com/office/officeart/2009/3/layout/StepUpProcess"/>
    <dgm:cxn modelId="{DFA43A21-978C-4FC6-B575-6C3C8DC2AF25}" type="presParOf" srcId="{B7161FC2-F162-4B3C-8522-FBE14581498C}" destId="{7A1CA070-15A0-4419-BB43-5C0CEC09B833}" srcOrd="0" destOrd="0" presId="urn:microsoft.com/office/officeart/2009/3/layout/StepUpProcess"/>
    <dgm:cxn modelId="{E75B755B-9929-4CE8-93ED-E9E5428E99B0}" type="presParOf" srcId="{B7161FC2-F162-4B3C-8522-FBE14581498C}" destId="{29DDA954-97DE-4ECF-9C45-BE4A912A6E63}" srcOrd="1" destOrd="0" presId="urn:microsoft.com/office/officeart/2009/3/layout/StepUpProcess"/>
    <dgm:cxn modelId="{D1025DF2-6C07-4234-900A-D9CD74B6646C}" type="presParOf" srcId="{B7161FC2-F162-4B3C-8522-FBE14581498C}" destId="{7AFDF0EB-CD38-4271-ADDC-4653B6EE31EB}" srcOrd="2" destOrd="0" presId="urn:microsoft.com/office/officeart/2009/3/layout/StepUpProcess"/>
    <dgm:cxn modelId="{8628B77E-2B9E-4DB2-8BF2-DF80B2B7EBA1}" type="presParOf" srcId="{01A6CE16-E81D-4302-A1C3-C0AE8A0256BA}" destId="{08DD10CD-781A-4DC2-B402-C2E55CAA6A46}" srcOrd="3" destOrd="0" presId="urn:microsoft.com/office/officeart/2009/3/layout/StepUpProcess"/>
    <dgm:cxn modelId="{9759BA78-652F-49BB-A7EE-627A126B815D}" type="presParOf" srcId="{08DD10CD-781A-4DC2-B402-C2E55CAA6A46}" destId="{94DC71C1-C51A-4251-B427-47041BD954EE}" srcOrd="0" destOrd="0" presId="urn:microsoft.com/office/officeart/2009/3/layout/StepUpProcess"/>
    <dgm:cxn modelId="{5F1448AC-7988-4D98-91EE-08913BA8C82F}" type="presParOf" srcId="{01A6CE16-E81D-4302-A1C3-C0AE8A0256BA}" destId="{708460A0-081D-4766-839F-AECA3867524A}" srcOrd="4" destOrd="0" presId="urn:microsoft.com/office/officeart/2009/3/layout/StepUpProcess"/>
    <dgm:cxn modelId="{9A574128-70C6-4CE5-9F38-D736202B6982}" type="presParOf" srcId="{708460A0-081D-4766-839F-AECA3867524A}" destId="{799B1B4D-332D-482A-8FB8-077A94635669}" srcOrd="0" destOrd="0" presId="urn:microsoft.com/office/officeart/2009/3/layout/StepUpProcess"/>
    <dgm:cxn modelId="{809353C1-7044-4C04-9267-08F1C0FBE167}" type="presParOf" srcId="{708460A0-081D-4766-839F-AECA3867524A}" destId="{AE2F2EF7-F41E-44D9-9FB1-E825854E871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676D709-6539-44FE-886C-6F66EE8F9E1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CA"/>
        </a:p>
      </dgm:t>
    </dgm:pt>
    <dgm:pt modelId="{63897371-1007-4357-A13E-A4F60C64049E}">
      <dgm:prSet/>
      <dgm:spPr/>
      <dgm:t>
        <a:bodyPr/>
        <a:lstStyle/>
        <a:p>
          <a:r>
            <a:rPr lang="en-CA" dirty="0"/>
            <a:t>Project Progression</a:t>
          </a:r>
        </a:p>
      </dgm:t>
    </dgm:pt>
    <dgm:pt modelId="{95B13C9A-9B1F-4C30-9E40-375AC8B41A3F}" type="parTrans" cxnId="{6E1B36D9-0766-45A1-823C-2BC6D336F339}">
      <dgm:prSet/>
      <dgm:spPr/>
      <dgm:t>
        <a:bodyPr/>
        <a:lstStyle/>
        <a:p>
          <a:endParaRPr lang="en-CA"/>
        </a:p>
      </dgm:t>
    </dgm:pt>
    <dgm:pt modelId="{67CD2D56-A355-4D49-B5A0-8DC1E94458BD}" type="sibTrans" cxnId="{6E1B36D9-0766-45A1-823C-2BC6D336F339}">
      <dgm:prSet/>
      <dgm:spPr/>
      <dgm:t>
        <a:bodyPr/>
        <a:lstStyle/>
        <a:p>
          <a:endParaRPr lang="en-CA"/>
        </a:p>
      </dgm:t>
    </dgm:pt>
    <dgm:pt modelId="{35A006AE-1A26-41D3-BA98-C10E4A22BFEC}">
      <dgm:prSet/>
      <dgm:spPr/>
      <dgm:t>
        <a:bodyPr/>
        <a:lstStyle/>
        <a:p>
          <a:r>
            <a:rPr lang="en-CA"/>
            <a:t>Next steps</a:t>
          </a:r>
        </a:p>
      </dgm:t>
    </dgm:pt>
    <dgm:pt modelId="{A67F722F-F3DD-4C05-8B21-3821AD0F5C06}" type="parTrans" cxnId="{B811F8B0-F444-4227-9A90-F68DC24B64B8}">
      <dgm:prSet/>
      <dgm:spPr/>
      <dgm:t>
        <a:bodyPr/>
        <a:lstStyle/>
        <a:p>
          <a:endParaRPr lang="en-CA"/>
        </a:p>
      </dgm:t>
    </dgm:pt>
    <dgm:pt modelId="{C40B8CE3-64C9-4FA9-BC58-9FEA7804CCEF}" type="sibTrans" cxnId="{B811F8B0-F444-4227-9A90-F68DC24B64B8}">
      <dgm:prSet/>
      <dgm:spPr/>
      <dgm:t>
        <a:bodyPr/>
        <a:lstStyle/>
        <a:p>
          <a:endParaRPr lang="en-CA"/>
        </a:p>
      </dgm:t>
    </dgm:pt>
    <dgm:pt modelId="{AB9D3739-AC7C-4870-A015-4C6A9BD8D925}">
      <dgm:prSet/>
      <dgm:spPr/>
      <dgm:t>
        <a:bodyPr/>
        <a:lstStyle/>
        <a:p>
          <a:r>
            <a:rPr lang="en-US" b="0" i="0" dirty="0"/>
            <a:t>Refining UI</a:t>
          </a:r>
          <a:endParaRPr lang="en-CA" dirty="0"/>
        </a:p>
      </dgm:t>
    </dgm:pt>
    <dgm:pt modelId="{AEE92CC1-635D-468E-98EE-71AC8558F64C}" type="parTrans" cxnId="{8FA5CA97-BD71-4D86-8DA5-0F4DE3F358FE}">
      <dgm:prSet/>
      <dgm:spPr/>
      <dgm:t>
        <a:bodyPr/>
        <a:lstStyle/>
        <a:p>
          <a:endParaRPr lang="en-CA"/>
        </a:p>
      </dgm:t>
    </dgm:pt>
    <dgm:pt modelId="{8682D29B-DDDC-4869-99F2-EF4B1228A876}" type="sibTrans" cxnId="{8FA5CA97-BD71-4D86-8DA5-0F4DE3F358FE}">
      <dgm:prSet/>
      <dgm:spPr/>
      <dgm:t>
        <a:bodyPr/>
        <a:lstStyle/>
        <a:p>
          <a:endParaRPr lang="en-CA"/>
        </a:p>
      </dgm:t>
    </dgm:pt>
    <dgm:pt modelId="{C1981BBE-D536-4EEA-A2C5-AAF1551FD40E}">
      <dgm:prSet/>
      <dgm:spPr/>
      <dgm:t>
        <a:bodyPr/>
        <a:lstStyle/>
        <a:p>
          <a:r>
            <a:rPr lang="en-US" b="0" i="0" dirty="0"/>
            <a:t>Developed a network-aware system</a:t>
          </a:r>
          <a:endParaRPr lang="en-CA" b="0" dirty="0"/>
        </a:p>
      </dgm:t>
    </dgm:pt>
    <dgm:pt modelId="{547C6B46-8D0B-45AF-8145-419EF8E0A2BB}" type="parTrans" cxnId="{48C3893B-F253-480B-963D-9B9069F1DB10}">
      <dgm:prSet/>
      <dgm:spPr/>
      <dgm:t>
        <a:bodyPr/>
        <a:lstStyle/>
        <a:p>
          <a:endParaRPr lang="en-CA"/>
        </a:p>
      </dgm:t>
    </dgm:pt>
    <dgm:pt modelId="{AA98590D-E785-42F9-B8E5-1F32DCA0C04A}" type="sibTrans" cxnId="{48C3893B-F253-480B-963D-9B9069F1DB10}">
      <dgm:prSet/>
      <dgm:spPr/>
      <dgm:t>
        <a:bodyPr/>
        <a:lstStyle/>
        <a:p>
          <a:endParaRPr lang="en-CA"/>
        </a:p>
      </dgm:t>
    </dgm:pt>
    <dgm:pt modelId="{0C0C2FBE-3487-4B50-A57C-6372D9E0047B}">
      <dgm:prSet/>
      <dgm:spPr/>
      <dgm:t>
        <a:bodyPr/>
        <a:lstStyle/>
        <a:p>
          <a:r>
            <a:rPr lang="en-US" b="0" i="0" dirty="0"/>
            <a:t>Testing scenarios</a:t>
          </a:r>
          <a:endParaRPr lang="en-CA" b="0" dirty="0"/>
        </a:p>
      </dgm:t>
    </dgm:pt>
    <dgm:pt modelId="{D4173972-4175-4166-9D59-D603F49F780D}" type="parTrans" cxnId="{6FB69787-A222-4E55-9231-7DDD41DEDCE9}">
      <dgm:prSet/>
      <dgm:spPr/>
      <dgm:t>
        <a:bodyPr/>
        <a:lstStyle/>
        <a:p>
          <a:endParaRPr lang="en-CA"/>
        </a:p>
      </dgm:t>
    </dgm:pt>
    <dgm:pt modelId="{14CF45A1-2000-48D8-90DD-85EA5FED8403}" type="sibTrans" cxnId="{6FB69787-A222-4E55-9231-7DDD41DEDCE9}">
      <dgm:prSet/>
      <dgm:spPr/>
      <dgm:t>
        <a:bodyPr/>
        <a:lstStyle/>
        <a:p>
          <a:endParaRPr lang="en-CA"/>
        </a:p>
      </dgm:t>
    </dgm:pt>
    <dgm:pt modelId="{6634668C-2E85-490A-9C93-07CFBCEE40E8}">
      <dgm:prSet/>
      <dgm:spPr/>
      <dgm:t>
        <a:bodyPr/>
        <a:lstStyle/>
        <a:p>
          <a:r>
            <a:rPr lang="en-CA" dirty="0"/>
            <a:t>Team Challenges</a:t>
          </a:r>
        </a:p>
      </dgm:t>
    </dgm:pt>
    <dgm:pt modelId="{A9F512A6-D6BA-4DBC-A6F4-013CBA4765F8}" type="parTrans" cxnId="{2C60A158-A657-4C50-9CEC-352EDD7F1899}">
      <dgm:prSet/>
      <dgm:spPr/>
      <dgm:t>
        <a:bodyPr/>
        <a:lstStyle/>
        <a:p>
          <a:endParaRPr lang="en-CA"/>
        </a:p>
      </dgm:t>
    </dgm:pt>
    <dgm:pt modelId="{B3DE5717-9272-4E31-BAB9-08371DC15014}" type="sibTrans" cxnId="{2C60A158-A657-4C50-9CEC-352EDD7F1899}">
      <dgm:prSet/>
      <dgm:spPr/>
      <dgm:t>
        <a:bodyPr/>
        <a:lstStyle/>
        <a:p>
          <a:endParaRPr lang="en-CA"/>
        </a:p>
      </dgm:t>
    </dgm:pt>
    <dgm:pt modelId="{8CA0A334-E7B3-4DBD-96DC-704AE7093551}">
      <dgm:prSet/>
      <dgm:spPr/>
      <dgm:t>
        <a:bodyPr/>
        <a:lstStyle/>
        <a:p>
          <a:r>
            <a:rPr lang="en-CA" dirty="0"/>
            <a:t>Management coordination</a:t>
          </a:r>
        </a:p>
      </dgm:t>
    </dgm:pt>
    <dgm:pt modelId="{66772528-D357-41AD-8B87-95089F6E5381}" type="parTrans" cxnId="{35AF0B3A-FAF9-4C4B-8801-A9420A2A9D5B}">
      <dgm:prSet/>
      <dgm:spPr/>
      <dgm:t>
        <a:bodyPr/>
        <a:lstStyle/>
        <a:p>
          <a:endParaRPr lang="en-CA"/>
        </a:p>
      </dgm:t>
    </dgm:pt>
    <dgm:pt modelId="{6B760395-9179-484B-A8B4-DCCA7CA1FA32}" type="sibTrans" cxnId="{35AF0B3A-FAF9-4C4B-8801-A9420A2A9D5B}">
      <dgm:prSet/>
      <dgm:spPr/>
      <dgm:t>
        <a:bodyPr/>
        <a:lstStyle/>
        <a:p>
          <a:endParaRPr lang="en-CA"/>
        </a:p>
      </dgm:t>
    </dgm:pt>
    <dgm:pt modelId="{D3B374F3-31E3-4E7B-BC39-C4C026B46242}">
      <dgm:prSet/>
      <dgm:spPr/>
      <dgm:t>
        <a:bodyPr/>
        <a:lstStyle/>
        <a:p>
          <a:r>
            <a:rPr lang="en-CA" dirty="0"/>
            <a:t>Accessing API</a:t>
          </a:r>
        </a:p>
      </dgm:t>
    </dgm:pt>
    <dgm:pt modelId="{CD7C4C8B-B7BB-4F58-B80B-04E128763D7B}" type="parTrans" cxnId="{CDB224A7-5DDE-40A0-8FA7-C2F4D3657BA4}">
      <dgm:prSet/>
      <dgm:spPr/>
      <dgm:t>
        <a:bodyPr/>
        <a:lstStyle/>
        <a:p>
          <a:endParaRPr lang="en-CA"/>
        </a:p>
      </dgm:t>
    </dgm:pt>
    <dgm:pt modelId="{2128DDC2-7A69-4C9E-A924-F4A5627FBB63}" type="sibTrans" cxnId="{CDB224A7-5DDE-40A0-8FA7-C2F4D3657BA4}">
      <dgm:prSet/>
      <dgm:spPr/>
      <dgm:t>
        <a:bodyPr/>
        <a:lstStyle/>
        <a:p>
          <a:endParaRPr lang="en-CA"/>
        </a:p>
      </dgm:t>
    </dgm:pt>
    <dgm:pt modelId="{ABE22DAA-2634-4F71-B6EE-32147ADB5A9F}">
      <dgm:prSet/>
      <dgm:spPr/>
      <dgm:t>
        <a:bodyPr/>
        <a:lstStyle/>
        <a:p>
          <a:r>
            <a:rPr lang="en-CA" dirty="0"/>
            <a:t>Task distribution</a:t>
          </a:r>
        </a:p>
      </dgm:t>
    </dgm:pt>
    <dgm:pt modelId="{1645EE17-1D62-4343-BC6A-125CB1A3663B}" type="parTrans" cxnId="{DEE9DB50-F75D-4DA4-A701-EE3F02EB89F7}">
      <dgm:prSet/>
      <dgm:spPr/>
      <dgm:t>
        <a:bodyPr/>
        <a:lstStyle/>
        <a:p>
          <a:endParaRPr lang="en-CA"/>
        </a:p>
      </dgm:t>
    </dgm:pt>
    <dgm:pt modelId="{6E719BC9-778E-4615-A454-28E585CD80DB}" type="sibTrans" cxnId="{DEE9DB50-F75D-4DA4-A701-EE3F02EB89F7}">
      <dgm:prSet/>
      <dgm:spPr/>
      <dgm:t>
        <a:bodyPr/>
        <a:lstStyle/>
        <a:p>
          <a:endParaRPr lang="en-CA"/>
        </a:p>
      </dgm:t>
    </dgm:pt>
    <dgm:pt modelId="{DC5FF6C4-1A6F-4E1F-9E0E-0AFF1D2E4A48}" type="pres">
      <dgm:prSet presAssocID="{C676D709-6539-44FE-886C-6F66EE8F9E1D}" presName="linear" presStyleCnt="0">
        <dgm:presLayoutVars>
          <dgm:animLvl val="lvl"/>
          <dgm:resizeHandles val="exact"/>
        </dgm:presLayoutVars>
      </dgm:prSet>
      <dgm:spPr/>
    </dgm:pt>
    <dgm:pt modelId="{E3B2A133-234A-4F41-B086-080E00B5874A}" type="pres">
      <dgm:prSet presAssocID="{6634668C-2E85-490A-9C93-07CFBCEE40E8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221CEA7E-0958-40C2-8009-E7F08FAD6F62}" type="pres">
      <dgm:prSet presAssocID="{6634668C-2E85-490A-9C93-07CFBCEE40E8}" presName="childText" presStyleLbl="revTx" presStyleIdx="0" presStyleCnt="3">
        <dgm:presLayoutVars>
          <dgm:bulletEnabled val="1"/>
        </dgm:presLayoutVars>
      </dgm:prSet>
      <dgm:spPr/>
    </dgm:pt>
    <dgm:pt modelId="{84E24D97-8D60-4830-821B-948CA139BE30}" type="pres">
      <dgm:prSet presAssocID="{63897371-1007-4357-A13E-A4F60C64049E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54D07F2-71AC-499F-A9A8-7E6BD5E79863}" type="pres">
      <dgm:prSet presAssocID="{63897371-1007-4357-A13E-A4F60C64049E}" presName="childText" presStyleLbl="revTx" presStyleIdx="1" presStyleCnt="3">
        <dgm:presLayoutVars>
          <dgm:bulletEnabled val="1"/>
        </dgm:presLayoutVars>
      </dgm:prSet>
      <dgm:spPr/>
    </dgm:pt>
    <dgm:pt modelId="{3B773352-B721-4D2D-BBD6-27A1B3F78E3A}" type="pres">
      <dgm:prSet presAssocID="{35A006AE-1A26-41D3-BA98-C10E4A22BFEC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821391F-19EB-44D2-9D4B-507C53DBE5A7}" type="pres">
      <dgm:prSet presAssocID="{35A006AE-1A26-41D3-BA98-C10E4A22BFEC}" presName="childText" presStyleLbl="revTx" presStyleIdx="2" presStyleCnt="3">
        <dgm:presLayoutVars>
          <dgm:bulletEnabled val="1"/>
        </dgm:presLayoutVars>
      </dgm:prSet>
      <dgm:spPr/>
    </dgm:pt>
  </dgm:ptLst>
  <dgm:cxnLst>
    <dgm:cxn modelId="{A267EC2E-ECE1-421C-8FD3-27C4B5F4F26A}" type="presOf" srcId="{6634668C-2E85-490A-9C93-07CFBCEE40E8}" destId="{E3B2A133-234A-4F41-B086-080E00B5874A}" srcOrd="0" destOrd="0" presId="urn:microsoft.com/office/officeart/2005/8/layout/vList2"/>
    <dgm:cxn modelId="{35AF0B3A-FAF9-4C4B-8801-A9420A2A9D5B}" srcId="{6634668C-2E85-490A-9C93-07CFBCEE40E8}" destId="{8CA0A334-E7B3-4DBD-96DC-704AE7093551}" srcOrd="0" destOrd="0" parTransId="{66772528-D357-41AD-8B87-95089F6E5381}" sibTransId="{6B760395-9179-484B-A8B4-DCCA7CA1FA32}"/>
    <dgm:cxn modelId="{48C3893B-F253-480B-963D-9B9069F1DB10}" srcId="{63897371-1007-4357-A13E-A4F60C64049E}" destId="{C1981BBE-D536-4EEA-A2C5-AAF1551FD40E}" srcOrd="0" destOrd="0" parTransId="{547C6B46-8D0B-45AF-8145-419EF8E0A2BB}" sibTransId="{AA98590D-E785-42F9-B8E5-1F32DCA0C04A}"/>
    <dgm:cxn modelId="{8752535E-8D3A-4919-A2B9-601EE617B782}" type="presOf" srcId="{C676D709-6539-44FE-886C-6F66EE8F9E1D}" destId="{DC5FF6C4-1A6F-4E1F-9E0E-0AFF1D2E4A48}" srcOrd="0" destOrd="0" presId="urn:microsoft.com/office/officeart/2005/8/layout/vList2"/>
    <dgm:cxn modelId="{DEE9DB50-F75D-4DA4-A701-EE3F02EB89F7}" srcId="{6634668C-2E85-490A-9C93-07CFBCEE40E8}" destId="{ABE22DAA-2634-4F71-B6EE-32147ADB5A9F}" srcOrd="2" destOrd="0" parTransId="{1645EE17-1D62-4343-BC6A-125CB1A3663B}" sibTransId="{6E719BC9-778E-4615-A454-28E585CD80DB}"/>
    <dgm:cxn modelId="{446E4354-AD9E-4BBF-B6D8-6342CD150454}" type="presOf" srcId="{35A006AE-1A26-41D3-BA98-C10E4A22BFEC}" destId="{3B773352-B721-4D2D-BBD6-27A1B3F78E3A}" srcOrd="0" destOrd="0" presId="urn:microsoft.com/office/officeart/2005/8/layout/vList2"/>
    <dgm:cxn modelId="{E6E6E874-165C-4F56-AD0E-D9143C9B3134}" type="presOf" srcId="{D3B374F3-31E3-4E7B-BC39-C4C026B46242}" destId="{221CEA7E-0958-40C2-8009-E7F08FAD6F62}" srcOrd="0" destOrd="1" presId="urn:microsoft.com/office/officeart/2005/8/layout/vList2"/>
    <dgm:cxn modelId="{2C60A158-A657-4C50-9CEC-352EDD7F1899}" srcId="{C676D709-6539-44FE-886C-6F66EE8F9E1D}" destId="{6634668C-2E85-490A-9C93-07CFBCEE40E8}" srcOrd="0" destOrd="0" parTransId="{A9F512A6-D6BA-4DBC-A6F4-013CBA4765F8}" sibTransId="{B3DE5717-9272-4E31-BAB9-08371DC15014}"/>
    <dgm:cxn modelId="{6FB69787-A222-4E55-9231-7DDD41DEDCE9}" srcId="{35A006AE-1A26-41D3-BA98-C10E4A22BFEC}" destId="{0C0C2FBE-3487-4B50-A57C-6372D9E0047B}" srcOrd="1" destOrd="0" parTransId="{D4173972-4175-4166-9D59-D603F49F780D}" sibTransId="{14CF45A1-2000-48D8-90DD-85EA5FED8403}"/>
    <dgm:cxn modelId="{5C383D96-6EEC-4D1E-8C51-4D56B0891BB3}" type="presOf" srcId="{0C0C2FBE-3487-4B50-A57C-6372D9E0047B}" destId="{D821391F-19EB-44D2-9D4B-507C53DBE5A7}" srcOrd="0" destOrd="1" presId="urn:microsoft.com/office/officeart/2005/8/layout/vList2"/>
    <dgm:cxn modelId="{8FA5CA97-BD71-4D86-8DA5-0F4DE3F358FE}" srcId="{35A006AE-1A26-41D3-BA98-C10E4A22BFEC}" destId="{AB9D3739-AC7C-4870-A015-4C6A9BD8D925}" srcOrd="0" destOrd="0" parTransId="{AEE92CC1-635D-468E-98EE-71AC8558F64C}" sibTransId="{8682D29B-DDDC-4869-99F2-EF4B1228A876}"/>
    <dgm:cxn modelId="{D0A2CD9C-7369-490E-A8FF-668287AE6F95}" type="presOf" srcId="{63897371-1007-4357-A13E-A4F60C64049E}" destId="{84E24D97-8D60-4830-821B-948CA139BE30}" srcOrd="0" destOrd="0" presId="urn:microsoft.com/office/officeart/2005/8/layout/vList2"/>
    <dgm:cxn modelId="{718564A5-3EBE-4404-A643-7B390AE1490E}" type="presOf" srcId="{8CA0A334-E7B3-4DBD-96DC-704AE7093551}" destId="{221CEA7E-0958-40C2-8009-E7F08FAD6F62}" srcOrd="0" destOrd="0" presId="urn:microsoft.com/office/officeart/2005/8/layout/vList2"/>
    <dgm:cxn modelId="{CDB224A7-5DDE-40A0-8FA7-C2F4D3657BA4}" srcId="{6634668C-2E85-490A-9C93-07CFBCEE40E8}" destId="{D3B374F3-31E3-4E7B-BC39-C4C026B46242}" srcOrd="1" destOrd="0" parTransId="{CD7C4C8B-B7BB-4F58-B80B-04E128763D7B}" sibTransId="{2128DDC2-7A69-4C9E-A924-F4A5627FBB63}"/>
    <dgm:cxn modelId="{B811F8B0-F444-4227-9A90-F68DC24B64B8}" srcId="{C676D709-6539-44FE-886C-6F66EE8F9E1D}" destId="{35A006AE-1A26-41D3-BA98-C10E4A22BFEC}" srcOrd="2" destOrd="0" parTransId="{A67F722F-F3DD-4C05-8B21-3821AD0F5C06}" sibTransId="{C40B8CE3-64C9-4FA9-BC58-9FEA7804CCEF}"/>
    <dgm:cxn modelId="{4108E9BF-2539-40E4-B6C7-5E10E4BECE74}" type="presOf" srcId="{ABE22DAA-2634-4F71-B6EE-32147ADB5A9F}" destId="{221CEA7E-0958-40C2-8009-E7F08FAD6F62}" srcOrd="0" destOrd="2" presId="urn:microsoft.com/office/officeart/2005/8/layout/vList2"/>
    <dgm:cxn modelId="{6E1B36D9-0766-45A1-823C-2BC6D336F339}" srcId="{C676D709-6539-44FE-886C-6F66EE8F9E1D}" destId="{63897371-1007-4357-A13E-A4F60C64049E}" srcOrd="1" destOrd="0" parTransId="{95B13C9A-9B1F-4C30-9E40-375AC8B41A3F}" sibTransId="{67CD2D56-A355-4D49-B5A0-8DC1E94458BD}"/>
    <dgm:cxn modelId="{D3062CEE-2804-4C50-9366-B0F4963D8487}" type="presOf" srcId="{C1981BBE-D536-4EEA-A2C5-AAF1551FD40E}" destId="{354D07F2-71AC-499F-A9A8-7E6BD5E79863}" srcOrd="0" destOrd="0" presId="urn:microsoft.com/office/officeart/2005/8/layout/vList2"/>
    <dgm:cxn modelId="{D95F9EF3-3E4A-42D1-AB18-C7748596A1BD}" type="presOf" srcId="{AB9D3739-AC7C-4870-A015-4C6A9BD8D925}" destId="{D821391F-19EB-44D2-9D4B-507C53DBE5A7}" srcOrd="0" destOrd="0" presId="urn:microsoft.com/office/officeart/2005/8/layout/vList2"/>
    <dgm:cxn modelId="{BB3916BD-48D7-4E2B-9FC0-5283FE714226}" type="presParOf" srcId="{DC5FF6C4-1A6F-4E1F-9E0E-0AFF1D2E4A48}" destId="{E3B2A133-234A-4F41-B086-080E00B5874A}" srcOrd="0" destOrd="0" presId="urn:microsoft.com/office/officeart/2005/8/layout/vList2"/>
    <dgm:cxn modelId="{13CED287-8EB4-4FBA-A3EB-BF0BB6797F19}" type="presParOf" srcId="{DC5FF6C4-1A6F-4E1F-9E0E-0AFF1D2E4A48}" destId="{221CEA7E-0958-40C2-8009-E7F08FAD6F62}" srcOrd="1" destOrd="0" presId="urn:microsoft.com/office/officeart/2005/8/layout/vList2"/>
    <dgm:cxn modelId="{DDEAA249-DEB3-4BC6-8F69-12B41355185D}" type="presParOf" srcId="{DC5FF6C4-1A6F-4E1F-9E0E-0AFF1D2E4A48}" destId="{84E24D97-8D60-4830-821B-948CA139BE30}" srcOrd="2" destOrd="0" presId="urn:microsoft.com/office/officeart/2005/8/layout/vList2"/>
    <dgm:cxn modelId="{8AF0BBCE-DBA9-4699-A96F-A52083A60747}" type="presParOf" srcId="{DC5FF6C4-1A6F-4E1F-9E0E-0AFF1D2E4A48}" destId="{354D07F2-71AC-499F-A9A8-7E6BD5E79863}" srcOrd="3" destOrd="0" presId="urn:microsoft.com/office/officeart/2005/8/layout/vList2"/>
    <dgm:cxn modelId="{3F8383A4-7546-4221-BB10-8236E9098198}" type="presParOf" srcId="{DC5FF6C4-1A6F-4E1F-9E0E-0AFF1D2E4A48}" destId="{3B773352-B721-4D2D-BBD6-27A1B3F78E3A}" srcOrd="4" destOrd="0" presId="urn:microsoft.com/office/officeart/2005/8/layout/vList2"/>
    <dgm:cxn modelId="{608E34D7-EA2B-44AD-AD3B-D9FC576965B3}" type="presParOf" srcId="{DC5FF6C4-1A6F-4E1F-9E0E-0AFF1D2E4A48}" destId="{D821391F-19EB-44D2-9D4B-507C53DBE5A7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BF8074-0DBB-488F-BB18-1CFEC0DEA96E}">
      <dsp:nvSpPr>
        <dsp:cNvPr id="0" name=""/>
        <dsp:cNvSpPr/>
      </dsp:nvSpPr>
      <dsp:spPr>
        <a:xfrm>
          <a:off x="0" y="0"/>
          <a:ext cx="4093401" cy="95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Real-time performance</a:t>
          </a:r>
          <a:endParaRPr lang="en-CA" sz="2400" kern="1200" dirty="0"/>
        </a:p>
      </dsp:txBody>
      <dsp:txXfrm>
        <a:off x="46777" y="46777"/>
        <a:ext cx="3999847" cy="864675"/>
      </dsp:txXfrm>
    </dsp:sp>
    <dsp:sp modelId="{3EA5D31C-7AC6-4897-9310-38F6BA872478}">
      <dsp:nvSpPr>
        <dsp:cNvPr id="0" name=""/>
        <dsp:cNvSpPr/>
      </dsp:nvSpPr>
      <dsp:spPr>
        <a:xfrm>
          <a:off x="0" y="1065553"/>
          <a:ext cx="4093401" cy="95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Device control integration</a:t>
          </a:r>
          <a:endParaRPr lang="en-CA" sz="2400" kern="1200" dirty="0"/>
        </a:p>
      </dsp:txBody>
      <dsp:txXfrm>
        <a:off x="46777" y="1112330"/>
        <a:ext cx="3999847" cy="864675"/>
      </dsp:txXfrm>
    </dsp:sp>
    <dsp:sp modelId="{E1EA2BFB-D014-4D31-8162-AD423D6DCD34}">
      <dsp:nvSpPr>
        <dsp:cNvPr id="0" name=""/>
        <dsp:cNvSpPr/>
      </dsp:nvSpPr>
      <dsp:spPr>
        <a:xfrm>
          <a:off x="0" y="2092903"/>
          <a:ext cx="4093401" cy="95822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Scalability for varying enterprise environments</a:t>
          </a:r>
          <a:endParaRPr lang="en-CA" sz="2400" kern="1200" dirty="0"/>
        </a:p>
      </dsp:txBody>
      <dsp:txXfrm>
        <a:off x="46777" y="2139680"/>
        <a:ext cx="3999847" cy="8646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5A1AB-AD56-4BCB-87B3-832A261592B0}">
      <dsp:nvSpPr>
        <dsp:cNvPr id="0" name=""/>
        <dsp:cNvSpPr/>
      </dsp:nvSpPr>
      <dsp:spPr>
        <a:xfrm>
          <a:off x="0" y="0"/>
          <a:ext cx="3690557" cy="1319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Solutions like </a:t>
          </a:r>
          <a:r>
            <a:rPr lang="en-US" sz="2400" b="0" i="0" kern="1200" dirty="0" err="1"/>
            <a:t>AirTags</a:t>
          </a:r>
          <a:r>
            <a:rPr lang="en-US" sz="2400" b="0" i="0" kern="1200" dirty="0"/>
            <a:t> and Life360 for latency and accuracy</a:t>
          </a:r>
          <a:endParaRPr lang="en-CA" sz="2400" kern="1200" dirty="0"/>
        </a:p>
      </dsp:txBody>
      <dsp:txXfrm>
        <a:off x="64425" y="64425"/>
        <a:ext cx="3561707" cy="1190909"/>
      </dsp:txXfrm>
    </dsp:sp>
    <dsp:sp modelId="{3304EFE2-9E80-4CAC-A0D5-B85C1D30A199}">
      <dsp:nvSpPr>
        <dsp:cNvPr id="0" name=""/>
        <dsp:cNvSpPr/>
      </dsp:nvSpPr>
      <dsp:spPr>
        <a:xfrm>
          <a:off x="0" y="1418072"/>
          <a:ext cx="3690557" cy="131975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 dirty="0"/>
            <a:t>Challenges in tracking accuracy and data privacy concerns</a:t>
          </a:r>
          <a:endParaRPr lang="en-CA" sz="2400" kern="1200" dirty="0"/>
        </a:p>
      </dsp:txBody>
      <dsp:txXfrm>
        <a:off x="64425" y="1482497"/>
        <a:ext cx="3561707" cy="119090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A2870A-2997-49CC-9B51-8372B2621DA3}">
      <dsp:nvSpPr>
        <dsp:cNvPr id="0" name=""/>
        <dsp:cNvSpPr/>
      </dsp:nvSpPr>
      <dsp:spPr>
        <a:xfrm>
          <a:off x="7298" y="1170462"/>
          <a:ext cx="3744118" cy="14976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Key Prototyping Areas:</a:t>
          </a:r>
          <a:endParaRPr lang="en-CA" sz="2400" kern="1200"/>
        </a:p>
      </dsp:txBody>
      <dsp:txXfrm>
        <a:off x="756122" y="1170462"/>
        <a:ext cx="2246471" cy="1497647"/>
      </dsp:txXfrm>
    </dsp:sp>
    <dsp:sp modelId="{CCE771FC-8FE4-4EAF-B09C-789E96FB72D0}">
      <dsp:nvSpPr>
        <dsp:cNvPr id="0" name=""/>
        <dsp:cNvSpPr/>
      </dsp:nvSpPr>
      <dsp:spPr>
        <a:xfrm>
          <a:off x="3264680" y="1297762"/>
          <a:ext cx="3107617" cy="12430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Restricted Zone Access (ZRA)</a:t>
          </a:r>
          <a:endParaRPr lang="en-CA" sz="2400" kern="1200"/>
        </a:p>
      </dsp:txBody>
      <dsp:txXfrm>
        <a:off x="3886204" y="1297762"/>
        <a:ext cx="1864570" cy="1243047"/>
      </dsp:txXfrm>
    </dsp:sp>
    <dsp:sp modelId="{835900E4-C029-457C-A5E7-2B7359EAF218}">
      <dsp:nvSpPr>
        <dsp:cNvPr id="0" name=""/>
        <dsp:cNvSpPr/>
      </dsp:nvSpPr>
      <dsp:spPr>
        <a:xfrm>
          <a:off x="5937232" y="1297762"/>
          <a:ext cx="3107617" cy="12430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Location validation</a:t>
          </a:r>
          <a:endParaRPr lang="en-CA" sz="2400" kern="1200"/>
        </a:p>
      </dsp:txBody>
      <dsp:txXfrm>
        <a:off x="6558756" y="1297762"/>
        <a:ext cx="1864570" cy="1243047"/>
      </dsp:txXfrm>
    </dsp:sp>
    <dsp:sp modelId="{C59F34C1-008B-4AF0-B7FA-769FA43A5E90}">
      <dsp:nvSpPr>
        <dsp:cNvPr id="0" name=""/>
        <dsp:cNvSpPr/>
      </dsp:nvSpPr>
      <dsp:spPr>
        <a:xfrm>
          <a:off x="8609783" y="1297762"/>
          <a:ext cx="3107617" cy="12430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Notification system via a web app</a:t>
          </a:r>
          <a:endParaRPr lang="en-CA" sz="2400" kern="1200"/>
        </a:p>
      </dsp:txBody>
      <dsp:txXfrm>
        <a:off x="9231307" y="1297762"/>
        <a:ext cx="1864570" cy="1243047"/>
      </dsp:txXfrm>
    </dsp:sp>
    <dsp:sp modelId="{046DBFD3-2DF2-44C3-BAA4-F42589835ED5}">
      <dsp:nvSpPr>
        <dsp:cNvPr id="0" name=""/>
        <dsp:cNvSpPr/>
      </dsp:nvSpPr>
      <dsp:spPr>
        <a:xfrm>
          <a:off x="7298" y="2877780"/>
          <a:ext cx="3744118" cy="149764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Development Milestones:</a:t>
          </a:r>
          <a:endParaRPr lang="en-CA" sz="2400" kern="1200"/>
        </a:p>
      </dsp:txBody>
      <dsp:txXfrm>
        <a:off x="756122" y="2877780"/>
        <a:ext cx="2246471" cy="1497647"/>
      </dsp:txXfrm>
    </dsp:sp>
    <dsp:sp modelId="{53380B98-A6A8-424E-845B-6B67BD6D345E}">
      <dsp:nvSpPr>
        <dsp:cNvPr id="0" name=""/>
        <dsp:cNvSpPr/>
      </dsp:nvSpPr>
      <dsp:spPr>
        <a:xfrm>
          <a:off x="3264680" y="3005080"/>
          <a:ext cx="3107617" cy="12430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Prototype I: Proof of concept</a:t>
          </a:r>
          <a:endParaRPr lang="en-CA" sz="2400" kern="1200"/>
        </a:p>
      </dsp:txBody>
      <dsp:txXfrm>
        <a:off x="3886204" y="3005080"/>
        <a:ext cx="1864570" cy="1243047"/>
      </dsp:txXfrm>
    </dsp:sp>
    <dsp:sp modelId="{F0273FB0-03DD-4F43-9736-D7B37D79FA84}">
      <dsp:nvSpPr>
        <dsp:cNvPr id="0" name=""/>
        <dsp:cNvSpPr/>
      </dsp:nvSpPr>
      <dsp:spPr>
        <a:xfrm>
          <a:off x="5937232" y="3005080"/>
          <a:ext cx="3107617" cy="12430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Prototype II: Location validation</a:t>
          </a:r>
          <a:endParaRPr lang="en-CA" sz="2400" kern="1200"/>
        </a:p>
      </dsp:txBody>
      <dsp:txXfrm>
        <a:off x="6558756" y="3005080"/>
        <a:ext cx="1864570" cy="1243047"/>
      </dsp:txXfrm>
    </dsp:sp>
    <dsp:sp modelId="{01777317-CE95-4391-AF16-38ABB34162D5}">
      <dsp:nvSpPr>
        <dsp:cNvPr id="0" name=""/>
        <dsp:cNvSpPr/>
      </dsp:nvSpPr>
      <dsp:spPr>
        <a:xfrm>
          <a:off x="8609783" y="3005080"/>
          <a:ext cx="3107617" cy="1243047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15240" rIns="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400" b="0" i="0" kern="1200"/>
            <a:t>Prototype III: Performance testing</a:t>
          </a:r>
          <a:endParaRPr lang="en-CA" sz="2400" kern="1200"/>
        </a:p>
      </dsp:txBody>
      <dsp:txXfrm>
        <a:off x="9231307" y="3005080"/>
        <a:ext cx="1864570" cy="124304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BC9D0-55C4-4087-9C47-2DB1D209DC37}">
      <dsp:nvSpPr>
        <dsp:cNvPr id="0" name=""/>
        <dsp:cNvSpPr/>
      </dsp:nvSpPr>
      <dsp:spPr>
        <a:xfrm>
          <a:off x="99023" y="824178"/>
          <a:ext cx="1471400" cy="48489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Location</a:t>
          </a:r>
        </a:p>
      </dsp:txBody>
      <dsp:txXfrm>
        <a:off x="99023" y="824178"/>
        <a:ext cx="1471400" cy="484893"/>
      </dsp:txXfrm>
    </dsp:sp>
    <dsp:sp modelId="{4C8DF809-6DB8-4023-B98D-CD8C748D9CF5}">
      <dsp:nvSpPr>
        <dsp:cNvPr id="0" name=""/>
        <dsp:cNvSpPr/>
      </dsp:nvSpPr>
      <dsp:spPr>
        <a:xfrm>
          <a:off x="99023" y="1846651"/>
          <a:ext cx="1471400" cy="9084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000" kern="1200" dirty="0"/>
        </a:p>
      </dsp:txBody>
      <dsp:txXfrm>
        <a:off x="99023" y="1846651"/>
        <a:ext cx="1471400" cy="908453"/>
      </dsp:txXfrm>
    </dsp:sp>
    <dsp:sp modelId="{98C9136A-0FDC-4913-9705-A11EFB021F77}">
      <dsp:nvSpPr>
        <dsp:cNvPr id="0" name=""/>
        <dsp:cNvSpPr/>
      </dsp:nvSpPr>
      <dsp:spPr>
        <a:xfrm>
          <a:off x="97351" y="676703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275C8-03AD-46FB-921B-888F78C4D9AA}">
      <dsp:nvSpPr>
        <dsp:cNvPr id="0" name=""/>
        <dsp:cNvSpPr/>
      </dsp:nvSpPr>
      <dsp:spPr>
        <a:xfrm>
          <a:off x="179281" y="512843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1950A-29CB-4B15-A4CD-522A56D7F6A7}">
      <dsp:nvSpPr>
        <dsp:cNvPr id="0" name=""/>
        <dsp:cNvSpPr/>
      </dsp:nvSpPr>
      <dsp:spPr>
        <a:xfrm>
          <a:off x="375914" y="545615"/>
          <a:ext cx="183925" cy="1839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E8105-507E-4E36-A8A5-53F7AE570508}">
      <dsp:nvSpPr>
        <dsp:cNvPr id="0" name=""/>
        <dsp:cNvSpPr/>
      </dsp:nvSpPr>
      <dsp:spPr>
        <a:xfrm>
          <a:off x="539774" y="365368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5F380-2030-4C1C-8CA7-BD7DEFEDF510}">
      <dsp:nvSpPr>
        <dsp:cNvPr id="0" name=""/>
        <dsp:cNvSpPr/>
      </dsp:nvSpPr>
      <dsp:spPr>
        <a:xfrm>
          <a:off x="752793" y="299824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A55BA0-B8FA-40E8-92DA-77E01976F475}">
      <dsp:nvSpPr>
        <dsp:cNvPr id="0" name=""/>
        <dsp:cNvSpPr/>
      </dsp:nvSpPr>
      <dsp:spPr>
        <a:xfrm>
          <a:off x="1014970" y="414527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177B4-AB77-4CB6-9B65-8408BA2A81EC}">
      <dsp:nvSpPr>
        <dsp:cNvPr id="0" name=""/>
        <dsp:cNvSpPr/>
      </dsp:nvSpPr>
      <dsp:spPr>
        <a:xfrm>
          <a:off x="1178830" y="496457"/>
          <a:ext cx="183925" cy="1839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82EB0E-D827-47EF-BDC0-21BF3C4EBBD3}">
      <dsp:nvSpPr>
        <dsp:cNvPr id="0" name=""/>
        <dsp:cNvSpPr/>
      </dsp:nvSpPr>
      <dsp:spPr>
        <a:xfrm>
          <a:off x="1408235" y="676703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789E5-E85F-4310-9900-4C3759C07490}">
      <dsp:nvSpPr>
        <dsp:cNvPr id="0" name=""/>
        <dsp:cNvSpPr/>
      </dsp:nvSpPr>
      <dsp:spPr>
        <a:xfrm>
          <a:off x="1506551" y="856950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32B006-C7B3-4F40-8173-DA737F13958C}">
      <dsp:nvSpPr>
        <dsp:cNvPr id="0" name=""/>
        <dsp:cNvSpPr/>
      </dsp:nvSpPr>
      <dsp:spPr>
        <a:xfrm>
          <a:off x="654476" y="512843"/>
          <a:ext cx="300968" cy="3009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574ED-27D1-4290-AE4C-C93A3B249B5B}">
      <dsp:nvSpPr>
        <dsp:cNvPr id="0" name=""/>
        <dsp:cNvSpPr/>
      </dsp:nvSpPr>
      <dsp:spPr>
        <a:xfrm>
          <a:off x="15420" y="1135513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87B71-5FD0-4C34-870B-B669A1B188BC}">
      <dsp:nvSpPr>
        <dsp:cNvPr id="0" name=""/>
        <dsp:cNvSpPr/>
      </dsp:nvSpPr>
      <dsp:spPr>
        <a:xfrm>
          <a:off x="113737" y="1282987"/>
          <a:ext cx="183925" cy="1839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7571D-6201-4225-9BBC-1B24EBA0083A}">
      <dsp:nvSpPr>
        <dsp:cNvPr id="0" name=""/>
        <dsp:cNvSpPr/>
      </dsp:nvSpPr>
      <dsp:spPr>
        <a:xfrm>
          <a:off x="359528" y="1414076"/>
          <a:ext cx="267527" cy="2675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8DFADC-3CFC-4E04-B665-041EFB1A12C4}">
      <dsp:nvSpPr>
        <dsp:cNvPr id="0" name=""/>
        <dsp:cNvSpPr/>
      </dsp:nvSpPr>
      <dsp:spPr>
        <a:xfrm>
          <a:off x="703635" y="1627094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86FB4-D340-445D-9057-DC7015E26628}">
      <dsp:nvSpPr>
        <dsp:cNvPr id="0" name=""/>
        <dsp:cNvSpPr/>
      </dsp:nvSpPr>
      <dsp:spPr>
        <a:xfrm>
          <a:off x="769179" y="1414076"/>
          <a:ext cx="183925" cy="1839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EE30D3-34B2-42F9-B33E-1179356D0A2E}">
      <dsp:nvSpPr>
        <dsp:cNvPr id="0" name=""/>
        <dsp:cNvSpPr/>
      </dsp:nvSpPr>
      <dsp:spPr>
        <a:xfrm>
          <a:off x="933039" y="1643480"/>
          <a:ext cx="117043" cy="1170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0C7A6D-5B77-4DAA-A598-E9D26A0B93DD}">
      <dsp:nvSpPr>
        <dsp:cNvPr id="0" name=""/>
        <dsp:cNvSpPr/>
      </dsp:nvSpPr>
      <dsp:spPr>
        <a:xfrm>
          <a:off x="1080514" y="1381304"/>
          <a:ext cx="267527" cy="2675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E6DE1-3BA3-4C4D-9092-C8501FE921C5}">
      <dsp:nvSpPr>
        <dsp:cNvPr id="0" name=""/>
        <dsp:cNvSpPr/>
      </dsp:nvSpPr>
      <dsp:spPr>
        <a:xfrm>
          <a:off x="1441007" y="1315759"/>
          <a:ext cx="183925" cy="1839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B524B-3C36-489B-886D-A454FA399C42}">
      <dsp:nvSpPr>
        <dsp:cNvPr id="0" name=""/>
        <dsp:cNvSpPr/>
      </dsp:nvSpPr>
      <dsp:spPr>
        <a:xfrm>
          <a:off x="1624932" y="545342"/>
          <a:ext cx="540161" cy="1031227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BB93AED-A6D4-403A-B357-27A753C8466F}">
      <dsp:nvSpPr>
        <dsp:cNvPr id="0" name=""/>
        <dsp:cNvSpPr/>
      </dsp:nvSpPr>
      <dsp:spPr>
        <a:xfrm>
          <a:off x="2165094" y="545843"/>
          <a:ext cx="1473168" cy="10312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Database</a:t>
          </a:r>
        </a:p>
      </dsp:txBody>
      <dsp:txXfrm>
        <a:off x="2165094" y="545843"/>
        <a:ext cx="1473168" cy="1031217"/>
      </dsp:txXfrm>
    </dsp:sp>
    <dsp:sp modelId="{0B94C905-63F3-40AC-93A3-200EEB67DE2D}">
      <dsp:nvSpPr>
        <dsp:cNvPr id="0" name=""/>
        <dsp:cNvSpPr/>
      </dsp:nvSpPr>
      <dsp:spPr>
        <a:xfrm>
          <a:off x="3638262" y="545342"/>
          <a:ext cx="540161" cy="1031227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6349B2-0D38-4521-B258-3F44DBAA9E13}">
      <dsp:nvSpPr>
        <dsp:cNvPr id="0" name=""/>
        <dsp:cNvSpPr/>
      </dsp:nvSpPr>
      <dsp:spPr>
        <a:xfrm>
          <a:off x="4237351" y="460120"/>
          <a:ext cx="1252193" cy="125219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600" kern="1200" dirty="0"/>
            <a:t>Response</a:t>
          </a:r>
        </a:p>
      </dsp:txBody>
      <dsp:txXfrm>
        <a:off x="4420730" y="643499"/>
        <a:ext cx="885435" cy="88543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D5518A-4AE7-43A1-B5D8-0DFD529511B4}">
      <dsp:nvSpPr>
        <dsp:cNvPr id="0" name=""/>
        <dsp:cNvSpPr/>
      </dsp:nvSpPr>
      <dsp:spPr>
        <a:xfrm>
          <a:off x="3133" y="877860"/>
          <a:ext cx="1299209" cy="1299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 dirty="0"/>
            <a:t>Location (API)</a:t>
          </a:r>
        </a:p>
      </dsp:txBody>
      <dsp:txXfrm>
        <a:off x="193398" y="1068125"/>
        <a:ext cx="918679" cy="918679"/>
      </dsp:txXfrm>
    </dsp:sp>
    <dsp:sp modelId="{67B36000-C057-4CF5-95EA-E00B6AB37B2B}">
      <dsp:nvSpPr>
        <dsp:cNvPr id="0" name=""/>
        <dsp:cNvSpPr/>
      </dsp:nvSpPr>
      <dsp:spPr>
        <a:xfrm rot="2558555">
          <a:off x="1284820" y="1706755"/>
          <a:ext cx="42441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4419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A4D7C9-5198-4272-B4CB-B02A87018D61}">
      <dsp:nvSpPr>
        <dsp:cNvPr id="0" name=""/>
        <dsp:cNvSpPr/>
      </dsp:nvSpPr>
      <dsp:spPr>
        <a:xfrm rot="8241445">
          <a:off x="2977560" y="1706755"/>
          <a:ext cx="42441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24419" y="0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7C588F-EA03-4EEF-8078-9219C07DE4DB}">
      <dsp:nvSpPr>
        <dsp:cNvPr id="0" name=""/>
        <dsp:cNvSpPr/>
      </dsp:nvSpPr>
      <dsp:spPr>
        <a:xfrm>
          <a:off x="1653129" y="1850511"/>
          <a:ext cx="151859" cy="0"/>
        </a:xfrm>
        <a:prstGeom prst="line">
          <a:avLst/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532F32-17F0-4874-9952-C4CA7A888BDB}">
      <dsp:nvSpPr>
        <dsp:cNvPr id="0" name=""/>
        <dsp:cNvSpPr/>
      </dsp:nvSpPr>
      <dsp:spPr>
        <a:xfrm>
          <a:off x="1804989" y="1527465"/>
          <a:ext cx="1076821" cy="646092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500" kern="1200" dirty="0"/>
            <a:t>Haversine Formula</a:t>
          </a:r>
        </a:p>
      </dsp:txBody>
      <dsp:txXfrm>
        <a:off x="1804989" y="1527465"/>
        <a:ext cx="1076821" cy="646092"/>
      </dsp:txXfrm>
    </dsp:sp>
    <dsp:sp modelId="{DD791BEC-C545-4BF1-921A-8862D24F497F}">
      <dsp:nvSpPr>
        <dsp:cNvPr id="0" name=""/>
        <dsp:cNvSpPr/>
      </dsp:nvSpPr>
      <dsp:spPr>
        <a:xfrm>
          <a:off x="2881810" y="1850511"/>
          <a:ext cx="151859" cy="0"/>
        </a:xfrm>
        <a:prstGeom prst="line">
          <a:avLst/>
        </a:pr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A5E8EF-1F9A-4BB1-8D74-C7DF376D8EB2}">
      <dsp:nvSpPr>
        <dsp:cNvPr id="0" name=""/>
        <dsp:cNvSpPr/>
      </dsp:nvSpPr>
      <dsp:spPr>
        <a:xfrm>
          <a:off x="3384456" y="877860"/>
          <a:ext cx="1299209" cy="1299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 dirty="0"/>
            <a:t>Database</a:t>
          </a:r>
        </a:p>
      </dsp:txBody>
      <dsp:txXfrm>
        <a:off x="3574721" y="1068125"/>
        <a:ext cx="918679" cy="918679"/>
      </dsp:txXfrm>
    </dsp:sp>
    <dsp:sp modelId="{9050E00D-93BE-4B86-A96E-57813BE48C8B}">
      <dsp:nvSpPr>
        <dsp:cNvPr id="0" name=""/>
        <dsp:cNvSpPr/>
      </dsp:nvSpPr>
      <dsp:spPr>
        <a:xfrm>
          <a:off x="4683665" y="877860"/>
          <a:ext cx="1299209" cy="129920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 dirty="0"/>
            <a:t>Update Access</a:t>
          </a:r>
        </a:p>
      </dsp:txBody>
      <dsp:txXfrm>
        <a:off x="4873930" y="1068125"/>
        <a:ext cx="918679" cy="91867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EBC9D0-55C4-4087-9C47-2DB1D209DC37}">
      <dsp:nvSpPr>
        <dsp:cNvPr id="0" name=""/>
        <dsp:cNvSpPr/>
      </dsp:nvSpPr>
      <dsp:spPr>
        <a:xfrm>
          <a:off x="119892" y="1465734"/>
          <a:ext cx="1760864" cy="58028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kern="1200" dirty="0"/>
            <a:t>Location</a:t>
          </a:r>
        </a:p>
      </dsp:txBody>
      <dsp:txXfrm>
        <a:off x="119892" y="1465734"/>
        <a:ext cx="1760864" cy="580284"/>
      </dsp:txXfrm>
    </dsp:sp>
    <dsp:sp modelId="{4C8DF809-6DB8-4023-B98D-CD8C748D9CF5}">
      <dsp:nvSpPr>
        <dsp:cNvPr id="0" name=""/>
        <dsp:cNvSpPr/>
      </dsp:nvSpPr>
      <dsp:spPr>
        <a:xfrm>
          <a:off x="119892" y="2689356"/>
          <a:ext cx="1760864" cy="1087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800" kern="1200" dirty="0"/>
            <a:t>Accessed through Google’s Geolocation API</a:t>
          </a:r>
        </a:p>
      </dsp:txBody>
      <dsp:txXfrm>
        <a:off x="119892" y="2689356"/>
        <a:ext cx="1760864" cy="1087171"/>
      </dsp:txXfrm>
    </dsp:sp>
    <dsp:sp modelId="{98C9136A-0FDC-4913-9705-A11EFB021F77}">
      <dsp:nvSpPr>
        <dsp:cNvPr id="0" name=""/>
        <dsp:cNvSpPr/>
      </dsp:nvSpPr>
      <dsp:spPr>
        <a:xfrm>
          <a:off x="117891" y="1289248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6275C8-03AD-46FB-921B-888F78C4D9AA}">
      <dsp:nvSpPr>
        <dsp:cNvPr id="0" name=""/>
        <dsp:cNvSpPr/>
      </dsp:nvSpPr>
      <dsp:spPr>
        <a:xfrm>
          <a:off x="215940" y="1093151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31950A-29CB-4B15-A4CD-522A56D7F6A7}">
      <dsp:nvSpPr>
        <dsp:cNvPr id="0" name=""/>
        <dsp:cNvSpPr/>
      </dsp:nvSpPr>
      <dsp:spPr>
        <a:xfrm>
          <a:off x="451255" y="1132371"/>
          <a:ext cx="220108" cy="220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59E8105-507E-4E36-A8A5-53F7AE570508}">
      <dsp:nvSpPr>
        <dsp:cNvPr id="0" name=""/>
        <dsp:cNvSpPr/>
      </dsp:nvSpPr>
      <dsp:spPr>
        <a:xfrm>
          <a:off x="647351" y="916665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D5F380-2030-4C1C-8CA7-BD7DEFEDF510}">
      <dsp:nvSpPr>
        <dsp:cNvPr id="0" name=""/>
        <dsp:cNvSpPr/>
      </dsp:nvSpPr>
      <dsp:spPr>
        <a:xfrm>
          <a:off x="902277" y="838226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A55BA0-B8FA-40E8-92DA-77E01976F475}">
      <dsp:nvSpPr>
        <dsp:cNvPr id="0" name=""/>
        <dsp:cNvSpPr/>
      </dsp:nvSpPr>
      <dsp:spPr>
        <a:xfrm>
          <a:off x="1216031" y="975494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177B4-AB77-4CB6-9B65-8408BA2A81EC}">
      <dsp:nvSpPr>
        <dsp:cNvPr id="0" name=""/>
        <dsp:cNvSpPr/>
      </dsp:nvSpPr>
      <dsp:spPr>
        <a:xfrm>
          <a:off x="1412127" y="1073542"/>
          <a:ext cx="220108" cy="220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82EB0E-D827-47EF-BDC0-21BF3C4EBBD3}">
      <dsp:nvSpPr>
        <dsp:cNvPr id="0" name=""/>
        <dsp:cNvSpPr/>
      </dsp:nvSpPr>
      <dsp:spPr>
        <a:xfrm>
          <a:off x="1686662" y="1289248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1789E5-E85F-4310-9900-4C3759C07490}">
      <dsp:nvSpPr>
        <dsp:cNvPr id="0" name=""/>
        <dsp:cNvSpPr/>
      </dsp:nvSpPr>
      <dsp:spPr>
        <a:xfrm>
          <a:off x="1804320" y="1504954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32B006-C7B3-4F40-8173-DA737F13958C}">
      <dsp:nvSpPr>
        <dsp:cNvPr id="0" name=""/>
        <dsp:cNvSpPr/>
      </dsp:nvSpPr>
      <dsp:spPr>
        <a:xfrm>
          <a:off x="784619" y="1093151"/>
          <a:ext cx="360176" cy="3601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4574ED-27D1-4290-AE4C-C93A3B249B5B}">
      <dsp:nvSpPr>
        <dsp:cNvPr id="0" name=""/>
        <dsp:cNvSpPr/>
      </dsp:nvSpPr>
      <dsp:spPr>
        <a:xfrm>
          <a:off x="19843" y="1838317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B87B71-5FD0-4C34-870B-B669A1B188BC}">
      <dsp:nvSpPr>
        <dsp:cNvPr id="0" name=""/>
        <dsp:cNvSpPr/>
      </dsp:nvSpPr>
      <dsp:spPr>
        <a:xfrm>
          <a:off x="137501" y="2014804"/>
          <a:ext cx="220108" cy="220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B7571D-6201-4225-9BBC-1B24EBA0083A}">
      <dsp:nvSpPr>
        <dsp:cNvPr id="0" name=""/>
        <dsp:cNvSpPr/>
      </dsp:nvSpPr>
      <dsp:spPr>
        <a:xfrm>
          <a:off x="431645" y="2171681"/>
          <a:ext cx="320157" cy="320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88DFADC-3CFC-4E04-B665-041EFB1A12C4}">
      <dsp:nvSpPr>
        <dsp:cNvPr id="0" name=""/>
        <dsp:cNvSpPr/>
      </dsp:nvSpPr>
      <dsp:spPr>
        <a:xfrm>
          <a:off x="843448" y="2426606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586FB4-D340-445D-9057-DC7015E26628}">
      <dsp:nvSpPr>
        <dsp:cNvPr id="0" name=""/>
        <dsp:cNvSpPr/>
      </dsp:nvSpPr>
      <dsp:spPr>
        <a:xfrm>
          <a:off x="921886" y="2171681"/>
          <a:ext cx="220108" cy="220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6EE30D3-34B2-42F9-B33E-1179356D0A2E}">
      <dsp:nvSpPr>
        <dsp:cNvPr id="0" name=""/>
        <dsp:cNvSpPr/>
      </dsp:nvSpPr>
      <dsp:spPr>
        <a:xfrm>
          <a:off x="1117982" y="2446216"/>
          <a:ext cx="140068" cy="14006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0C7A6D-5B77-4DAA-A598-E9D26A0B93DD}">
      <dsp:nvSpPr>
        <dsp:cNvPr id="0" name=""/>
        <dsp:cNvSpPr/>
      </dsp:nvSpPr>
      <dsp:spPr>
        <a:xfrm>
          <a:off x="1294469" y="2132462"/>
          <a:ext cx="320157" cy="32015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4E6DE1-3BA3-4C4D-9092-C8501FE921C5}">
      <dsp:nvSpPr>
        <dsp:cNvPr id="0" name=""/>
        <dsp:cNvSpPr/>
      </dsp:nvSpPr>
      <dsp:spPr>
        <a:xfrm>
          <a:off x="1725881" y="2054023"/>
          <a:ext cx="220108" cy="220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8B524B-3C36-489B-886D-A454FA399C42}">
      <dsp:nvSpPr>
        <dsp:cNvPr id="0" name=""/>
        <dsp:cNvSpPr/>
      </dsp:nvSpPr>
      <dsp:spPr>
        <a:xfrm>
          <a:off x="1945989" y="1132045"/>
          <a:ext cx="646426" cy="1234097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98E864-9109-4399-9FBB-A3E10D4AEF7C}">
      <dsp:nvSpPr>
        <dsp:cNvPr id="0" name=""/>
        <dsp:cNvSpPr/>
      </dsp:nvSpPr>
      <dsp:spPr>
        <a:xfrm>
          <a:off x="2592415" y="1132644"/>
          <a:ext cx="1762980" cy="1234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strike="sngStrike" kern="1200" dirty="0">
              <a:solidFill>
                <a:srgbClr val="FF0000"/>
              </a:solidFill>
            </a:rPr>
            <a:t>Haversine Formula</a:t>
          </a:r>
        </a:p>
      </dsp:txBody>
      <dsp:txXfrm>
        <a:off x="2592415" y="1132644"/>
        <a:ext cx="1762980" cy="1234086"/>
      </dsp:txXfrm>
    </dsp:sp>
    <dsp:sp modelId="{72C5F08C-57AB-4575-9392-1D1257031BB9}">
      <dsp:nvSpPr>
        <dsp:cNvPr id="0" name=""/>
        <dsp:cNvSpPr/>
      </dsp:nvSpPr>
      <dsp:spPr>
        <a:xfrm>
          <a:off x="4355395" y="1132045"/>
          <a:ext cx="646426" cy="1234097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6371D7-C475-4ACB-BAC8-3BAB377C96DD}">
      <dsp:nvSpPr>
        <dsp:cNvPr id="0" name=""/>
        <dsp:cNvSpPr/>
      </dsp:nvSpPr>
      <dsp:spPr>
        <a:xfrm>
          <a:off x="5001821" y="1132644"/>
          <a:ext cx="1762980" cy="1234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strike="noStrike" kern="1200" dirty="0">
              <a:solidFill>
                <a:schemeClr val="tx1"/>
              </a:solidFill>
            </a:rPr>
            <a:t>Database</a:t>
          </a:r>
        </a:p>
      </dsp:txBody>
      <dsp:txXfrm>
        <a:off x="5001821" y="1132644"/>
        <a:ext cx="1762980" cy="1234086"/>
      </dsp:txXfrm>
    </dsp:sp>
    <dsp:sp modelId="{3D62C4EC-2880-40BC-BE41-1A064A95C8C3}">
      <dsp:nvSpPr>
        <dsp:cNvPr id="0" name=""/>
        <dsp:cNvSpPr/>
      </dsp:nvSpPr>
      <dsp:spPr>
        <a:xfrm>
          <a:off x="5001821" y="2689356"/>
          <a:ext cx="1762980" cy="1087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CA" sz="2000" strike="noStrike" kern="1200" dirty="0">
            <a:solidFill>
              <a:schemeClr val="tx1"/>
            </a:solidFill>
          </a:endParaRPr>
        </a:p>
      </dsp:txBody>
      <dsp:txXfrm>
        <a:off x="5001821" y="2689356"/>
        <a:ext cx="1762980" cy="1087171"/>
      </dsp:txXfrm>
    </dsp:sp>
    <dsp:sp modelId="{7058ADFC-70D0-491D-8A76-41376D27C56A}">
      <dsp:nvSpPr>
        <dsp:cNvPr id="0" name=""/>
        <dsp:cNvSpPr/>
      </dsp:nvSpPr>
      <dsp:spPr>
        <a:xfrm>
          <a:off x="6764802" y="1132045"/>
          <a:ext cx="646426" cy="1234097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DB9CF03-6AA4-4184-A634-29DD489D48DE}">
      <dsp:nvSpPr>
        <dsp:cNvPr id="0" name=""/>
        <dsp:cNvSpPr/>
      </dsp:nvSpPr>
      <dsp:spPr>
        <a:xfrm>
          <a:off x="7411228" y="1132644"/>
          <a:ext cx="1762980" cy="12340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strike="noStrike" kern="1200" dirty="0">
              <a:solidFill>
                <a:schemeClr val="tx1"/>
              </a:solidFill>
            </a:rPr>
            <a:t>Output Access</a:t>
          </a:r>
        </a:p>
      </dsp:txBody>
      <dsp:txXfrm>
        <a:off x="7411228" y="1132644"/>
        <a:ext cx="1762980" cy="1234086"/>
      </dsp:txXfrm>
    </dsp:sp>
    <dsp:sp modelId="{A111F021-7A80-4866-89F1-0EF725D885F3}">
      <dsp:nvSpPr>
        <dsp:cNvPr id="0" name=""/>
        <dsp:cNvSpPr/>
      </dsp:nvSpPr>
      <dsp:spPr>
        <a:xfrm>
          <a:off x="9174208" y="1132045"/>
          <a:ext cx="646426" cy="1234097"/>
        </a:xfrm>
        <a:prstGeom prst="chevron">
          <a:avLst>
            <a:gd name="adj" fmla="val 6231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ADDF5D-88F9-44E0-A81D-C43A290CD4B1}">
      <dsp:nvSpPr>
        <dsp:cNvPr id="0" name=""/>
        <dsp:cNvSpPr/>
      </dsp:nvSpPr>
      <dsp:spPr>
        <a:xfrm>
          <a:off x="9891153" y="1030056"/>
          <a:ext cx="1498533" cy="14985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1700" strike="noStrike" kern="1200" dirty="0">
              <a:solidFill>
                <a:schemeClr val="tx1"/>
              </a:solidFill>
            </a:rPr>
            <a:t>PowerShell</a:t>
          </a:r>
        </a:p>
      </dsp:txBody>
      <dsp:txXfrm>
        <a:off x="10110608" y="1249511"/>
        <a:ext cx="1059623" cy="105962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8FE320-52EB-4609-90C9-655F97646968}">
      <dsp:nvSpPr>
        <dsp:cNvPr id="0" name=""/>
        <dsp:cNvSpPr/>
      </dsp:nvSpPr>
      <dsp:spPr>
        <a:xfrm rot="5400000">
          <a:off x="673164" y="1077676"/>
          <a:ext cx="1859574" cy="309429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84DFDD-045A-49B8-AF0C-9F0B1A5FF8B6}">
      <dsp:nvSpPr>
        <dsp:cNvPr id="0" name=""/>
        <dsp:cNvSpPr/>
      </dsp:nvSpPr>
      <dsp:spPr>
        <a:xfrm>
          <a:off x="316944" y="2002202"/>
          <a:ext cx="3304873" cy="2448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0" i="0" kern="1200"/>
            <a:t>Lessons Learned</a:t>
          </a:r>
          <a:endParaRPr lang="en-CA" sz="28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 dirty="0"/>
            <a:t>Precise location validation</a:t>
          </a:r>
          <a:endParaRPr lang="en-CA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Integrating user feedback early</a:t>
          </a:r>
          <a:endParaRPr lang="en-CA" sz="2400" kern="1200"/>
        </a:p>
      </dsp:txBody>
      <dsp:txXfrm>
        <a:off x="316944" y="2002202"/>
        <a:ext cx="3304873" cy="2448704"/>
      </dsp:txXfrm>
    </dsp:sp>
    <dsp:sp modelId="{27E12101-F2FF-44CF-B56A-7E41FF0A5371}">
      <dsp:nvSpPr>
        <dsp:cNvPr id="0" name=""/>
        <dsp:cNvSpPr/>
      </dsp:nvSpPr>
      <dsp:spPr>
        <a:xfrm>
          <a:off x="2839069" y="849871"/>
          <a:ext cx="527083" cy="527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1CA070-15A0-4419-BB43-5C0CEC09B833}">
      <dsp:nvSpPr>
        <dsp:cNvPr id="0" name=""/>
        <dsp:cNvSpPr/>
      </dsp:nvSpPr>
      <dsp:spPr>
        <a:xfrm rot="5400000">
          <a:off x="4558526" y="231433"/>
          <a:ext cx="1859574" cy="309429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DDA954-97DE-4ECF-9C45-BE4A912A6E63}">
      <dsp:nvSpPr>
        <dsp:cNvPr id="0" name=""/>
        <dsp:cNvSpPr/>
      </dsp:nvSpPr>
      <dsp:spPr>
        <a:xfrm>
          <a:off x="4248117" y="1155959"/>
          <a:ext cx="2793543" cy="2448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3200" kern="1200"/>
            <a:t>Prototype III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2400" kern="1200"/>
            <a:t>Develop a comprehensive UI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2400" kern="1200"/>
            <a:t>Full API integration</a:t>
          </a:r>
        </a:p>
      </dsp:txBody>
      <dsp:txXfrm>
        <a:off x="4248117" y="1155959"/>
        <a:ext cx="2793543" cy="2448704"/>
      </dsp:txXfrm>
    </dsp:sp>
    <dsp:sp modelId="{7AFDF0EB-CD38-4271-ADDC-4653B6EE31EB}">
      <dsp:nvSpPr>
        <dsp:cNvPr id="0" name=""/>
        <dsp:cNvSpPr/>
      </dsp:nvSpPr>
      <dsp:spPr>
        <a:xfrm>
          <a:off x="6514576" y="3628"/>
          <a:ext cx="527083" cy="527083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B1B4D-332D-482A-8FB8-077A94635669}">
      <dsp:nvSpPr>
        <dsp:cNvPr id="0" name=""/>
        <dsp:cNvSpPr/>
      </dsp:nvSpPr>
      <dsp:spPr>
        <a:xfrm rot="5400000">
          <a:off x="8234034" y="-614810"/>
          <a:ext cx="1859574" cy="309429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2F2EF7-F41E-44D9-9FB1-E825854E8711}">
      <dsp:nvSpPr>
        <dsp:cNvPr id="0" name=""/>
        <dsp:cNvSpPr/>
      </dsp:nvSpPr>
      <dsp:spPr>
        <a:xfrm>
          <a:off x="7923624" y="309716"/>
          <a:ext cx="2793543" cy="2448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t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b="0" i="0" kern="1200"/>
            <a:t>Future Work</a:t>
          </a:r>
          <a:endParaRPr lang="en-CA" sz="32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400" b="0" i="0" kern="1200"/>
            <a:t>Enhance signal accuracy</a:t>
          </a:r>
          <a:endParaRPr lang="en-CA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CA" sz="2400" kern="1200"/>
            <a:t>Develop more system responses</a:t>
          </a:r>
        </a:p>
      </dsp:txBody>
      <dsp:txXfrm>
        <a:off x="7923624" y="309716"/>
        <a:ext cx="2793543" cy="244870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B2A133-234A-4F41-B086-080E00B5874A}">
      <dsp:nvSpPr>
        <dsp:cNvPr id="0" name=""/>
        <dsp:cNvSpPr/>
      </dsp:nvSpPr>
      <dsp:spPr>
        <a:xfrm>
          <a:off x="0" y="2500"/>
          <a:ext cx="9542819" cy="663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kern="1200" dirty="0"/>
            <a:t>Team Challenges</a:t>
          </a:r>
        </a:p>
      </dsp:txBody>
      <dsp:txXfrm>
        <a:off x="32384" y="34884"/>
        <a:ext cx="9478051" cy="598621"/>
      </dsp:txXfrm>
    </dsp:sp>
    <dsp:sp modelId="{221CEA7E-0958-40C2-8009-E7F08FAD6F62}">
      <dsp:nvSpPr>
        <dsp:cNvPr id="0" name=""/>
        <dsp:cNvSpPr/>
      </dsp:nvSpPr>
      <dsp:spPr>
        <a:xfrm>
          <a:off x="0" y="665890"/>
          <a:ext cx="9542819" cy="10898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985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100" kern="1200" dirty="0"/>
            <a:t>Management coordination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100" kern="1200" dirty="0"/>
            <a:t>Accessing API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CA" sz="2100" kern="1200" dirty="0"/>
            <a:t>Task distribution</a:t>
          </a:r>
        </a:p>
      </dsp:txBody>
      <dsp:txXfrm>
        <a:off x="0" y="665890"/>
        <a:ext cx="9542819" cy="1089854"/>
      </dsp:txXfrm>
    </dsp:sp>
    <dsp:sp modelId="{84E24D97-8D60-4830-821B-948CA139BE30}">
      <dsp:nvSpPr>
        <dsp:cNvPr id="0" name=""/>
        <dsp:cNvSpPr/>
      </dsp:nvSpPr>
      <dsp:spPr>
        <a:xfrm>
          <a:off x="0" y="1755745"/>
          <a:ext cx="9542819" cy="663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kern="1200" dirty="0"/>
            <a:t>Project Progression</a:t>
          </a:r>
        </a:p>
      </dsp:txBody>
      <dsp:txXfrm>
        <a:off x="32384" y="1788129"/>
        <a:ext cx="9478051" cy="598621"/>
      </dsp:txXfrm>
    </dsp:sp>
    <dsp:sp modelId="{354D07F2-71AC-499F-A9A8-7E6BD5E79863}">
      <dsp:nvSpPr>
        <dsp:cNvPr id="0" name=""/>
        <dsp:cNvSpPr/>
      </dsp:nvSpPr>
      <dsp:spPr>
        <a:xfrm>
          <a:off x="0" y="2419135"/>
          <a:ext cx="9542819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985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b="0" i="0" kern="1200" dirty="0"/>
            <a:t>Developed a network-aware system</a:t>
          </a:r>
          <a:endParaRPr lang="en-CA" sz="2100" b="0" kern="1200" dirty="0"/>
        </a:p>
      </dsp:txBody>
      <dsp:txXfrm>
        <a:off x="0" y="2419135"/>
        <a:ext cx="9542819" cy="447120"/>
      </dsp:txXfrm>
    </dsp:sp>
    <dsp:sp modelId="{3B773352-B721-4D2D-BBD6-27A1B3F78E3A}">
      <dsp:nvSpPr>
        <dsp:cNvPr id="0" name=""/>
        <dsp:cNvSpPr/>
      </dsp:nvSpPr>
      <dsp:spPr>
        <a:xfrm>
          <a:off x="0" y="2866255"/>
          <a:ext cx="9542819" cy="66338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marL="0" lvl="0" indent="0" algn="l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A" sz="2700" kern="1200"/>
            <a:t>Next steps</a:t>
          </a:r>
        </a:p>
      </dsp:txBody>
      <dsp:txXfrm>
        <a:off x="32384" y="2898639"/>
        <a:ext cx="9478051" cy="598621"/>
      </dsp:txXfrm>
    </dsp:sp>
    <dsp:sp modelId="{D821391F-19EB-44D2-9D4B-507C53DBE5A7}">
      <dsp:nvSpPr>
        <dsp:cNvPr id="0" name=""/>
        <dsp:cNvSpPr/>
      </dsp:nvSpPr>
      <dsp:spPr>
        <a:xfrm>
          <a:off x="0" y="3529645"/>
          <a:ext cx="9542819" cy="7265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2985" tIns="34290" rIns="192024" bIns="34290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b="0" i="0" kern="1200" dirty="0"/>
            <a:t>Refining UI</a:t>
          </a:r>
          <a:endParaRPr lang="en-CA" sz="2100" kern="1200" dirty="0"/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100" b="0" i="0" kern="1200" dirty="0"/>
            <a:t>Testing scenarios</a:t>
          </a:r>
          <a:endParaRPr lang="en-CA" sz="2100" b="0" kern="1200" dirty="0"/>
        </a:p>
      </dsp:txBody>
      <dsp:txXfrm>
        <a:off x="0" y="3529645"/>
        <a:ext cx="9542819" cy="7265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9/3/layout/SubStepProcess">
  <dgm:title val=""/>
  <dgm:desc val=""/>
  <dgm:catLst>
    <dgm:cat type="process" pri="122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61" srcId="1" destId="11" srcOrd="0" destOrd="0"/>
        <dgm:cxn modelId="62" srcId="1" destId="12" srcOrd="1" destOrd="0"/>
        <dgm:cxn modelId="7" srcId="0" destId="2" srcOrd="0" destOrd="0"/>
        <dgm:cxn modelId="8" srcId="0" destId="3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8" srcId="0" destId="1" srcOrd="0" destOrd="0"/>
        <dgm:cxn modelId="81" srcId="1" destId="11" srcOrd="0" destOrd="0"/>
        <dgm:cxn modelId="82" srcId="1" destId="12" srcOrd="1" destOrd="0"/>
        <dgm:cxn modelId="9" srcId="0" destId="2" srcOrd="0" destOrd="0"/>
        <dgm:cxn modelId="10" srcId="0" destId="3" srcOrd="0" destOrd="0"/>
        <dgm:cxn modelId="11" srcId="0" destId="4" srcOrd="0" destOrd="0"/>
      </dgm:cxnLst>
      <dgm:bg/>
      <dgm:whole/>
    </dgm:dataModel>
  </dgm:clrData>
  <dgm:layoutNode name="Name0">
    <dgm:varLst>
      <dgm:chMax val="7"/>
      <dgm:dir/>
      <dgm:animOne val="branch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Tx1" refType="w"/>
      <dgm:constr type="w" for="ch" forName="chLin1" refType="w" refFor="ch" refForName="parTx1" fact="1.38"/>
      <dgm:constr type="h" for="ch" forName="chLin1" refType="h"/>
      <dgm:constr type="w" for="ch" forName="spPre1" refType="w" fact="0.27"/>
      <dgm:constr type="w" for="ch" forName="spPost1" refType="w" fact="0.27"/>
      <dgm:constr type="h" for="ch" forName="spPre1" refType="h"/>
      <dgm:constr type="h" for="ch" forName="spPost1" refType="h"/>
      <dgm:constr type="primFontSz" for="ch" forName="parTx1" val="65"/>
      <dgm:constr type="primFontSz" for="des" forName="desTx1" refType="primFontSz" refFor="ch" refForName="parTx1" fact="0.78"/>
      <dgm:constr type="primFontSz" for="des" forName="desTx1" op="equ"/>
      <dgm:constr type="w" for="ch" forName="parTx2" refType="w"/>
      <dgm:constr type="w" for="ch" forName="chLin2" refType="w" refFor="ch" refForName="parTx2" fact="1.38"/>
      <dgm:constr type="h" for="ch" forName="chLin2" refType="h"/>
      <dgm:constr type="w" for="ch" forName="spPre2" refType="w" fact="0.54"/>
      <dgm:constr type="w" for="ch" forName="spPost2" refType="w" fact="0.54"/>
      <dgm:constr type="h" for="ch" forName="spPre2" refType="h"/>
      <dgm:constr type="h" for="ch" forName="spPost2" refType="h"/>
      <dgm:constr type="primFontSz" for="ch" forName="parTx2" refType="primFontSz" refFor="ch" refForName="parTx1" op="equ"/>
      <dgm:constr type="primFontSz" for="des" forName="desTx2" refType="primFontSz" refFor="des" refForName="desTx1" op="equ"/>
      <dgm:constr type="w" for="ch" forName="parTx3" refType="w"/>
      <dgm:constr type="w" for="ch" forName="chLin3" refType="w" refFor="ch" refForName="parTx3" fact="1.38"/>
      <dgm:constr type="h" for="ch" forName="chLin3" refType="h"/>
      <dgm:constr type="w" for="ch" forName="spPre3" refType="w" fact="0.54"/>
      <dgm:constr type="w" for="ch" forName="spPost3" refType="w" fact="0.54"/>
      <dgm:constr type="h" for="ch" forName="spPre3" refType="h"/>
      <dgm:constr type="h" for="ch" forName="spPost3" refType="h"/>
      <dgm:constr type="primFontSz" for="ch" forName="parTx3" refType="primFontSz" refFor="ch" refForName="parTx1" op="equ"/>
      <dgm:constr type="primFontSz" for="des" forName="desTx3" refType="primFontSz" refFor="des" refForName="desTx1" op="equ"/>
      <dgm:constr type="w" for="ch" forName="parTx4" refType="w"/>
      <dgm:constr type="w" for="ch" forName="chLin4" refType="w" refFor="ch" refForName="parTx4" fact="1.38"/>
      <dgm:constr type="h" for="ch" forName="chLin4" refType="h"/>
      <dgm:constr type="w" for="ch" forName="spPre4" refType="w" fact="0.54"/>
      <dgm:constr type="w" for="ch" forName="spPost4" refType="w" fact="0.54"/>
      <dgm:constr type="h" for="ch" forName="spPre4" refType="h"/>
      <dgm:constr type="h" for="ch" forName="spPost4" refType="h"/>
      <dgm:constr type="primFontSz" for="ch" forName="parTx4" refType="primFontSz" refFor="ch" refForName="parTx1" op="equ"/>
      <dgm:constr type="primFontSz" for="des" forName="desTx4" refType="primFontSz" refFor="des" refForName="desTx1" op="equ"/>
      <dgm:constr type="w" for="ch" forName="parTx5" refType="w"/>
      <dgm:constr type="w" for="ch" forName="chLin5" refType="w" refFor="ch" refForName="parTx5" fact="1.38"/>
      <dgm:constr type="h" for="ch" forName="chLin5" refType="h"/>
      <dgm:constr type="w" for="ch" forName="spPre5" refType="w" fact="0.54"/>
      <dgm:constr type="w" for="ch" forName="spPost5" refType="w" fact="0.54"/>
      <dgm:constr type="h" for="ch" forName="spPre5" refType="h"/>
      <dgm:constr type="h" for="ch" forName="spPost5" refType="h"/>
      <dgm:constr type="primFontSz" for="ch" forName="parTx5" refType="primFontSz" refFor="ch" refForName="parTx1" op="equ"/>
      <dgm:constr type="primFontSz" for="des" forName="desTx5" refType="primFontSz" refFor="des" refForName="desTx1" op="equ"/>
      <dgm:constr type="w" for="ch" forName="parTx6" refType="w"/>
      <dgm:constr type="w" for="ch" forName="chLin6" refType="w" refFor="ch" refForName="parTx6" fact="1.38"/>
      <dgm:constr type="h" for="ch" forName="chLin6" refType="h"/>
      <dgm:constr type="w" for="ch" forName="spPre6" refType="w" fact="0.54"/>
      <dgm:constr type="w" for="ch" forName="spPost6" refType="w" fact="0.54"/>
      <dgm:constr type="h" for="ch" forName="spPre6" refType="h"/>
      <dgm:constr type="h" for="ch" forName="spPost6" refType="h"/>
      <dgm:constr type="primFontSz" for="ch" forName="parTx6" refType="primFontSz" refFor="ch" refForName="parTx1" op="equ"/>
      <dgm:constr type="primFontSz" for="des" forName="desTx6" refType="primFontSz" refFor="des" refForName="desTx1" op="equ"/>
      <dgm:constr type="w" for="ch" forName="parTx7" refType="w"/>
      <dgm:constr type="w" for="ch" forName="chLin7" refType="w" refFor="ch" refForName="parTx7" fact="1.38"/>
      <dgm:constr type="h" for="ch" forName="chLin7" refType="h"/>
      <dgm:constr type="w" for="ch" forName="spPre7" refType="w" fact="0.54"/>
      <dgm:constr type="w" for="ch" forName="spPost7" refType="w" fact="0.54"/>
      <dgm:constr type="h" for="ch" forName="spPre7" refType="h"/>
      <dgm:constr type="h" for="ch" forName="spPost7" refType="h"/>
      <dgm:constr type="primFontSz" for="ch" forName="parTx7" refType="primFontSz" refFor="ch" refForName="parTx1" op="equ"/>
      <dgm:constr type="primFontSz" for="des" forName="desTx7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parTx1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">
            <dgm:if name="Name8" axis="ch" ptType="node" func="cnt" op="gte" val="1">
              <dgm:layoutNode name="spPre1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1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1" refType="w" fact="0.77"/>
                  <dgm:constr type="w" for="ch" forName="top1" refType="w" refFor="ch" refForName="txAndLines1" fact="0.78"/>
                </dgm:constrLst>
                <dgm:forEach name="Name9" axis="ch">
                  <dgm:forEach name="Name10" axis="self" ptType="parTrans">
                    <dgm:layoutNode name="Name11" styleLbl="parChTrans1D1">
                      <dgm:choose name="Name12">
                        <dgm:if name="Name1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1"/>
                          </dgm:alg>
                        </dgm:if>
                        <dgm:else name="Name1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1"/>
                            <dgm:param type="dstNode" val="anchor1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" axis="self" ptType="node">
                    <dgm:choose name="Name16">
                      <dgm:if name="Name17" axis="par ch" ptType="node node" func="cnt" op="equ" val="1">
                        <dgm:layoutNode name="top1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"/>
                    </dgm:choose>
                    <dgm:layoutNode name="txAndLines1">
                      <dgm:choose name="Name19">
                        <dgm:if name="Name20" func="var" arg="dir" op="equ" val="norm">
                          <dgm:alg type="lin"/>
                        </dgm:if>
                        <dgm:else name="Name2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22">
                        <dgm:if name="Name23" axis="root ch" ptType="all node" func="cnt" op="gte" val="2">
                          <dgm:constrLst>
                            <dgm:constr type="w" for="ch" forName="anchor1" refType="w"/>
                            <dgm:constr type="w" for="ch" forName="backup1" refType="w" fact="-1"/>
                            <dgm:constr type="w" for="ch" forName="preLine1" refType="w" fact="0.11"/>
                            <dgm:constr type="w" for="ch" forName="desTx1" refType="w" fact="0.78"/>
                            <dgm:constr type="w" for="ch" forName="postLine1" refType="w" fact="0.11"/>
                          </dgm:constrLst>
                        </dgm:if>
                        <dgm:else name="Name24">
                          <dgm:constrLst>
                            <dgm:constr type="w" for="ch" forName="anchor1" refType="w" fact="0.89"/>
                            <dgm:constr type="w" for="ch" forName="backup1" refType="w" fact="-0.89"/>
                            <dgm:constr type="w" for="ch" forName="preLine1" refType="w" fact="0.11"/>
                            <dgm:constr type="w" for="ch" forName="desTx1" refType="w" fact="0.78"/>
                          </dgm:constrLst>
                        </dgm:else>
                      </dgm:choose>
                      <dgm:layoutNode name="anchor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1" moveWith="desTx1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1" styleLbl="parChTrans1D1" moveWith="desTx1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1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25">
                        <dgm:if name="Name26" axis="root ch" ptType="all node" func="cnt" op="gte" val="2">
                          <dgm:layoutNode name="postLine1" styleLbl="parChTrans1D1" moveWith="desTx1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27"/>
                      </dgm:choose>
                    </dgm:layoutNode>
                  </dgm:forEach>
                  <dgm:choose name="Name28">
                    <dgm:if name="Name29" axis="root ch" ptType="all node" func="cnt" op="gte" val="2">
                      <dgm:forEach name="Name30" axis="self" ptType="parTrans">
                        <dgm:layoutNode name="Name31" styleLbl="parChTrans1D1">
                          <dgm:choose name="Name32">
                            <dgm:if name="Name3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2"/>
                                <dgm:param type="endSty" val="noArr"/>
                                <dgm:param type="dstNode" val="anchor1"/>
                              </dgm:alg>
                            </dgm:if>
                            <dgm:else name="Name3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2"/>
                                <dgm:param type="dstNode" val="anchor1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35"/>
                  </dgm:choose>
                </dgm:forEach>
              </dgm:layoutNode>
              <dgm:choose name="Name36">
                <dgm:if name="Name37" axis="root ch" ptType="all node" func="cnt" op="gte" val="2">
                  <dgm:layoutNode name="spPost1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38"/>
              </dgm:choose>
            </dgm:if>
            <dgm:else name="Name39"/>
          </dgm:choose>
        </dgm:if>
        <dgm:if name="Name40" axis="self" ptType="node" func="pos" op="equ" val="2">
          <dgm:layoutNode name="parTx2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41">
            <dgm:if name="Name42" axis="ch" ptType="node" func="cnt" op="gte" val="1">
              <dgm:layoutNode name="spPre2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2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2" refType="w" fact="0.77"/>
                  <dgm:constr type="w" for="ch" forName="top2" refType="w" refFor="ch" refForName="txAndLines2" fact="0.78"/>
                </dgm:constrLst>
                <dgm:forEach name="Name43" axis="ch">
                  <dgm:forEach name="Name44" axis="self" ptType="parTrans">
                    <dgm:layoutNode name="Name45" styleLbl="parChTrans1D1">
                      <dgm:choose name="Name46">
                        <dgm:if name="Name4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2"/>
                          </dgm:alg>
                        </dgm:if>
                        <dgm:else name="Name4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2"/>
                            <dgm:param type="dstNode" val="anchor2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49" axis="self" ptType="node">
                    <dgm:choose name="Name50">
                      <dgm:if name="Name51" axis="par ch" ptType="node node" func="cnt" op="equ" val="1">
                        <dgm:layoutNode name="top2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52"/>
                    </dgm:choose>
                    <dgm:layoutNode name="txAndLines2">
                      <dgm:choose name="Name53">
                        <dgm:if name="Name54" func="var" arg="dir" op="equ" val="norm">
                          <dgm:alg type="lin"/>
                        </dgm:if>
                        <dgm:else name="Name5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56">
                        <dgm:if name="Name57" axis="root ch" ptType="all node" func="cnt" op="gte" val="3">
                          <dgm:constrLst>
                            <dgm:constr type="w" for="ch" forName="anchor2" refType="w"/>
                            <dgm:constr type="w" for="ch" forName="backup2" refType="w" fact="-1"/>
                            <dgm:constr type="w" for="ch" forName="preLine2" refType="w" fact="0.11"/>
                            <dgm:constr type="w" for="ch" forName="desTx2" refType="w" fact="0.78"/>
                            <dgm:constr type="w" for="ch" forName="postLine2" refType="w" fact="0.11"/>
                          </dgm:constrLst>
                        </dgm:if>
                        <dgm:else name="Name58">
                          <dgm:constrLst>
                            <dgm:constr type="w" for="ch" forName="anchor2" refType="w" fact="0.89"/>
                            <dgm:constr type="w" for="ch" forName="backup2" refType="w" fact="-0.89"/>
                            <dgm:constr type="w" for="ch" forName="preLine2" refType="w" fact="0.11"/>
                            <dgm:constr type="w" for="ch" forName="desTx2" refType="w" fact="0.78"/>
                          </dgm:constrLst>
                        </dgm:else>
                      </dgm:choose>
                      <dgm:layoutNode name="anchor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2" moveWith="desTx2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2" styleLbl="parChTrans1D1" moveWith="desTx2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2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59">
                        <dgm:if name="Name60" axis="root ch" ptType="all node" func="cnt" op="gte" val="3">
                          <dgm:layoutNode name="postLine2" styleLbl="parChTrans1D1" moveWith="desTx2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61"/>
                      </dgm:choose>
                    </dgm:layoutNode>
                  </dgm:forEach>
                  <dgm:choose name="Name62">
                    <dgm:if name="Name63" axis="root ch" ptType="all node" func="cnt" op="gte" val="3">
                      <dgm:forEach name="Name64" axis="self" ptType="parTrans">
                        <dgm:layoutNode name="Name65" styleLbl="parChTrans1D1">
                          <dgm:choose name="Name66">
                            <dgm:if name="Name67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3"/>
                                <dgm:param type="endSty" val="noArr"/>
                                <dgm:param type="dstNode" val="anchor2"/>
                              </dgm:alg>
                            </dgm:if>
                            <dgm:else name="Name68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3"/>
                                <dgm:param type="dstNode" val="anchor2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69"/>
                  </dgm:choose>
                </dgm:forEach>
              </dgm:layoutNode>
              <dgm:choose name="Name70">
                <dgm:if name="Name71" axis="root ch" ptType="all node" func="cnt" op="gte" val="3">
                  <dgm:layoutNode name="spPost2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72"/>
              </dgm:choose>
            </dgm:if>
            <dgm:else name="Name73"/>
          </dgm:choose>
        </dgm:if>
        <dgm:if name="Name74" axis="self" ptType="node" func="pos" op="equ" val="3">
          <dgm:layoutNode name="parTx3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75">
            <dgm:if name="Name76" axis="ch" ptType="node" func="cnt" op="gte" val="1">
              <dgm:layoutNode name="spPre3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3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3" refType="w" fact="0.77"/>
                  <dgm:constr type="w" for="ch" forName="top3" refType="w" refFor="ch" refForName="txAndLines3" fact="0.78"/>
                </dgm:constrLst>
                <dgm:forEach name="Name77" axis="ch">
                  <dgm:forEach name="Name78" axis="self" ptType="parTrans">
                    <dgm:layoutNode name="Name79" styleLbl="parChTrans1D1">
                      <dgm:choose name="Name80">
                        <dgm:if name="Name81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3"/>
                          </dgm:alg>
                        </dgm:if>
                        <dgm:else name="Name82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3"/>
                            <dgm:param type="dstNode" val="anchor3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83" axis="self" ptType="node">
                    <dgm:choose name="Name84">
                      <dgm:if name="Name85" axis="par ch" ptType="node node" func="cnt" op="equ" val="1">
                        <dgm:layoutNode name="top3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86"/>
                    </dgm:choose>
                    <dgm:layoutNode name="txAndLines3">
                      <dgm:choose name="Name87">
                        <dgm:if name="Name88" func="var" arg="dir" op="equ" val="norm">
                          <dgm:alg type="lin"/>
                        </dgm:if>
                        <dgm:else name="Name89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90">
                        <dgm:if name="Name91" axis="root ch" ptType="all node" func="cnt" op="gte" val="4">
                          <dgm:constrLst>
                            <dgm:constr type="w" for="ch" forName="anchor3" refType="w"/>
                            <dgm:constr type="w" for="ch" forName="backup3" refType="w" fact="-1"/>
                            <dgm:constr type="w" for="ch" forName="preLine3" refType="w" fact="0.11"/>
                            <dgm:constr type="w" for="ch" forName="desTx3" refType="w" fact="0.78"/>
                            <dgm:constr type="w" for="ch" forName="postLine3" refType="w" fact="0.11"/>
                          </dgm:constrLst>
                        </dgm:if>
                        <dgm:else name="Name92">
                          <dgm:constrLst>
                            <dgm:constr type="w" for="ch" forName="anchor3" refType="w" fact="0.89"/>
                            <dgm:constr type="w" for="ch" forName="backup3" refType="w" fact="-0.89"/>
                            <dgm:constr type="w" for="ch" forName="preLine3" refType="w" fact="0.11"/>
                            <dgm:constr type="w" for="ch" forName="desTx3" refType="w" fact="0.78"/>
                          </dgm:constrLst>
                        </dgm:else>
                      </dgm:choose>
                      <dgm:layoutNode name="anchor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3" moveWith="desTx3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3" styleLbl="parChTrans1D1" moveWith="desTx3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3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93">
                        <dgm:if name="Name94" axis="root ch" ptType="all node" func="cnt" op="gte" val="4">
                          <dgm:layoutNode name="postLine3" styleLbl="parChTrans1D1" moveWith="desTx3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95"/>
                      </dgm:choose>
                    </dgm:layoutNode>
                  </dgm:forEach>
                  <dgm:choose name="Name96">
                    <dgm:if name="Name97" axis="root ch" ptType="all node" func="cnt" op="gte" val="4">
                      <dgm:forEach name="Name98" axis="self" ptType="parTrans">
                        <dgm:layoutNode name="Name99" styleLbl="parChTrans1D1">
                          <dgm:choose name="Name100">
                            <dgm:if name="Name101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4"/>
                                <dgm:param type="endSty" val="noArr"/>
                                <dgm:param type="dstNode" val="anchor3"/>
                              </dgm:alg>
                            </dgm:if>
                            <dgm:else name="Name102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4"/>
                                <dgm:param type="dstNode" val="anchor3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03"/>
                  </dgm:choose>
                </dgm:forEach>
              </dgm:layoutNode>
              <dgm:choose name="Name104">
                <dgm:if name="Name105" axis="root ch" ptType="all node" func="cnt" op="gte" val="4">
                  <dgm:layoutNode name="spPost3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06"/>
              </dgm:choose>
            </dgm:if>
            <dgm:else name="Name107"/>
          </dgm:choose>
        </dgm:if>
        <dgm:if name="Name108" axis="self" ptType="node" func="pos" op="equ" val="4">
          <dgm:layoutNode name="parTx4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09">
            <dgm:if name="Name110" axis="ch" ptType="node" func="cnt" op="gte" val="1">
              <dgm:layoutNode name="spPre4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4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4" refType="w" fact="0.77"/>
                  <dgm:constr type="w" for="ch" forName="top4" refType="w" refFor="ch" refForName="txAndLines4" fact="0.78"/>
                </dgm:constrLst>
                <dgm:forEach name="Name111" axis="ch">
                  <dgm:forEach name="Name112" axis="self" ptType="parTrans">
                    <dgm:layoutNode name="Name113" styleLbl="parChTrans1D1">
                      <dgm:choose name="Name114">
                        <dgm:if name="Name115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4"/>
                          </dgm:alg>
                        </dgm:if>
                        <dgm:else name="Name116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4"/>
                            <dgm:param type="dstNode" val="anchor4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17" axis="self" ptType="node">
                    <dgm:choose name="Name118">
                      <dgm:if name="Name119" axis="par ch" ptType="node node" func="cnt" op="equ" val="1">
                        <dgm:layoutNode name="top4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20"/>
                    </dgm:choose>
                    <dgm:layoutNode name="txAndLines4">
                      <dgm:choose name="Name121">
                        <dgm:if name="Name122" func="var" arg="dir" op="equ" val="norm">
                          <dgm:alg type="lin"/>
                        </dgm:if>
                        <dgm:else name="Name123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24">
                        <dgm:if name="Name125" axis="root ch" ptType="all node" func="cnt" op="gte" val="5">
                          <dgm:constrLst>
                            <dgm:constr type="w" for="ch" forName="anchor4" refType="w"/>
                            <dgm:constr type="w" for="ch" forName="backup4" refType="w" fact="-1"/>
                            <dgm:constr type="w" for="ch" forName="preLine4" refType="w" fact="0.11"/>
                            <dgm:constr type="w" for="ch" forName="desTx4" refType="w" fact="0.78"/>
                            <dgm:constr type="w" for="ch" forName="postLine4" refType="w" fact="0.11"/>
                          </dgm:constrLst>
                        </dgm:if>
                        <dgm:else name="Name126">
                          <dgm:constrLst>
                            <dgm:constr type="w" for="ch" forName="anchor4" refType="w" fact="0.89"/>
                            <dgm:constr type="w" for="ch" forName="backup4" refType="w" fact="-0.89"/>
                            <dgm:constr type="w" for="ch" forName="preLine4" refType="w" fact="0.11"/>
                            <dgm:constr type="w" for="ch" forName="desTx4" refType="w" fact="0.78"/>
                          </dgm:constrLst>
                        </dgm:else>
                      </dgm:choose>
                      <dgm:layoutNode name="anchor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4" moveWith="desTx4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4" styleLbl="parChTrans1D1" moveWith="desTx4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4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27">
                        <dgm:if name="Name128" axis="root ch" ptType="all node" func="cnt" op="gte" val="5">
                          <dgm:layoutNode name="postLine4" styleLbl="parChTrans1D1" moveWith="desTx4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29"/>
                      </dgm:choose>
                    </dgm:layoutNode>
                  </dgm:forEach>
                  <dgm:choose name="Name130">
                    <dgm:if name="Name131" axis="root ch" ptType="all node" func="cnt" op="gte" val="5">
                      <dgm:forEach name="Name132" axis="self" ptType="parTrans">
                        <dgm:layoutNode name="Name133" styleLbl="parChTrans1D1">
                          <dgm:choose name="Name134">
                            <dgm:if name="Name135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5"/>
                                <dgm:param type="endSty" val="noArr"/>
                                <dgm:param type="dstNode" val="anchor4"/>
                              </dgm:alg>
                            </dgm:if>
                            <dgm:else name="Name136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5"/>
                                <dgm:param type="dstNode" val="anchor4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37"/>
                  </dgm:choose>
                </dgm:forEach>
              </dgm:layoutNode>
              <dgm:choose name="Name138">
                <dgm:if name="Name139" axis="root ch" ptType="all node" func="cnt" op="gte" val="5">
                  <dgm:layoutNode name="spPost4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40"/>
              </dgm:choose>
            </dgm:if>
            <dgm:else name="Name141"/>
          </dgm:choose>
        </dgm:if>
        <dgm:if name="Name142" axis="self" ptType="node" func="pos" op="equ" val="5">
          <dgm:layoutNode name="parTx5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43">
            <dgm:if name="Name144" axis="ch" ptType="node" func="cnt" op="gte" val="1">
              <dgm:layoutNode name="spPre5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5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5" refType="w" fact="0.77"/>
                  <dgm:constr type="w" for="ch" forName="top5" refType="w" refFor="ch" refForName="txAndLines5" fact="0.78"/>
                </dgm:constrLst>
                <dgm:forEach name="Name145" axis="ch">
                  <dgm:forEach name="Name146" axis="self" ptType="parTrans">
                    <dgm:layoutNode name="Name147" styleLbl="parChTrans1D1">
                      <dgm:choose name="Name148">
                        <dgm:if name="Name149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5"/>
                          </dgm:alg>
                        </dgm:if>
                        <dgm:else name="Name150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5"/>
                            <dgm:param type="dstNode" val="anchor5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51" axis="self" ptType="node">
                    <dgm:choose name="Name152">
                      <dgm:if name="Name153" axis="par ch" ptType="node node" func="cnt" op="equ" val="1">
                        <dgm:layoutNode name="top5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54"/>
                    </dgm:choose>
                    <dgm:layoutNode name="txAndLines5">
                      <dgm:choose name="Name155">
                        <dgm:if name="Name156" func="var" arg="dir" op="equ" val="norm">
                          <dgm:alg type="lin"/>
                        </dgm:if>
                        <dgm:else name="Name157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58">
                        <dgm:if name="Name159" axis="root ch" ptType="all node" func="cnt" op="gte" val="6">
                          <dgm:constrLst>
                            <dgm:constr type="w" for="ch" forName="anchor5" refType="w"/>
                            <dgm:constr type="w" for="ch" forName="backup5" refType="w" fact="-1"/>
                            <dgm:constr type="w" for="ch" forName="preLine5" refType="w" fact="0.11"/>
                            <dgm:constr type="w" for="ch" forName="desTx5" refType="w" fact="0.78"/>
                            <dgm:constr type="w" for="ch" forName="postLine5" refType="w" fact="0.11"/>
                          </dgm:constrLst>
                        </dgm:if>
                        <dgm:else name="Name160">
                          <dgm:constrLst>
                            <dgm:constr type="w" for="ch" forName="anchor5" refType="w" fact="0.89"/>
                            <dgm:constr type="w" for="ch" forName="backup5" refType="w" fact="-0.89"/>
                            <dgm:constr type="w" for="ch" forName="preLine5" refType="w" fact="0.11"/>
                            <dgm:constr type="w" for="ch" forName="desTx5" refType="w" fact="0.78"/>
                          </dgm:constrLst>
                        </dgm:else>
                      </dgm:choose>
                      <dgm:layoutNode name="anchor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5" moveWith="desTx5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5" styleLbl="parChTrans1D1" moveWith="desTx5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5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61">
                        <dgm:if name="Name162" axis="root ch" ptType="all node" func="cnt" op="gte" val="6">
                          <dgm:layoutNode name="postLine5" styleLbl="parChTrans1D1" moveWith="desTx5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63"/>
                      </dgm:choose>
                    </dgm:layoutNode>
                  </dgm:forEach>
                  <dgm:choose name="Name164">
                    <dgm:if name="Name165" axis="root ch" ptType="all node" func="cnt" op="gte" val="6">
                      <dgm:forEach name="Name166" axis="self" ptType="parTrans">
                        <dgm:layoutNode name="Name167" styleLbl="parChTrans1D1">
                          <dgm:choose name="Name168">
                            <dgm:if name="Name169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6"/>
                                <dgm:param type="endSty" val="noArr"/>
                                <dgm:param type="dstNode" val="anchor5"/>
                              </dgm:alg>
                            </dgm:if>
                            <dgm:else name="Name170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6"/>
                                <dgm:param type="dstNode" val="anchor5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171"/>
                  </dgm:choose>
                </dgm:forEach>
              </dgm:layoutNode>
              <dgm:choose name="Name172">
                <dgm:if name="Name173" axis="root ch" ptType="all node" func="cnt" op="gte" val="6">
                  <dgm:layoutNode name="spPost5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174"/>
              </dgm:choose>
            </dgm:if>
            <dgm:else name="Name175"/>
          </dgm:choose>
        </dgm:if>
        <dgm:if name="Name176" axis="self" ptType="node" func="pos" op="equ" val="6">
          <dgm:layoutNode name="parTx6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177">
            <dgm:if name="Name178" axis="ch" ptType="node" func="cnt" op="gte" val="1">
              <dgm:layoutNode name="spPre6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6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6" refType="w" fact="0.77"/>
                  <dgm:constr type="w" for="ch" forName="top6" refType="w" refFor="ch" refForName="txAndLines6" fact="0.78"/>
                </dgm:constrLst>
                <dgm:forEach name="Name179" axis="ch">
                  <dgm:forEach name="Name180" axis="self" ptType="parTrans">
                    <dgm:layoutNode name="Name181" styleLbl="parChTrans1D1">
                      <dgm:choose name="Name182">
                        <dgm:if name="Name183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6"/>
                          </dgm:alg>
                        </dgm:if>
                        <dgm:else name="Name184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6"/>
                            <dgm:param type="dstNode" val="anchor6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185" axis="self" ptType="node">
                    <dgm:choose name="Name186">
                      <dgm:if name="Name187" axis="par ch" ptType="node node" func="cnt" op="equ" val="1">
                        <dgm:layoutNode name="top6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188"/>
                    </dgm:choose>
                    <dgm:layoutNode name="txAndLines6">
                      <dgm:choose name="Name189">
                        <dgm:if name="Name190" func="var" arg="dir" op="equ" val="norm">
                          <dgm:alg type="lin"/>
                        </dgm:if>
                        <dgm:else name="Name191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hoose name="Name192">
                        <dgm:if name="Name193" axis="root ch" ptType="all node" func="cnt" op="gte" val="7">
                          <dgm:constrLst>
                            <dgm:constr type="w" for="ch" forName="anchor6" refType="w"/>
                            <dgm:constr type="w" for="ch" forName="backup6" refType="w" fact="-1"/>
                            <dgm:constr type="w" for="ch" forName="preLine6" refType="w" fact="0.11"/>
                            <dgm:constr type="w" for="ch" forName="desTx6" refType="w" fact="0.78"/>
                            <dgm:constr type="w" for="ch" forName="postLine6" refType="w" fact="0.11"/>
                          </dgm:constrLst>
                        </dgm:if>
                        <dgm:else name="Name194">
                          <dgm:constrLst>
                            <dgm:constr type="w" for="ch" forName="anchor6" refType="w" fact="0.89"/>
                            <dgm:constr type="w" for="ch" forName="backup6" refType="w" fact="-0.89"/>
                            <dgm:constr type="w" for="ch" forName="preLine6" refType="w" fact="0.11"/>
                            <dgm:constr type="w" for="ch" forName="desTx6" refType="w" fact="0.78"/>
                          </dgm:constrLst>
                        </dgm:else>
                      </dgm:choose>
                      <dgm:layoutNode name="anchor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6" moveWith="desTx6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6" styleLbl="parChTrans1D1" moveWith="desTx6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6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  <dgm:choose name="Name195">
                        <dgm:if name="Name196" axis="root ch" ptType="all node" func="cnt" op="gte" val="7">
                          <dgm:layoutNode name="postLine6" styleLbl="parChTrans1D1" moveWith="desTx6">
                            <dgm:alg type="sp"/>
                            <dgm:shape xmlns:r="http://schemas.openxmlformats.org/officeDocument/2006/relationships" type="line" r:blip="">
                              <dgm:adjLst/>
                            </dgm:shape>
                            <dgm:presOf/>
                          </dgm:layoutNode>
                        </dgm:if>
                        <dgm:else name="Name197"/>
                      </dgm:choose>
                    </dgm:layoutNode>
                  </dgm:forEach>
                  <dgm:choose name="Name198">
                    <dgm:if name="Name199" axis="root ch" ptType="all node" func="cnt" op="gte" val="7">
                      <dgm:forEach name="Name200" axis="self" ptType="parTrans">
                        <dgm:layoutNode name="Name201" styleLbl="parChTrans1D1">
                          <dgm:choose name="Name202">
                            <dgm:if name="Name203" func="var" arg="dir" op="equ" val="norm">
                              <dgm:alg type="conn">
                                <dgm:param type="dim" val="1D"/>
                                <dgm:param type="begPts" val="midL"/>
                                <dgm:param type="srcNode" val="parTx7"/>
                                <dgm:param type="endSty" val="noArr"/>
                                <dgm:param type="dstNode" val="anchor6"/>
                              </dgm:alg>
                            </dgm:if>
                            <dgm:else name="Name204">
                              <dgm:alg type="conn">
                                <dgm:param type="dim" val="1D"/>
                                <dgm:param type="begPts" val="midR"/>
                                <dgm:param type="endSty" val="noArr"/>
                                <dgm:param type="srcNode" val="parTx7"/>
                                <dgm:param type="dstNode" val="anchor6"/>
                              </dgm:alg>
                            </dgm:else>
                          </dgm:choose>
                          <dgm:shape xmlns:r="http://schemas.openxmlformats.org/officeDocument/2006/relationships" type="conn" r:blip="">
                            <dgm:adjLst/>
                          </dgm:shape>
                          <dgm:presOf/>
                          <dgm:constrLst>
                            <dgm:constr type="connDist"/>
                            <dgm:constr type="begPad" refType="connDist" fact="0.11"/>
                            <dgm:constr type="endPad"/>
                          </dgm:constrLst>
                        </dgm:layoutNode>
                      </dgm:forEach>
                    </dgm:if>
                    <dgm:else name="Name205"/>
                  </dgm:choose>
                </dgm:forEach>
              </dgm:layoutNode>
              <dgm:choose name="Name206">
                <dgm:if name="Name207" axis="root ch" ptType="all node" func="cnt" op="gte" val="7">
                  <dgm:layoutNode name="spPost6">
                    <dgm:alg type="sp"/>
                    <dgm:shape xmlns:r="http://schemas.openxmlformats.org/officeDocument/2006/relationships" r:blip="">
                      <dgm:adjLst/>
                    </dgm:shape>
                  </dgm:layoutNode>
                </dgm:if>
                <dgm:else name="Name208"/>
              </dgm:choose>
            </dgm:if>
            <dgm:else name="Name209"/>
          </dgm:choose>
        </dgm:if>
        <dgm:if name="Name210" axis="self" ptType="node" func="pos" op="equ" val="7">
          <dgm:layoutNode name="parTx7" styleLbl="node1">
            <dgm:alg type="tx"/>
            <dgm:shape xmlns:r="http://schemas.openxmlformats.org/officeDocument/2006/relationships" type="ellipse" r:blip="">
              <dgm:adjLst/>
            </dgm:shape>
            <dgm:presOf axis="self" ptType="node"/>
            <dgm:constrLst>
              <dgm:constr type="h" refType="w"/>
              <dgm:constr type="w" refType="h" op="lte"/>
              <dgm:constr type="tMarg"/>
              <dgm:constr type="bMarg"/>
              <dgm:constr type="lMarg"/>
              <dgm:constr type="rMarg"/>
            </dgm:constrLst>
            <dgm:ruleLst>
              <dgm:rule type="primFontSz" val="5" fact="NaN" max="NaN"/>
            </dgm:ruleLst>
          </dgm:layoutNode>
          <dgm:choose name="Name211">
            <dgm:if name="Name212" axis="ch" ptType="node" func="cnt" op="gte" val="1">
              <dgm:layoutNode name="spPre7">
                <dgm:alg type="sp"/>
                <dgm:shape xmlns:r="http://schemas.openxmlformats.org/officeDocument/2006/relationships" r:blip="">
                  <dgm:adjLst/>
                </dgm:shape>
              </dgm:layoutNode>
              <dgm:layoutNode name="chLin7">
                <dgm:alg type="lin">
                  <dgm:param type="linDir" val="fromT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w" for="ch" forName="txAndLines7" refType="w" fact="0.77"/>
                  <dgm:constr type="w" for="ch" forName="top7" refType="w" refFor="ch" refForName="txAndLines7" fact="0.78"/>
                </dgm:constrLst>
                <dgm:forEach name="Name213" axis="ch">
                  <dgm:forEach name="Name214" axis="self" ptType="parTrans">
                    <dgm:layoutNode name="Name215" styleLbl="parChTrans1D1">
                      <dgm:choose name="Name216">
                        <dgm:if name="Name217" func="var" arg="dir" op="equ" val="norm">
                          <dgm:alg type="conn">
                            <dgm:param type="dim" val="1D"/>
                            <dgm:param type="begPts" val="midR"/>
                            <dgm:param type="endSty" val="noArr"/>
                            <dgm:param type="dstNode" val="anchor7"/>
                          </dgm:alg>
                        </dgm:if>
                        <dgm:else name="Name218">
                          <dgm:alg type="conn">
                            <dgm:param type="dim" val="1D"/>
                            <dgm:param type="begPts" val="midL"/>
                            <dgm:param type="endSty" val="noArr"/>
                            <dgm:param type="srcNode" val="parTx7"/>
                            <dgm:param type="dstNode" val="anchor7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/>
                      <dgm:constrLst>
                        <dgm:constr type="connDist"/>
                        <dgm:constr type="begPad" refType="connDist" fact="0.11"/>
                        <dgm:constr type="endPad"/>
                      </dgm:constrLst>
                    </dgm:layoutNode>
                  </dgm:forEach>
                  <dgm:forEach name="Name219" axis="self" ptType="node">
                    <dgm:choose name="Name220">
                      <dgm:if name="Name221" axis="par ch" ptType="node node" func="cnt" op="equ" val="1">
                        <dgm:layoutNode name="top7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constrLst>
                            <dgm:constr type="h" refType="w" fact="0.6"/>
                          </dgm:constrLst>
                        </dgm:layoutNode>
                      </dgm:if>
                      <dgm:else name="Name222"/>
                    </dgm:choose>
                    <dgm:layoutNode name="txAndLines7">
                      <dgm:choose name="Name223">
                        <dgm:if name="Name224" func="var" arg="dir" op="equ" val="norm">
                          <dgm:alg type="lin"/>
                        </dgm:if>
                        <dgm:else name="Name225">
                          <dgm:alg type="lin">
                            <dgm:param type="linDir" val="from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>
                        <dgm:constr type="w" for="ch" forName="anchor7" refType="w" fact="0.89"/>
                        <dgm:constr type="w" for="ch" forName="backup7" refType="w" fact="-0.89"/>
                        <dgm:constr type="w" for="ch" forName="preLine7" refType="w" fact="0.11"/>
                        <dgm:constr type="w" for="ch" forName="desTx7" refType="w" fact="0.78"/>
                      </dgm:constrLst>
                      <dgm:layoutNode name="anchor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backup7" moveWith="desTx7">
                        <dgm:alg type="sp"/>
                        <dgm:shape xmlns:r="http://schemas.openxmlformats.org/officeDocument/2006/relationships" r:blip="">
                          <dgm:adjLst/>
                        </dgm:shape>
                      </dgm:layoutNode>
                      <dgm:layoutNode name="preLine7" styleLbl="parChTrans1D1" moveWith="desTx7">
                        <dgm:alg type="sp"/>
                        <dgm:shape xmlns:r="http://schemas.openxmlformats.org/officeDocument/2006/relationships" type="line" r:blip="">
                          <dgm:adjLst/>
                        </dgm:shape>
                        <dgm:presOf/>
                      </dgm:layoutNode>
                      <dgm:layoutNode name="desTx7" styleLbl="revTx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ect" r:blip="" hideGeom="1">
                          <dgm:adjLst/>
                        </dgm:shape>
                        <dgm:presOf axis="desOrSelf" ptType="node"/>
                        <dgm:constrLst>
                          <dgm:constr type="h" refType="w" fact="0.6"/>
                        </dgm:constrLst>
                        <dgm:ruleLst>
                          <dgm:rule type="primFontSz" val="5" fact="NaN" max="NaN"/>
                        </dgm:ruleLst>
                      </dgm:layoutNode>
                    </dgm:layoutNode>
                  </dgm:forEach>
                </dgm:forEach>
              </dgm:layoutNode>
            </dgm:if>
            <dgm:else name="Name226"/>
          </dgm:choose>
        </dgm:if>
        <dgm:else name="Name227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39:53.80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3 331 4152,'0'0'0,"0"0"184,0 0-32,0 0 105,-2 0 103,2 0 224,0-4 128,0 4-712,0 0 808,0 0 64,0-4-32,0 4-23,0 0-817,0-3 760,0 3-72,0 0-64,0 0-48,0 0-80,0 0-40,0 0-24,0 0-7,0 0-425,0 0 440,0 0-24,0 0-32,0 0 0,0 0-24,0 2-8,0-2-352,4 1 352,-4 1-40,0 2 24,0-2-40,3 3-8,-3 1 0,0-6-288,4 5 272,-4 0 1,0 3-9,0 6-16,3-8-16,-3 8 16,0-14-248,0 6 256,4 12-32,-4-4 40,0 1-80,4-1-24,-4 5 24,0-19-184,3 18 144,-3 2 24,0 0 8,4 0-16,-4 0-56,0-2 80,0-18-184,0 18 120,0 2 24,4-2 0,-4 0-40,0 0 16,0 2 0,0-20-120,0 19 112,3-1-8,-3 0 32,0 2-40,0-2 9,0 2-9,0-20-96,0 20 72,0 2 8,0-1-16,0 1 24,0-2-24,0 2 32,0-22-96,0 22 72,0 0-8,0-1-8,0 1-16,0-2 48,0 0-48,0-20-40,0 20-16,0-4 0,0 3-32,0-3 16,0 0 104,0 1-16,0-17-56,-2 14 40,2 1-16,0-10-8,-1 15 8,1-13 8,0 12 8,0-19-40,-2 5 40,0 11-24,2-10 16,-2 1 16,2 8-56,0-10 48,0-5-40,-2 7 16,2 1-48,0-1 88,0 0-24,0-1-24,0 1 40,0-7-48,0 5 24,0 1-8,0-1 0,0 1-8,-1-1-16,1-1 16,0-4-8,0 5 16,0-1 16,0 1 32,0-1 8,0-2-40,0-1 24,0-1-56,0 2 0,0 0 0,0 0 56,0 0 0,0 0-16,0-1 16,0-1-56,0 0 40,0 2-24,0-2 56,3 2-72,-3-2 24,0 2 32,0-2-56,4 0 16,-4 2 0,0-2 40,3 0-56,-3 0 32,4 1 48,-4-1-80,4 0 48,-4 2-8,3-2-24,-3 0 8,4 0-24,0 0 32,-4 0-32,3 0 72,1 0-32,0 0 0,-1 0 16,3 0-40,-1 0 32,-5 0-48,5 0 24,1 0-24,-1 2 56,1-2 8,8 2-56,-14 0 64,0-2-72,6 0 88,-3 1-32,3-1 48,-1 2-32,10 0-32,-12-2-8,3 2-16,-6-2-16,14 0 16,-10 2 8,2 0 8,-1-1 24,11-1-8,-16 0-48,4 0 24,10 2-24,-8 0-16,10 0 64,-10 0-32,8-1 56,-8 3-56,-6-4-16,16 2 24,-11 0-8,10 0 40,-10-1-8,12 1-16,-12 0-24,-5-2-8,17 2-8,-12 0 64,11-2-24,-10 1 8,12 1 8,-13-2-48,-5 0 0,19 2-48,-14-2 48,15 2 16,-15-2 0,15 0 8,-14 2 8,-6-2-32,20 0 32,-15 0 8,17 2-24,-7-2-32,-1 0 16,-14 0 0,16 0-16,1 0 48,-3 0 0,1 0-16,-1 0-8,1 1 40,-1-1-16,-14 0-32,15 0 24,0 0-8,-1 0-16,1 0 0,-1 0 32,1 2 8,-15-2-40,14 0-8,2 0 32,-1 0-40,0 0 16,-1 0 32,-14 0-32,15 0-16,-1 0 32,2 0-48,1 0 32,-1 2 16,2-2-16,-1 2 64,-17-2-64,16 2 16,0-1-16,2 1 24,-1 0-40,-1-2 32,1 2 1,-17-2-17,16 2 48,-2-2-48,3 0 8,-1 0 8,0 1-56,3-1 24,-19 0 16,18 0-33,-2 0 17,0 0 32,-1 0 33,1 2-9,2-2-24,-18 0-16,17 0 48,-1 0-48,0 0 56,-1 2 48,1-2-56,1 2 40,-17-2-88,18 0 56,-2 2-56,1 0 16,-1-1 0,0-1-16,1 0 0,-17 0 0,16 2 32,0-2-64,1 2 32,-1 0 32,-2 0-16,1-1 56,-15-1-72,14 2-16,1 0-8,-10 0 24,17 0-16,-16 0 16,16 1 24,-22-3-24,14 2 32,2 2-16,-1-1 16,-10-1-16,17 2-32,-6-2 16,-16-2 0,15 3 40,1 1-64,1-2 40,-1 1 8,0 1-40,1-2 96,-17-2-80,14 1-16,1 3 48,-1-2-32,-8 2 24,16-1-8,-17-1-32,-5-2 16,20 2 0,-15 0-8,15-1-8,-14 1 56,12-2-40,-13 2 32,-5-2-32,19 2 0,-14 0 0,15 0 0,-15-1 16,14 1 40,-14-2-40,-5 0-16,18 0-16,-12 2 64,14 0-80,-15 0 48,15-1-16,-14 1-32,-6-2 32,18 2 16,-13-2 16,13 0 0,-12 2-16,10-2 16,-10 0-24,-6 0-8,18 2 32,-13-2-16,11 0-16,-10 2 16,10-1-32,-10 1 32,-6-2-16,16 0-16,-11 2 0,14-2 80,-14 0-96,15 2 32,-14-2 0,-6 0 0,19 0-32,-13 0 64,12 0-16,-12 2 16,10-1 8,-11 1-40,-5-2 0,18 2 48,-12 0 16,14-2-64,-15 2 0,15-2-48,-16 1 32,-4-1 16,18 2 32,-12 0 0,12 0 56,-13 0-72,15 0-48,-14-1 80,-6-1-48,18 2-48,-13 0 32,15 0 64,-14 0-48,10-1 32,-11 1-8,-5-2-24,19 2 16,-14-2 0,13 2 16,-12 0-32,10-2-32,-11 0 0,-5 0 32,17 2-24,-12-2 48,10 1 24,-10 1-16,10 0 16,-10 0-16,-5-2-32,16 2-32,-10-1 32,10 1 16,-10 2-16,10 0 40,-10-3-64,-6-1 24,18 4 0,-15-2 8,14 0 24,-14-1-16,14 1-48,-12 0 32,-5-2 0,15 2-24,-10 0 80,11-1-8,-10 1-80,14 0 64,-15 2-48,-5-4 16,18 2-16,-12-1 80,10 1-48,-10 0-32,10-2 32,-12 2-64,-4-2 48,16 2-64,-12-1 80,12 1-16,-12-2 96,10 0-56,-8 0-24,-6 0-16,16 0 0,-12 0-40,12 0 24,-12 0 0,12 2 88,-13 0-72,-3-2 0,15 2 32,-10 0 16,10-2-128,-10 0 128,10 1-32,-11 1-32,-4-2 16,16 2 32,-12 0-16,12 0-48,-12-1 16,12-1 48,-11 2-48,-5-2 16,17 2 64,-12 0-24,11 0-72,-12-2 64,12 0-32,-12 0-16,-4 0 16,15 2 32,-10-2-64,11 0 16,-10 0 32,8 1 16,-8-1 32,-6 0-64,14 2 16,-10 0 32,10-2-48,-8 2 16,10-2 24,-12 0-56,-4 0 16,14 0-16,-10 0 16,11 0-40,-10 0 56,11 2 40,-10-1-40,-6-1-16,16 2 80,-10-2-64,8 0 0,-10 2-32,10-2-64,-10 0 48,-4 0 32,16 2 0,-12-2 32,12 0 32,-12 0 0,12 0-96,-12 2 0,-4-2 32,5 0-32,10 0 0,-12 0 32,3 0 48,10 0-64,-12 0 64,-4 0-48,14 0 56,-10 1-56,1-1 64,12 0-96,-14 0 48,3 0-16,-6 0 0,14 0 32,-10 0 32,2 0-48,10 0 0,-13 0 0,3 0-48,-6 0 32,16 0 16,-12 0 16,1 0-48,12 0 16,-14 0 32,3 0-16,-6 0-16,16 0 8,-12 0 40,1 0 0,12 0-80,-14 0 64,3 0-80,-6 0 48,5 0-56,10 0 96,-15 0-56,5 0 48,10 0-16,-12 0-16,-3 0 0,4 0 0,1 2 64,1-2-64,-1 2-32,1-2 48,8 0-96,-14 0 80,0 0-16,6 0 48,-1 0-32,10 0 48,-15 0-16,5 0-96,-5 0 64,15 0 0,-10 0-16,0 0 96,1 0-80,-1 0 16,-5 0-16,6 0 16,-1 0-16,10 0 0,-15 0-32,5 0 48,1 0-16,-6 0 0,5 0 32,1 0-32,8 0 48,-10 0-16,-1 0-64,3 0 48,-6 0-16,5 0-32,10-4 16,-15 4 32,5-3 0,1 3-48,-1 0 32,-5 0 0,6 0 0,-1-4 16,0 4-16,1 0 0,-1 0 32,1-3-32,-6 3 0,5 0 56,1 0-24,-1 0-48,10-4 0,-15 4-40,3 0 40,-3 0 16,6-4-16,-3 4 16,3 0 32,-1 0-8,-1-3-64,1 3 56,-5 0-16,6 0 0,-3 0-32,3 0 136,-1 0-88,1 0-16,-3 0 16,-3 0-16,6 0-16,-3 0-32,1 0 96,2-4-32,-3 4-32,3 0 32,-6 0-16,3 0 0,1 0-32,1 0 64,-1 0 0,1 0-80,-1 0 80,-4 0-32,5 0-16,-1 0 0,0-4 32,-1 4 64,1 0-112,0 0 112,-4 0-80,3 0 0,1 0-80,0 0 112,-1 0-128,1 0 112,-1 0 32,-3 0-48,6 0-32,-2 0 16,-1 0 16,1 0-16,-1-3 48,1 3 0,-4 0-32,4 0 64,-1 0-96,1 0 64,0 0-16,-1 0-16,3 0 64,-6 0-64,3 0 0,1 0 0,1 0 0,-1 0-64,0 0 64,-1 0 32,-3 0-32,4 0-48,-1 0 48,1 0 16,0 0 0,-1 0 16,1 0-16,-4 0-16,4 0 0,-1 0-64,1 0 64,0 0 48,-1 0-48,1 0 56,-4 0-56,3 0 0,1 0 0,0 0-40,-4 0 24,3 0 64,1 0-80,-4 0 32,4 0 32,-1 2-8,1-2-80,0 1 112,-1 1-72,-3 0 16,0-2 0,4 0 16,-1 0-88,1 0 120,1 0-80,-1 0 88,0 0-8,-4 0-48,3 0 48,1 0-96,0 0 48,-1 0-16,1 0-40,0-4 56,-4 4 0,0 0 40,3 0-40,1 0 96,-4 0-32,3 0-48,-3 0-16,4 0 32,0 0-96,-4 0 16,3 0 32,-3-3 0,4 3 16,0-4 80,-4 4-80,0 0-32,3 0 48,-3 0 16,4 0-48,-1 0 32,1 0-32,-4 0 16,4 0-16,-1 0 0,1 0 64,0 0-48,-4 0-32,0 0 32,3 0 0,1 0-16,-4 0 48,4-3 16,-4 3 16,3 0-64,-3 0 0,4 0-16,-1 0-32,-3 0 16,4 0 48,0 0 0,-1 0 32,-3 0-48,0 0-48,4 0 32,-4 0-16,4 0-16,-4 0 64,3 0-48,-3 0 32,4 0 32,-1 0-32,-3 0 48,0-4-16,4 4-48,-4 0 32,0 0-16,0 0 32,0 0 0,4 0 0,-4 0-48,0 0 0,3 0 32,-3 0-16,0 0 32,4 0-32,-4 0 16,0 0 0,0-4-32,0 4 16,4 0-32,-4 0-16,0 0 32,0 0 48,3 0 16,-3 0-48,4 0 64,-4 0-80,4 0 16,-4 0 0,0-3 32,0 3-24,0-4 24,3 4-48,-3 0-24,0 0 24,0 0 16,0-4 0,4 4-16,-4-3 72,3 3-8,1 0-64,-4-4 32,0 4-16,4 0 32,-4-5-32,3 1 16,1 0 16,-4 1-80,0 3 48,4 0 48,-4-4-80,3 1 16,1-1 48,-1 4-64,1-6 64,-4 6-32,4-5 16,-1 0 0,1-1 16,0 1-16,-1 1-48,1 0 16,-4 4 16,5-3 0,1-1 16,-1-1-16,1-1 0,-3 1 48,1 1-64,-4 4 16,5-5 32,1-1 16,-3 1-80,3-1 64,-2 1-32,1-1-80,-5 6 80,5-3 16,1-3-32,-1 1-16,1 1 48,-1-1-16,1-1-16,-6 6 16,14-5 0,-14 0-64,6-1 16,8-8 48,-14 14 32,4-4 96,-4 4-128,5-6 80,1 1-32,8 0-64,-14-1-48,6 1 96,8-1-32,-14 6 0,4-5 0,-1-1 0,3 1-32,-1 1 16,10-1 32,-11 1 0,-4 4-16,5-3 16,10-1 48,-12 0-64,1-1-32,10 1 0,-10 1 64,-4 3-32,5-6 80,10 2 16,-11-1-16,-1 0-96,3-1 16,-1 1-32,-5 5 32,6-6 16,8 1-32,-10-1 0,1 1 32,1-1-48,-1 1 32,-5 5 0,5-5 16,1-10 64,8 15-80,-10-5 0,2-1 32,-1 1-64,-5 5 32,16-15 32,-1 10-64,-12 1 0,3-1 48,-1-1 0,-5 6-16,6-5-64,8-1 96,-14 1-80,15-1 32,-12 1 80,1 0-64,-4 5 0,6-4 32,8-2-48,-10 1 0,1 0 0,1-1 32,8 1 0,-14 5-16,4-15-64,1 11 80,1-1-64,10 0 80,-12-1 64,1 1-32,-5 5-64,6-6 48,8-8-48,-14 10-96,6-1 48,8-1 64,-14 1-16,0 5 0,5-6 80,10 1-48,-11-10-48,1 15 32,1-5-48,-1-1 16,-5 6 16,5-14 0,10 14 0,-11-6-80,1 1 32,0 1-32,10-1-16,-15 5 96,4-15-64,-1 15 64,3-5 0,-1-10 48,10 15-16,-15-3 16,0 3-48,5-6 32,1 1-48,8-11 48,-14 12-80,6-2 0,-1 1 96,-5 5-48,5-5 16,1-10-16,8 15 0,-14-5-32,6-10 32,-1 15 16,-5 0-16,6-5 48,-1-1-32,10 1 0,-15-1 0,5-8-48,10 14 48,-15 0-16,0-6-32,5 3 64,10-3-32,-15 3-16,5-1 16,1-1 32,-6 5-32,5-4 16,10-2-16,-15 3 48,5-3-48,0 1 0,10-1 0,-15 6 0,0-5-16,5 1-16,1-1 16,-1 1 0,1-1-16,-1 1 64,-5 4-32,15-3 112,-15-1-128,5-1 112,1-1-96,-1 1-48,1 1 96,-6 4-48,5-4-80,0-1 112,-1 1-112,2 1 160,-1-1-96,0 0 32,-5 4-16,6-5 112,-2 1-144,-1-1 16,3 1-16,-1-1 16,0 1 112,-5 4-96,6-3 80,-1-3-112,1 1 160,-1-1-224,1 1 80,8-1 80,-14 6-64,0-5-128,6-1 80,-1 1 64,1 1 0,8-1 32,-14 1-48,0 4 0,6-5 0,-1 1-32,0-1 48,1-1 96,-2 3-96,1-1-32,-5 4 16,5-4 0,1-1-48,-1 1 64,1 1 16,-1-3-32,1 1 48,-6 5-48,5-4 48,1-1-15,-1-1-66,0 1 1,1-1 0,-1 1 32,-5 5 0,6-4 80,-1-1-63,1-1-17,8 1 0,-14-1 0,6 1 0,-6 5 0,5-4 0,1-1 0,-1 1 0,0 1 0,1-3 0,8 3 0,-14 3 0,0-4 0,6-1 0,-3 1 0,3 0 0,-1-1 0,1-1 0,-6 6 0,5-5 0,1-1 0,-1 1 0,1-10 0,-1 15 0,1-5 0,-6 5 0,5-5 0,0-1 0,1 1 0,-1-1 0,1 1 0,-1 1 0,-5 4 0,4-3 0,1-1 0,1 0 0,-1 1 0,1-1 0,-3-1 0,-3 5 0,6-6 0,-3 3 0,3-3 0,-3 2 0,3 1 0,-2-1 0,-4 4 0,5-3 0,-1-1 0,-1 0 0,3 1 0,-3-1 0,3 0 0,-6 4 0,3-3 0,1-1 0,0 0 0,1 1 0,-1-1 0,-1 1 0,-3 3 0,4-6 0,1 2 0,-1-1 0,0 1 0,1-1 0,1 0 0,-6 5 0,3-4 0,3 0 0,-3 1 0,1-1 0,0 0 0,-1 1 0,-3 3 0,4-4 0,-1 0 0,1 1 0,2-1 0,-3 1 0,1-1 0,-4 4 0,3-4 0,1 4 0,0-3 0,-1-1 0,1 4 0,0-4 0,-4 4 0,3-3 0,1 3 0,-4-4 0,3 4 0,-3 0 0,0 0-33,0 0 66,0 0-626,0 0-199,0 0-304,0 0-384,0 0-345,0 0-615,0 0-713,0 0 14532,4 0-26927,0 0 10243,-1 0 1392,1 2 1033,0-2-1425,-4 0 4305</inkml:trace>
  <inkml:trace contextRef="#ctx0" brushRef="#br0" timeOffset="1414">8461 7 3904,'0'0'0,"0"0"224,0 0 48,0 0 137,0-3 87,0-1 176,0 4-672,0 0 832,0 0 112,0 0 48,0 0-55,0 0-81,3 0-56,-3 0-800,0 0 696,0 0-40,4 2-48,-4 0-56,0 3-55,4 1-17,-4-6-480,0 5 448,3 1-24,-3-1 48,4 10-24,-4-10 40,4 2-24,-4-7-464,3 17 424,-3-12-8,4 13-31,-1-11-9,-3 12-56,4-5-40,-4-14-280,4 15 272,-4 3-48,3-2 0,-3 2 24,4 2-56,0 0 64,-4-20-256,0 20 200,3 2 8,-3-2 0,0 2-48,4 1 24,-4 3-16,0-26-168,0 25 136,4 1-16,-4 1 24,0 0 32,3 0 40,-3 4 8,0-31-224,0 29 193,0-1-57,0-1-32,0-2-8,0-1-64,0 1 32,0-25-64,0 24 56,0-1 0,0 1 24,0 0-8,0-1-56,0 1-8,0-24-8,0 24 0,0 1-40,0-3 72,0 1-64,0-1-24,0 0 48,0-22 8,0 23 24,4-1-8,-4 0 24,0 0 40,0-2-120,0 2 80,0-22-40,3 20 16,-3 1-40,0 1 64,0-2-56,0-2 0,0 2 72,0-20-56,4 18-16,-4 1 32,0-1 24,0 0-24,0 0-32,0 0 32,0-18-16,4 18 0,-4-1-40,0 1 80,3-2-56,-3 1-24,0-3 96,0-14-56,0 15-24,0-8 8,0 9 72,0-10-88,4 10 48,-4-11 40,0-5-56,0 15 16,0-10-48,0 10 64,0-10-32,4 1-16,-4 8 32,0-14-16,0 4 0,0 3-56,0 8 72,0-10-32,0 3 16,0-3 40,0-5-40,0 7 16,0-1 24,0-3-16,0 1-8,0-2 24,0 0-24,0-2-16,0 1-16,0-1 8,0 0 32,0 0-8,0 0-16,0 0 56,-2 0-48,0 0 8,0 0 16,-1 0-8,-1 0 32,4 0-56,-4 0 72,1-3-16,-3 3 0,3 0-16,-3 0 0,2 0 64,4 0-104,-5 0 24,0 0 16,-1 0 32,1-4-40,-10 4 24,10 0 24,5 0-80,-8 0 56,-8 0 0,11 0 32,-14 0-16,5 0 16,7-3-24,7 3-64,-22 0 64,6 0-40,-1 0 80,1 0-48,0 0-16,1 0 120,15 0-160,-18-4 56,0 0 56,0 4 32,-1-3-72,1-1 32,0 4 0,2-4-8,16 4-96,-18 0 88,-2-3 0,1-1-16,-2 0-8,2 4 8,0-3 0,19 3-72,-17 0 72,-1 0 32,2 0-16,-2 0-24,1 0 8,-1 0 16,18 0-88,-18 0 89,0 0-1,0 0 0,-1 2-16,3-1-24,-2 1 16,18-2-64,-16 2 40,-3 0-8,3 0 40,0-2 8,1 2-8,-1-1 32,16-1-104,-17 2 0,1-2 64,0 2-24,1-2-40,-1 2 80,1 0-56,15-2-24,-14 1 32,-1-1 32,1 2-64,-1 0 24,1 0 24,-1 0-16,15-2-32,-14 2 48,-3-1-40,3-1-8,-1 2 32,1 0-16,8 0 16,6-2-32,-18 2 48,13-1-40,-12 1 40,12 0 0,-10 0-32,10 0 24,5-2-40,-15 1 16,10 1 16,-2 2-32,-1-2-16,1 0 48,0 3-16,7-5-16,-15 2 16,14 3 16,-5-3-32,-1 0-16,1 0 16,1 0-16,5-2 16,-7 3 16,1 1-16,-1-1 32,2-1-16,-3 0-32,3 0 32,5-2-16,-7 0-16,1 0 0,1 0-32,-1 0-72,1 0-96,-1 0-72,6 0 288,-5 0-376,-2 0-160,1 0-217,1 0-319,-1 0-280,1 2-409,5-2 1761,-6 2-2272,1-1-753,0 1-1224,-1 0-23,1 0 1167,-1 0-2080,6-2 5185,0 0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36.664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98 258 752,'0'0'0,"0"0"512,0 0-64,0 0-448,0-5 440,0-1-16,0 1 104,-2-10 120,2 11 88,0-1 33,0 5-769,0-16 712,0 12-56,0-1-56,0-1-24,0-8-8,0 10 8,0 4-576,0-4 585,0-1 15,4-1 24,-4 1 8,4 1 8,-4 1 32,0 3-672,0 0 656,3-4 0,-3 4-39,4-3-89,-4 3-24,3 0-64,-3 0-440,0 0 440,0 0-40,4 0 0,-4 0 8,4 1-88,-1 1-8,-3-2-312,4 4 272,0 1-39,-1 1 7,1 1 0,0 0-80,-1 10 0,-3-17-160,4 5 160,-1 9-40,1-6 32,2 8-16,-3-9-16,3 10 0,-6-17-120,5 5 120,0 13-24,1-12 8,-1 12-16,1-13 16,-1 14-16,-5-19-88,6 14 96,8-7 32,-14 13-40,6-5-24,-1-1 0,1-6-40,-6-8-24,5 18 40,0-4 16,1 1-8,-1-1 16,1 1-24,-3-8 0,-3-7-40,4 20 24,0-14 16,-1 12 32,1-11-48,-4 8 40,4-10 0,-4-5-64,3 14 72,-3-10 0,0 3 8,4 1-64,-4-8-16,0 5 56,0 2-8,0-7-48,0 6 56,0-1 32,-2 1 32,0-3-8,0-1-8,1 0 16,1-2-120,-6 2 120,3 0 32,-1-1 1,-2 3-25,1-2 24,0 0 0,5-2-152,-6 1 152,-8 1-32,8 0 16,1 0-88,-10 0 56,10 0 56,5-2-160,-8 1 48,-6 1 112,8 0-96,-8-2-8,9 2 56,-3-2-64,8 0-48,-14 0 112,8 0-72,-1 0 0,-8 2 0,10-2-8,-2 0 8,7 0-40,-7 1 72,-8 1-40,11-2 8,-1 2-24,-10 0-16,14 0 56,1-2-56,-6 0 40,1 0 32,-1 0-48,1 0-64,-1 2 24,1-2 64,5 0-48,-6 0 8,3 0 24,-1 0-120,2 0-64,1 1-120,-1-1-128,2 0 400,-2 2-560,0-2-192,2 2-241,0 0-199,0-2-336,0 0-393,0 0 1921,0 0-2336,0 0-561,6 0-560,-1 0-415,0 0 1167,1-4 953,-6 4 1752,5-3-944,-5 3 944</inkml:trace>
  <inkml:trace contextRef="#ctx0" brushRef="#br0" timeOffset="763">830 53 176,'0'0'0,"0"-4"112,0 1 40,0 3-152,0-6 168,0-8 80,0 14 184,4-6 144,-4 2 80,0-1 72,0 5-728,3-4 696,-3 1 32,4-1 73,-4 4 55,0 0 40,3 0 32,-3 0-928,0 0 848,0 2-127,4 3-81,-4 3-88,4 6-80,-4-7 32,0-7-504,3 20 416,1-3-48,0 1 0,-4 2-96,3 0-16,-3 3 8,0-23-264,4 24 241,1 5-33,-1-2 40,0 2-72,-1-1-16,1 1 16,-4-29-176,3 29 112,1 0-16,0 0 0,1 2-40,1 0-24,-1-1 0,-5-30-32,6 33-24,-1-2-16,0-2-24,1 0 8,-3-3 0,3 3 24,-6-29 32,4 25-32,-1-1-48,3-1 32,-3-3-8,3-2-24,-3 1 48,-3-19 32,4 16-72,0-2 0,-1-8 16,1 8 24,-4-8 24,4-1 16,-4-5-8,0 6 8,3-3-88,-3 1 56,0-2 24,0-2 64,0 0 56,0 0-56,0 0-64,0 0 48,-2 0-16,-1-6-8,-1 1 56,-1-10 24,5 15-104,-6-5 144,1-10 8,-3 10-40,-6-10 32,8 12-48,-10-12 40,9 12 32,7 3-168,-18-4 120,3-1 40,1-1 16,-4 1 0,-1 1 16,1 0 24,18 4-216,-20-3 200,2 3 8,2 0 8,-2 0-56,3 0 32,10 0 8,5 0-200,-17 2 184,12 3 32,-2 0-47,-8 1-65,11 8-48,4-14-56,-5 6 24,-1 12-16,1-11 32,0 8 16,3-8-32,0 9 24,0-8-16,2-8-32,-2 16 0,2-10-40,0 8 24,0-10-16,0 3-8,4 0 32,-4-7 8,4 7-40,-1-1 56,1-1-16,1-1 24,1-2-40,8 1-56,-14-3 72,4 2-48,1 0-72,12 0 24,-14-2 7,14 0-55,-12 0-32,-5 0 176,16 0-392,-10-4-160,12-1-208,-12-1-232,13 1-216,-13-10-305,-6 15 1513,20-3-1880,-15-14-313,17 12-151,-6-11 7,-1 10 249,1-12 592,-16 18 1496,17-5-528,-1-17 512,0 5 16,-16 17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40.488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122 2348 8,'0'0'0,"-2"2"0,-3 0 56,-1 0 40,1 1 48,5-3-144,-6 4 240,1-1 136,0 3 104,-1-1 0,-1 1-40,1 1-64,6-7-376,-7 15 360,-7-10 16,12 11 32,-4-8-16,1 10-16,-1-11-23,6-7-353,-7 18 280,2-11-24,-1 12 0,4-5-24,-1-7 24,1 13 8,2-20-264,-2 15 240,0-8-16,2 11-8,0-10-64,0 6-40,0-8 0,0-6-112,0 14 64,6-10-8,-3 1-8,1 1-24,2-3-24,-1-1 8,-5-2-8,5 2 32,1 0-24,8-2 16,-10 0 24,2-4 8,8-1 32,-14 5-88,4-6 88,10-12 24,-10 13 16,10-17 8,-10 5 56,12 1-8,-16 16-184,6-18 192,8 0 16,-10-2-15,1 0 55,12 0 0,-14 0 56,-3 20-304,6-18 296,-1 0 8,1 1 40,-1 3-16,1 8 48,-1-12 32,-5 18-408,5-5 424,1-1-8,-2 1-8,1-1-48,-1 3-15,-1 3 7,-3 0-352,4 0 336,1 0 0,-1 0-64,0 3-16,-1 3-32,3 1-112,-6-7-112,5 15 160,1-10-96,-1 11 16,1-8 8,-1 10-72,0-11 16,-5-7-32,6 18-64,-1-3-16,10-1 32,-15 1-40,5-8 40,-1 11-8,-4-18 56,4 7-64,1 13-8,0-12 32,1 8-56,-3-11 24,1 10-40,-4-15 112,6 4-232,-3 1-112,3 0-152,-1 1-169,-1-2-191,-1-1-248,-3-3 1104,4 2-1392,0 0-241,-1-2-159,1 0-80,0-4 7,-4 1 161,0 3 1704,3-6-1280,1-8 776,-4 14 504</inkml:trace>
  <inkml:trace contextRef="#ctx0" brushRef="#br0" timeOffset="1">480 1869 32,'0'0'0,"0"0"120,0 1 160,0 1 72,-2 0 96,2-2-448,0 6 608,0-1 152,0 2 64,0 8-48,0-10-87,4 12-57,-4-17-632,3 14 600,1 1 24,0 1-16,-1 4-16,3 0-40,-3 2-48,-3-22-504,6 23 473,-1 1-89,1 1-24,-1-1-16,0 1-64,1 1-64,-6-26-216,5 25 128,1-1-80,-3 1-80,1-1-24,1 1-56,-1 1-16,-4-26 128,4 23-120,1 3-8,-1-3-56,1-1-128,-1 0-160,0-2-209,-4-20 681,3 16-928,3 1-184,-3-10-176,1 13-121,0-13-15,-1 9 104,-3-10 304,4 8 520,-4-14 496</inkml:trace>
  <inkml:trace contextRef="#ctx0" brushRef="#br0" timeOffset="2">393 2364 8,'0'0'0,"0"0"0,3 0 40,3-3 40,-1-3 72,11 3 72,-12-1 64,12 4 16,-16 0-304,6-4 248,10 4-64,-10 0-72,14 0-48,-15 0-24,17 0-16,-22 0-24,14 0 24,1 0-32,1 0-32,-1 2-112,1 0-160,-10-2-144,-6 0 456,20 2-464,-15 0 152,13 0 272,-18-2 40</inkml:trace>
  <inkml:trace contextRef="#ctx0" brushRef="#br0" timeOffset="3">903 2332 8,'0'0'0,"0"0"64,-2 0 112,-2 0 24,1-4 88,-1 0 104,4 4-392,-3-3 472,-3 3 16,2 0-40,-1 0-48,1 0-32,1 0 0,3 0-368,-6 0 344,3 2-24,-1 3-40,-1 2-55,1 1-57,2 6-24,2-14-144,-3 7 112,1 8-24,0-8-24,0 10-32,0-12-24,2 11-16,0-10 8,0-6 0,0 18-24,0-13 8,0 14-8,0-14 0,4 2 8,-4-7 16,4 8-32,-1-3 48,1 2 0,-1-1 32,3-1 8,-3 1-48,-3-6-8,6 1 16,-1 1 16,-1 0-16,0-2 16,1 0 8,1-4 0,-6 4-40,14-3 48,-14-3 8,6 1 32,-1-11 16,9 12 48,-14-12 48,0 16-200,6-6 232,-1-12 24,1 12 32,-3-8 80,3 10 64,-2-1 64,-1-11 8,-3 16-504,4-4 545,1 0-17,1 1 8,-1-1 32,-1 4-24,-1 0 0,-3 0-544,4 0 496,0 0 8,1 0-40,-1 0-48,-1 2 1,1 1-41,-4-3-376,4 6 360,-1-1-72,1 1-88,0-1-24,-1 1-48,1-1-8,-4-5-120,3 7 160,1 1-40,0-1-72,-1 7 16,1-10-64,-4-4 0,5 6 48,-1-1-48,0 0-32,-1 1 16,1-1-40,0-1 48,-1 1 8,-3-5 0,4 4-56,1-2-168,-1 0-168,0-1-320,-1 1-240,1-2-217,-4 0 1169,3 0-1440,-3 0-248,4 0-201,0-3-127,-1-1 31,-3 0 241,0 4 1744,0-5-1352,4 1 688,-4-1 560,0-1 104,0 6 0</inkml:trace>
  <inkml:trace contextRef="#ctx0" brushRef="#br0" timeOffset="4">1173 1981 8,'0'0'0,"0"0"24,0-3 48,0-1 104,0 4 152,0 0-328,4 0 472,-4 0 80,4 0 8,-4 0 8,3 0 40,1 0 72,-4 0-680,4 4 729,-4 1 23,3 11 8,1-10-40,-1 12-72,1-11-64,-4-7-584,4 18 536,-1-3-48,1-1-7,0 3-17,-1 1-96,1 0-8,-4-18-360,4 20 312,-1 2-48,3-2 8,-3 2-72,1-2 32,0 3 0,-4-23-232,3 22 232,3 3 24,-1 1-8,0-2-48,1-3 16,-2 1-48,-4-22-168,3 22 144,3-4 17,-3 0-89,1-3 0,0-1-40,-1-6 24,-3-8-56,0 19 72,4-13 16,-1 10-40,-3-10-16,4-1 16,-4 1-16,0-6-32,0 5 40,4-3 0,-4 0-16,0 0 8,0-2 0,0 0-8,0 0-24,0-4 48,0 0-16,0-10 16,0 10 8,0-12-56,-2 10-32,2 6 32,-2-18 8,0 13 0,2-13 112,0 12 24,0-12-32,0 12-32,0 6-80,0-16 48,0 11-24,0-13 48,0 14-48,0-11 8,0 12-32,0 3 0,0-6 0,4-10 48,0 12-24,-4-1 48,3-10-24,1 12-48,-4 3 0,3-6 8,1 1 40,0-1-24,-1 1 32,1-1 8,0 3-64,-4 3 0,3-4 56,1 4-56,1-3 8,1 3 32,8 0-40,-14 0 40,0 0-40,6 0 24,-1 1 8,10 1 40,-12 2-16,3 1 8,-1 1 16,-5-6-80,15 5 48,-12 1 56,3 1 8,-1 7 24,1-8 24,-1 1 8,-5-7-168,4 15 136,-1-10 24,3 2 0,-3 8-24,-3-10-16,4 10 0,-4-15-120,0 5 72,0 10 56,0-10 8,0 12-80,0-12 40,0 10-48,0-15-48,0 5 96,0 2 49,0 8-9,-2-10-24,0 3 0,1-1-32,1-7-80,-2 14 88,-2-12 0,1 4-40,-1-1 48,-1-3-56,-1 2 0,6-4-40,-5 3 32,-1-1-16,1 2-8,-1-3 8,1 1 0,-10-2 16,15 0-32,-2 0-24,-3 0 48,0 2-96,-1-2 72,1 2 8,-1-2-32,6 0 24,-5 0 80,-1 0-72,1 0-8,1 0-24,1 0-16,1 0-32,2 0 72,-4 0-48,2 0-24,1 0-88,-1-4-16,0 4-16,0 0-104,2 0 296,0 0-337,-2-3-103,2-1-216,0 0-248,0 1-264,0-1-289,0 4 1457,0 0-1728,0-4-296,0 1-209,4-1-111,0-1 55,-1-1 369,-3 6 1920,4-14-968,1 10 720,1 0 248,-6 4 0</inkml:trace>
  <inkml:trace contextRef="#ctx0" brushRef="#br0" timeOffset="5">1727 2315 8,'0'0'0,"0"-3"0,0 3 0,0-4 64,-2 0 72,1 1 104,-1-1 104,0 1 64,0 3 32,2 0-440,-2 0 440,-1 0-24,-1-4 32,0 4 16,-1 0 16,0 0 8,5 0-488,-8 0 449,1 2-49,-7 1-16,10 1-48,-3 0 0,1 1 32,6-5-368,-7 6 344,1-1 8,1 2 8,0-1-88,-1 8-32,2-8-40,4-6-200,-3 7 168,1 7-8,0-8-16,0 10 0,2-8-48,0 8 0,0-16-96,0 5 64,0 12-40,0-12 49,0 11-33,0-10 0,0 8 24,0-14-64,4 6 16,0 1 16,-1 0 32,1 1-16,1-3-16,-1-1-16,-4-4-16,5 3 8,1-1-24,-1-2 16,1 0 48,8 0 24,-10-3-16,-4 3-56,5-4 64,10-2-32,-11-8 32,-1 10 24,3-1 64,-1-13 16,-5 18-168,6-6 184,-3-12 64,1 13-24,-1-12 48,-3 12-8,4-13 64,-4 18-328,4-6 344,-1-8 32,1 10 32,0-1 8,-1-10 56,1 12 33,-1-1-17,-3 4-488,0-4 480,0 1-72,4 3-40,-4 0 8,4 0-24,-1 0 8,-3 0-360,4 0 344,-4 0-56,0 3-32,4 3-8,-1-3-15,-3-3-233,0 6 176,4-1 56,-4 2-56,4 1-32,-4-1 8,3 0-120,-3-7-32,4 15 40,-1-12-24,1 5-32,0 6 8,-1-12-32,1 3 0,-4 1 16,0-6 24,4 5-48,-1 1 24,1-1 0,-1 1-16,1-1 8,0-3-56,-4-2 88,3 2-184,1 1-136,1-1-209,-1 2-183,0-2-200,-1 0-288,-3-2 1200,6 0-1336,-1 0-225,1-4-167,-1-2-145,1 1-103,-1 0 40,-5 5 1936,15-6-1793,-15 1 217,5-1 456,0-8 632,10 10 440,-11-1 48,-4 5 0,5-19 0,11 16 0,-16 3 0</inkml:trace>
  <inkml:trace contextRef="#ctx0" brushRef="#br0" timeOffset="6">2112 2232 8,'0'0'0,"0"0"0,4-4 0,-1 1 0,-3-1 0,0 0 72,0 1 120,0 3-192,0 0 304,0 0 96,0 0 72,0 0 64,0 0 48,-1 0 48,1 0-632,-2 1 656,-2 1 32,1 0 1,-1 4 7,-2-3 16,1 3-8,5-6-704,-5 5 720,1 1-8,0-1-23,-1 2-49,-1 1-32,3 6-88,3-14-520,-6 6 472,3-1-104,-1 2-96,2 8-32,-1-10-88,1 1 0,2-6-152,-4 14 120,2-8-56,1-1 8,1 1-56,0-1 40,0 0-8,0-5-48,0 6 32,0-3 8,3 1-32,3-2 16,-3 0-64,3 0 40,-6-2 0,5 0 16,-1 0-8,1 0 8,10 0 24,-12 0-24,12 0 8,-15 0-24,5 0 72,12-4-32,-12 4 24,12 0-24,-12 0-8,13 0 16,-18 0-48,4 0 56,12 0 24,-12 0 24,1 0 17,10 0 15,-12 2 24,-3-2-160,6 2 200,-3-1-16,1 5 32,0-3 8,-4 3-24,0-1 8,0-5-208,3 6 208,-3-1-40,0 1 56,0-1-96,-2 1-16,1-1-32,1-5-80,-6 7 24,1 1 16,-1-1-24,-8 0-8,10-1 8,-3-1-16,7-5 0,-16 7 32,10 1-56,-10-1-24,10 0-88,-8 0-96,8 1-152,6-8 384,-14 5-544,8 0-168,-1 1-185,0-1-167,1 1-176,1-3-184,5-3 1424,-4 2-1657,3 0-159,-1 0-73,2-2 81,0 0 312,0 0 504,0 0 992,0 0-320,0 0 320</inkml:trace>
  <inkml:trace contextRef="#ctx0" brushRef="#br0" timeOffset="7">2330 2355 8,'0'0'0,"6"0"0,10-3 0,-11-3 0,10-10 0,-12 12 56,-3 4-56,15-5 136,-11-12 56,1 14 32,11-12 48,-12 12 24,2-14 48,-6 17-344,5-3 368,0-3 24,1-10 24,-1 12 16,1-1 24,-1-10 32,-5 15-488,4-3 520,-4-1 49,0-1 23,0-1 24,0 3 16,0-1 8,0 4-640,0-4 592,0 1-8,0-1-23,-2 4-65,-2 0 8,-1 0-48,5 0-456,-6 2 392,3 0-8,-3 1-40,3 3-40,-3-1 24,1 10-88,5-15-240,-6 5 256,1 10-64,0-8-16,1 11-32,-2-12-32,5 15 8,1-21-120,-2 8 112,0 10 1,0-4-49,0-6 40,2 12-16,0-13 0,0-7-88,0 16 128,0-10-24,0 8 0,4-8 8,0 1 8,-1 0-16,-3-7-104,6 7 88,-1-1 8,10-3-16,-12 1-24,3-2 48,12 0 32,-18-2-136,5 1 112,14-1 40,-5 0-16,1 0-16,1 0 32,2 0-40,-18 0-112,16-3 104,4-3 16,-1 3 0,1-1 16,-2 0-8,-2 1-40,-16 3-88,16-6 128,1 3-32,-1-1-32,-10 1 0,15 3-128,-15-4-88,-6 4 152,16 0-328,-10-4-232,8 1-280,-10-1-264,1 4-313,10-4-295,-15 4 1712,3-3-2153,3 3-319,-1-4-217,1-1 257,-1-1 1192,1 1 944,-6 5 296,5-15 0,-5 15 0</inkml:trace>
  <inkml:trace contextRef="#ctx0" brushRef="#br0" timeOffset="909">3316 2165 192,'0'0'0,"0"1"16,4 1 8,-4 2 16,0-4-40,0 4 96,0-3 96,3 1 136,1 0 136,-4 0 80,4 0 40,-4-2-584,3 1 576,1 1-8,0 0 8,1 0 33,0 0 31,1-2 40,-6 0-680,14 2 728,-10-2-8,12 0 0,-10 0-24,10 0 1,-10 0-17,-6 0-680,20 0 704,-15 0-32,15-4-16,-5 4 24,-1-4-32,1 4-31,-15 0-617,14-3 600,1-1-136,1 0-32,-2 1-48,3-1-48,-1 0 24,-16 4-360,15-3 296,1-1-24,-1-1-16,1-1-32,0 1-8,2-10 8,-18 15-224,17-3 208,1-3-31,0-8-1,0 10 16,-1-10-24,1 10 56,-18 4-224,16-15 176,2 10-24,-1-13-8,-1 3-32,2 10 0,-2-17 16,-16 22-128,17-16 112,-1 1 16,0-1-8,1-4-48,-1 0 56,-10 0-8,-6 20-120,21-20 112,-15 2-8,14 0-16,-15-4 32,15 2-56,-14-2 80,-6 22-144,18-22 144,-13 1-32,10-1 24,-10 0-16,12-2-32,-12-1 16,-5 25-104,15-26 136,-10 3-8,0 1-48,12-2 56,-17 3-32,5 1 8,-5 20-112,6-20 160,-1 2-64,1-2 41,-3 1-73,3-1 8,-3 4 48,-3 16-120,4-20 152,0 4 8,1-2-16,-1 1-8,-1 1-72,1-2 32,-4 18-96,0-20 112,4 2-16,-4-2 48,3 2-64,-3-2 88,4 1-56,-4 19-112,3-21 104,-3 1 16,4 0-48,-4 0 32,0 2-8,4-2 32,-4 20-128,0-20 112,3 3-8,1-1 32,-4 0-48,0 0 0,0-2 16,0 20-104,0-18 56,0 1 72,0 1-24,0 1 8,0 1 48,0-1-72,0 15-88,0-14 120,0-1-24,0 1 8,0-3-104,0 3 72,0-1 88,0 15-160,0-16 48,0 2 128,0 8-72,-2-14-136,0 15 153,0-13-89,2 18-32,0-15 40,-1 0 80,1 1-56,-2-1 24,0 1-32,0 8 48,2 6-104,-2-18 80,1 13 8,-1-13 48,-2 12-80,1-16-40,1 17 64,2 5-80,-2-18 40,-2 12 24,2-14 24,-1 15-40,-1-13 8,1 12 40,3 6-96,-2-18 72,-2 13 48,0-10-40,1 10 56,-1-10-88,1 12-16,3 3-32,-4-6 104,-2-10-136,3 12 96,-3-12-8,1 10-56,0-10 64,5 16-64,-6-5 112,1-14-56,-1 14-72,1-13 16,-1 12-40,1-8 24,5 14 16,-7-6 32,1-8 8,-1 8-72,1-14-8,1 15 8,-2-11 0,7 16 32,-6-4 168,1-10-168,-1 8 16,3-8 32,-3 10-144,3-11 176,3 15-80,-6-3 64,1-3-96,1 1 48,0-1-32,1-8 16,-3 14 56,6 0-56,-3-6 0,-1 1 16,1 0 0,-1-1-32,2 1 48,-3-1-32,5 6 0,-4-5-104,0-1 136,1 1-48,-1-1 16,0 3 88,-1-1-120,5 4 32,-4-3-72,-1-1-72,1 0-56,-1 1-24,1-1-112,-1 0-104,5 4 440,-4 0-552,1-3-161,-1 3 9,2-4-240,-2 4-128,3-4-192,1 4 1264,-2 0-1569,0 0-215,0 0-361,2 0-383,0 0-489,0-3-391,0 3 3408,-2 0-3217,2 0 1040,-1-4 889,-1 4-1192,2 0 2480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42.002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22 227 4392,'0'0'0,"-2"0"1257,2 0-1257,-3 0 696,-3 0-240,1-3 184,3-3 304,0 1 297,0-1 71,2 6-1312,0-3 1144,0-3-216,0 1-168,0 1-95,0-1-33,0-1 0,0 6-632,0-5 616,0-10-56,0 15-88,4-5-16,-4-10-88,0 15 40,0 0-408,0-5 417,4-1-41,-4 1 56,0 0-32,3-1-32,-3 1 24,0 5-392,4-6 352,-4 1-16,0-10-48,0 15-16,3-5-56,-3-1-8,0 6-208,4-5 256,-4-1-40,4 1 8,-4 0 33,3 1-49,1 0-32,-4 4-176,4-5 152,-1 1-56,1 1 40,-1-1-8,3 0-32,-1-1 56,-5 5-152,6-4 80,-1 1 48,10-1 56,-12 4-32,3 0 128,10-4-64,-16 4-216,6 0 184,10 0 0,-11 0-80,12 0 64,-12 0-8,12 0 24,-17 0-184,5 0 136,11 0 8,-10 0 16,12 0 0,-13 2-16,14 0 8,-19-2-152,5 0 96,11 2-64,-10-2 56,10 0-40,-12 2-8,10-2 64,-14 0-104,6 0 49,8 0 7,-10 0-8,12 0-48,-12 0 24,1 0-24,-5 0 0,17 0-8,-14 0 16,3 0-80,-1 0 40,1 0-8,-1 0-33,-5 0 73,6 0-224,-3 0-176,1 0-88,-1 0-192,1 0-160,0 0-208,-4 0 1048,3 0-1465,1 0-431,-4 0-457,4 0-607,-1 0-889,1 0-312,-4 0 4161,0 1-2928,4 1-1273,-4-2 4201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07.744"/>
    </inkml:context>
    <inkml:brush xml:id="br0">
      <inkml:brushProperty name="width" value="0.05" units="cm"/>
      <inkml:brushProperty name="height" value="0.05" units="cm"/>
      <inkml:brushProperty name="color" value="#FF1600"/>
    </inkml:brush>
  </inkml:definitions>
  <inkml:trace contextRef="#ctx0" brushRef="#br0">91 475 3784,'0'0'0,"0"0"160,0-6 24,0 6-184,0-5 248,0-10 81,-1 15 143,1-14 168,0 14 176,0-15 112,0 15-928,0 0 984,0-5 1,0 1-49,0 1-40,0 3-8,0-4-56,0 4-832,-2 0 800,2 0-79,-2 0-65,2 4-72,-2 1-104,0 11-32,2-16-448,0 15 424,-2 1-24,1 1-24,1 2 8,-2 1-23,2 4 23,0-24-384,-2 25 384,0 1-24,0 3-8,1 0-64,1 2 40,-2 2-48,2-33-280,0 32 288,-2 5-40,2-1-8,0 2 16,0 0-8,0 2 72,0-40-320,0 38 248,0 0 40,0 4-31,0-2-57,-2 4 24,2 1-24,0-45-200,0 45 224,0 1-48,0 1 16,0 2-8,0-2-56,0 4 8,0-51-136,0 49 160,0 2-40,0 0 64,0 0-24,0 0-32,0-2-32,0-49-96,0 49 120,0 3-8,0 1-40,0 1 72,0-1-56,0 0-32,0-53-56,0 49 112,0 2-64,-2-2 32,1 1 24,-1 1-16,0 0 0,2-51-88,-2 51 72,0-2-16,-1 0-8,-1 0 56,0-2-32,1 4-16,3-51-56,-4 49 72,2 0-24,0-3-8,-1-3 32,1-1-72,-2 1 32,4-43-32,-1 44 48,-1 0-24,0 1 56,0-1-40,0-3-8,0 1 24,2-42-56,-1 36 33,-1-1-33,0-2 16,0-3-32,2 1 16,0-2 16,0-29-16,-2 31 0,2-2 0,0-3 40,0-1 24,0-3-40,0-2 8,0-20-32,-1 20 0,1-2-56,0 0 96,0-1-8,0-10-64,0 11 64,0-18-32,0 7-32,0 10 48,0-12 16,0 11 0,0-10-80,0 8 16,0-14 32,0 6 32,0 10-104,0-10 176,3 1-104,-3 7-16,0-8 104,0-6-88,0 5-32,4 3 64,-4-1 0,3-2 0,-3 1-32,4-1 0,-4-5 0,0 6 0,4-1-64,-4 0 64,3 1 16,-3-2-16,4 1 48,-4-5-48,4 4 0,-1-1-16,-3 1 16,4-2 16,0 1-8,-1-1 24,-3-2-32,6 2-32,-1 2 32,1-1 16,-1-1-56,9 2 24,-10-1 0,-4-3 16,6 2 16,10 0-16,-11 0 32,12 0-64,-12-2 32,11 0 32,-16 0-32,6 0 0,14 0 0,-15 0 0,19 0 40,-8-4-72,1 0 64,-17 4-32,18-3 32,-2-1-48,2 4 32,-1-4-32,3-1-16,-2 1 32,-18 4 0,22-3 32,-2-1-16,0 0 16,1-1 72,-1 1-104,4 1 16,-2-1-64,-22 4 48,23 0-64,3 0 40,-3 0 24,3 0 56,-3-4-72,3 4 0,-26 0 16,25 0 0,1-3 0,1 3 16,0-4 0,0 1-16,2 3-16,-29 0 16,31-4-16,2 4 64,0-4 24,-3 4-40,1 0 0,0-3-48,-31 3 16,31 0-56,0-4 8,0 4 48,0 0 16,0 0-16,1 0-48,-32 0 48,33 2-16,0 0 16,-1-2 0,-1 0 80,0 0-96,2 0 16,-33 0 0,32 2 0,1-1 32,2 1-8,-5 2 24,1-2 8,0 3 80,-31-5-136,31 2 32,0 3-48,2 1 32,-1-4-120,-1 3 104,-31-5 0,33 5 0,-2-1-16,0 0 16,-2 1-16,3-1 32,-1-1-32,2 1 0,-33-4 16,36 4 32,-1-1 32,-1 1-56,1 1 24,-3-1-72,1-2-8,-33-2 48,33 2 16,-1 1 72,1-1-72,0 2-32,1-1-16,1-1-40,-35-2 72,34 4 0,1-2 0,-1-1 32,1 1-64,1 0 16,0 2 0,-36-4 16,37 2-40,-1-1 144,-1-1-88,-1 0-136,2 0 88,-1 0-136,-35 0 168,36 0-56,1 0 72,-1 0-8,0-3-48,-3-1 8,1 0 48,-34 4-16,33-5 0,2 1 32,-3 1-8,1-1-48,1-1 24,1 1-16,-35 4 16,34-5 0,1 1 56,-4-1-56,1 1 32,-1-2-80,0 3-8,-31 3 56,31-4 0,2 1 0,-1-1 0,1 4 32,2-6-136,-3 3 24,-32 3 80,31-4 16,2 1-48,-2 3 112,1-4-48,-1 0 8,0 4-72,-31 0 32,31-3 48,-2-1-32,0 0 24,2 1 24,-2-1-136,0 1 112,-29 3-40,29-4 0,2 4 48,-2-6 24,2 3-56,-2-1-16,-2 1-32,-27 3 32,27-4-16,1 0 32,1 1 32,-2-1-32,2 0 56,0 1-104,-29 3 32,29-4-24,0 0-8,0 4 0,0-3 48,-1 3-16,-1 0 72,-27 0-72,25 0 16,1-4 0,-1 4 0,0 0-48,-1 0-8,0 0-8,-24 0 48,25 0 48,-1-3-32,1-1-8,1 4-8,-1 0 16,-1-4 0,-24 4-16,25-3 64,-1 3-40,-1-4-24,3 0-56,-3 1 56,3-1-16,-26 4 16,21-3 0,3-1 16,-2 0-32,0 4 88,1-3-72,-1 3 48,-22 0-48,22-4-16,0 4-72,-1-4 88,-1 4-16,0 0 16,2 0 16,-22 0-16,24-3-48,-1 3 64,-1 0 0,0 0 56,-4 0-96,0 0-40,-18 0 64,20-4-88,-2 4-64,2 0 152,-2 0 16,2 0 0,-1 0 56,-19 0-72,20 0 0,0 0-40,0 0 40,1 0-16,-1 0 0,0 0 48,-20 0-32,20 0 0,-2 0 16,2 0 24,-1 0-112,-1 0 40,0 0-40,-18 0 72,18-4 16,-2 4 56,1 0-24,1 0 8,-2 0-72,2 0 0,-18 0 16,17 0 64,3 0-112,-2 0 80,0 0 88,0 0-256,0 0 200,-18 0-64,18 0-32,2 0-72,-3 0 144,-1 0-64,2 0 24,-3 0 56,-15 0-56,16 2 16,0 0 32,-1 0 24,1-2-104,1 0 48,1 2-32,-18-2 16,16 0 64,1 0-24,-1 0-8,0 0 16,-1 0-48,1 0-32,-16 0 32,16 0 16,-10 0-104,14 0-32,-15 0 40,17 0-8,-7-4 72,-15 4 16,14 0 32,-8 0 0,14 0-128,-6 0 96,-8-4 0,14 4 32,-20 0-32,5-3 120,13 3-136,-12 0-16,14 0-8,-15 0 24,13 0 16,-18 0 0,6 0 32,10 0-16,-11 0 56,14 0-56,-16 0-48,14 0 0,-17 0 32,5 0-72,11 0 88,-10 0 0,8 0-16,-10 0-32,12 0 16,-16 0 16,4 0 16,10 0-48,-10 0 80,11 2-80,-12-2 0,3 1 48,-6-1-16,5 0-16,1 0 32,8 0-88,-10 2 112,1-2-40,1 0-56,-6 0 56,5 0 88,1 0-192,-1 0 120,0 0 40,1 0-96,-1 0-8,-5 0 48,6 0-16,-1 0 16,10 0-72,-15 0 160,5 0-112,1 0-8,-6 0 32,5 0 32,0 0-64,-1-3-16,0 3 32,-1-4-24,1 4-112,-4 0 152,4 0 0,-1-4 0,-3 1 32,4-1 56,0 1-120,-4-1 8,0 4 24,3-4-32,-3-1 16,4-1 72,-4 1-64,3-1-8,-3-10 32,0 16-16,4-4 40,-4-12-24,4 11 0,-1-12 0,1 12-80,-4-11 40,0 16 24,4-6 24,-1-10-24,-3 10 16,4-12 48,-4 13-80,0-15 16,0 20 0,3-6 24,-3-15-80,0 6 88,0-1-8,0-1-24,4-1 0,-4 18 0,0-14 0,0-3-8,0 1 8,4 0 8,-4-1-8,0-1 48,0 18-48,0-18 0,0-2 16,0 2 0,3-2-80,-3 0 48,0 0 64,0 20-48,0-24 0,0 1 48,0-3-8,0 3-56,0-3 48,0 3 0,0 23-32,0-24 0,0-1 16,0-3-32,0 3 16,0 0 16,0 1 24,0 24-40,0-27 32,0 1-16,0-1 16,0 0-48,0-2 32,0 1-16,0 28 0,0-27 16,0-2-16,0 4 72,0-4-16,0 1-40,0 1-40,0 27 24,0-27-80,0-2-8,0 2 40,4-1 80,-4 3-80,0-2 80,0 27-32,0-27 32,4 1-48,-4-1 120,3 3-120,-3-1 0,4-1 48,-4 26-32,0-23-32,0-1 32,4 1 16,-4 3 48,0-4-8,0 0-56,0 24 0,0-25 32,3 0-48,-3-3 0,0 3 64,0-2-80,4-4 32,-4 31 0,0-29 32,3 2-48,-3-2 80,4 3-56,-4-1-16,4 1 16,-4 26-8,0-23 0,3-1 16,-3-1 0,4 1 16,-4-1 16,4-1-24,-4 26-24,0-23 32,3-3-64,-3 3 32,4-1 32,-4 1-16,4-1-16,-4 24 0,0-26 16,0 5-48,3-3 16,-3 4 48,0-2-32,4 1 0,-4 21 0,0-24 16,0 0 0,3 3 0,-3-3 8,0 2 8,0 0 16,0 22-48,4-23 16,-4-1-32,0 1 0,0-1-48,4 0 64,-4 1 48,0 23-48,0-22 0,3 0 80,-3 4-72,0-2-16,4 2 32,-4 0-8,0 18-16,4-20 48,-1 2-16,-3 1-16,4 1-8,-1 1 8,-3-1 0,4-2 0,-4 18-16,0-18 32,4 0-32,-4-1 16,3 1 16,-3 2-32,0 0 24,0 16-24,0-17 32,0 3-48,4-3 0,-4 3 48,0-3-48,0 1-8,0 16 24,0-16 24,0-1-8,0 3-56,0-1 112,0 10-56,0-15 32,0 20-48,0-5 72,0-15-56,0 5 80,0 10-80,0-15-32,0 14-16,0 6 32,0-18-64,0 13 16,0-14 80,0 16 48,0-12-96,0 12 16,0 3 0,0-15 32,0 11-32,0-1 16,0-10 24,-2 15-40,2-5 32,0 5-32,-2-15-16,2 12 32,0-3-32,0-8 16,-1 10 16,1-1 16,0 5-32,0-15 32,-2 12-32,2-3 0,-2-8-64,0 10 80,0-1-32,2 5 16,0-15 16,-2 11 16,1-1-64,-1 0 80,0-10-64,0 15 48,2 0-32,-2-4 16,1 1-80,-3-1 80,2 0-32,-2 4 64,3-3-8,1 3-40,-4 0 32,0-4-48,3 4-24,-3-3 64,0 3-32,-1 0 16,5 0-8,-6 0 64,3-4-32,-3 4 0,1-4-48,-1 1 0,-1 3 16,7 0 0,-5-4 0,-10 0 96,13 4-88,-5-5-16,-7 1 8,10 1-48,4 3 48,-15-4-32,10 0 112,-11 1-56,8-1-8,-10 4 32,4-3-48,14 3 0,-15 0-32,1-4-24,6 0 24,-12 1 32,6 3 56,-1-4 56,15 4-112,-14 0 48,-3-4-24,1 4-8,-2 0-56,0 0 80,1 0-80,17 0 40,-18 0 0,0 0 72,-2 0-72,0 0 48,-2 0-32,1 0-32,21 0 16,-22 0 0,0 0 16,2 0 16,-2 0-16,-1 0 0,1 0-32,22 0 16,-22-3 0,-1 3 16,1 0 16,-2 0-48,2 0-48,-1-4 64,23 4 0,-24 0-32,-1-3 16,-1 3 112,3 0-64,-1 0 24,-1 0 8,25 0-64,-24 0-32,-1 0-16,-1 0 40,1 0-56,-1 0 128,1 0-24,25 0-40,-25 0 16,-1 0 32,1 0-80,-1 0 16,-1 0 48,0 0 16,27 0-48,-29 0 32,1 0 32,-2-4-80,-1 4 0,0 0 16,0-4-16,31 4 16,-31 0 80,2 0-24,-2-3-56,2 3 0,0 0 16,0-4-16,29 4 0,-31 0 0,2-4-16,0 1 16,0 3 0,-2-4 16,2 4 48,29 0-64,-31 0 16,2-4 0,2 1 0,0-1-64,-2 4 48,0-3 32,29 3-32,-29-4 16,-1 4 0,0 0 48,1-4-48,1 4 16,-1 0 8,29 0-40,-29-3-40,0 3 48,0 0-16,0-4-40,-2 4 48,4 0 48,27 0-48,-29-4 24,0 4 56,0 0-16,-4 0-128,2 0 80,-1-3-16,32 3 0,-35-4 64,1 4 0,-1-3-80,1 3 64,-1 0-80,2 0 48,33 0-16,-32 0-16,-1 0 0,-1-4 32,1 0 48,-2 4 0,4-3-32,31 3-32,-30 0-48,-3 0 32,4-4 64,-2 0-32,2 1 56,0 3-104,29 0 32,-31-4-24,0 0-24,0 4 48,0-3 0,1-1 0,-1 4 16,31 0-16,-29-3 16,0-1 24,-2 0 40,0 4-48,2-3-16,-2 3 0,31 0-16,-31-4-16,4 0 16,-2 4 16,0 0 0,-2-3-64,2 3 64,29 0-16,-31 0-16,0 0 32,0 0 48,0 0-32,0 0-48,2 0 16,29 0 0,-29 0-16,0 0 16,2 0 32,-2 0 0,0 0-16,0 0-32,29 0 16,-29 0 16,-2 2-16,2-1-16,2-1 64,-2 0 0,3 2-32,26-2-16,-25 0 0,-1 2 0,1-2-16,0 0 0,-1 0 32,1 2-48,25-2 32,-24 0-16,-1 2 48,1-2-64,2 0 64,0 1 0,1-1-48,21 0 16,-24 2 48,2 0-16,0 0-80,1 0 80,-1-2-48,0 2-32,22-2 48,-22 1 16,2 1-16,2 0 112,-2 0-64,2 0-32,0-1-16,18-1 0,-20 2-64,0 0 96,0 0-64,0 0 48,0 0-16,0-1 0,20-1 0,-18 4 64,-4 0-64,-2-3 48,1 1-64,1 0-16,0 0 16,22-2 16,-18 2 16,-2 0-48,0 1 96,0 1-48,0-2-48,2-1 64,18-1-32,-18 2-48,0 0-16,0 0 32,-1 0 32,1-1 0,0 1 128,18-2-128,-18 2 32,2 0-32,-3-2-16,3 0-64,0 2 80,-1 0 16,17-2-16,-14 1 16,-2 1 0,1 0-32,1 0 0,-1 0 16,0-1 16,15-1-16,-14 2 32,-1 0 0,1 0-64,-2 0 80,1 0-112,1-1 16,14-1 48,-15 4 16,-1-2-96,1 0 112,1-1 0,-1 1-64,8 0 96,7-2-64,-18 2 16,3-2-32,8 2 32,-11-2-80,3 0 32,1 2 48,14-2-16,-15 1 32,1 1-16,-1 0 0,-1 0-16,1 0 0,1-2 0,14 0 0,-15 0 0,1 0-16,6 1 16,-12-1 0,15 2 0,-13-2 48,18 0-48,-6 0-32,-10 2 64,11-2-32,-3 2-48,-8 0 64,10-2 0,6 0-16,-14 0 32,7 1-32,-8-1 0,10 0-16,-12 0-48,12 2 112,5-2-48,-15 0 0,10 0-16,-10 2 64,10-2-80,-2 2 32,-8-2-32,15 0 32,-5 0-32,-10 2 16,10 0 0,-2-1 80,-8 1-80,10-2 16,5 0 0,-17 0 16,12 0-48,-13 0 64,12 2 16,-8-2-128,8 0 80,6 0 0,-7 0 32,0 0-112,-8 2 160,10 0-64,-3-2-64,1 1 96,7-1-48,-14 0 0,10 2-16,-3 0 48,-8 0-64,12 0 0,-5 0 64,8-2-32,-5 0-16,-10 1 0,12 1 80,-3 0-64,-1 0-48,0 0 96,7-2-48,-6 1-32,-1 1 16,0 0 32,1 0-16,-1 0 48,2-2-64,5 0 16,-6 2 32,1-2-80,-3 0 0,3 1 160,-2 1-48,1 0 16,6-2-80,-5 0 80,-1 2-96,1-2 16,-1 2 48,1-1-80,0-1 0,5 0 32,-6 2-16,1-2 0,-1 2 96,1 0-32,-1 0-32,1-2-16,5 0 0,-7 1-64,1-1 16,1 0 32,1 0 0,-1 0 48,-1 0-16,6 0-16,-3 0 0,-3 0-32,1 0 0,-1 0 128,3 2-80,-1 0 16,-1-2-48,5 0 16,-4 0-64,-2 0 16,1 0 32,0 2 16,-1-2-48,2 2 144,4-2-96,-5 2 0,1-2 16,-1 0 32,0 1 0,1-1 17,2 2-65,2-2 0,-5 2 0,3 0 0,-4-2 0,3 0 0,-1 0 0,-1 0 0,5 0 0,-4 2 0,-1-1 0,1-1 0,0 2 0,-1-2 0,1 0 0,4 0 0,-5 0 0,-1 0 0,3 0 0,-3 0 0,1 0 0,-1 0 0,6 0 0,-3 0 0,-3 0 0,1 0-49,-1-3 49,1 3 16,1 0-96,4 0 80,-5 0 113,1 0-113,-1 0 0,-1 0 0,1 0 0,-1 0 0,6 0 0,-5 0 0,1 0 0,-1 0 0,1 0 0,-1 0 0,-1 0 0,6 0 0,-5 0 0,-1 0 0,3 0 0,-3 0 0,3 0 0,-1 0 0,4 0 0,-3 0 0,-1 0 0,0 0 0,-1 0 0,1 0 0,1 0 0,3 0 0,-4 0 0,2 0 0,-2 0 0,1 0 0,-1 0 0,1 0 0,3 0 0,-4 0 0,2 0-113,0 0 129,-1 0 16,-1 0-32,0 0 65,4 0-65,-1 0 0,-1 0 0,-2 0 0,2 1-33,-1 1 33,1-2 0,2 0 0,-2 0-16,0 0 48,0 0-15,1 0-17,-1 0-17,0 2 1,2-2 16,-4 0-48,3 0 80,-1 0-16,0 0-64,-2 0-32,2 2-96,2-2 176,-1 0-224,-1 0-64,0 2-104,0-2-248,0 2-192,1-2-352,1 0 1184,-2 1-1513,0-1-359,2 2-697,-2-2-1015,2 2-1778,0 0 641,0-2 4721,0 2-3320,0-1-1697,0-1 5017</inkml:trace>
  <inkml:trace contextRef="#ctx0" brushRef="#br0" timeOffset="1428">273 1052 3656,'0'0'0,"0"0"0,0 0 80,0 0-48,0-5-8,4-1 16,-1 1 0,1-1 80,-4 6-120,3-14 184,1 10 80,2-1 97,-1-12-1,10 12 8,-12-11-16,-3 16-352,15-4 328,-12-12-16,15 10-24,-12-10-16,12 10-72,-12-14-16,-6 20-184,16-14 160,-11-1 0,15-1 24,-5 0-8,-1-2-32,1-2-24,-15 20-120,16-22 112,-1 2-16,3-2-24,0 2-24,0 2-16,0 0 8,-18 18-40,19-18 24,-3-2 0,0 3-16,-1 3 16,-1-1-8,1 1 8,-1 8 0,-14 6-24,17-20 8,-3 15-24,-8-15-24,14 14-32,-15-12-48,13 13-80,-18 5 200,6-15-288,8 12-120,-10-3-120,10-10-88,-10 12-64,1 1-32,-5 3 712,6-4-609,-2 0 153,-1 1 168,1 3 152,-1-4 64,-3 4 72,0 0-48,4 0-8,-4 0-16,0 4-2760,0-4 2832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12.855"/>
    </inkml:context>
    <inkml:brush xml:id="br0">
      <inkml:brushProperty name="width" value="0.05" units="cm"/>
      <inkml:brushProperty name="height" value="0.05" units="cm"/>
      <inkml:brushProperty name="color" value="#FF1600"/>
    </inkml:brush>
  </inkml:definitions>
  <inkml:trace contextRef="#ctx0" brushRef="#br0">0 1324 3528,'0'0'0,"0"0"48,4-3-8,-1-3 0,3-10 0,10 10 48,-16 6-88,4-18 176,14 2 56,-13-1 64,17-3 17,-16-1-41,15-1-32,-21 22-240,15-24 216,1 1 16,2-5-8,1 3 16,0-4 0,5-2 32,-24 31-272,24-31 304,1-3 40,1 1 24,1-3 0,0-2 40,0-2 0,-27 40-408,31-40 392,0 2-15,2-2-65,3 0-24,0 0-56,1 0-32,-37 40-200,36-40 160,-3 0-56,-1 0-32,1 4-24,-2-1-48,-2 3 32,-29 34-32,29-31 16,-2 2-8,0 3 40,-3 3-40,1 3 0,-5-2 0,-20 22-8,20-18 0,-1 0-16,-3 1-16,-2 12-48,1-13-32,-10 12-80,-5 6 192,17-5-280,-14-10-88,1 15-120,1 0-113,-1 0-119,0 0-128,-4 0 848,0 0-888,0 0 8,0 6 56,0 1 239,-2 9 177,-2-8 168,4-8 240,-5 20-80,-10-2 16,12 0 16,-12 2 16,8 4-56,-11-3-2648,18-21 2736</inkml:trace>
  <inkml:trace contextRef="#ctx0" brushRef="#br0" timeOffset="1">167 1767 3536,'0'0'0,"0"0"48,0 0-24,4-3-16,-1-3 16,3-8 48,-6 14-72,16-6 168,-10-12 120,8 3 112,-8-1 81,15-4-9,-6-3-16,-15 23-456,16-22 416,2-4-72,1-1-16,0 2-32,1-6 8,4 2 40,-24 29-344,24-33 344,3-1 40,0-3 16,4-4 17,2-1 15,1-4 8,-34 46-440,37-49 408,1-2-72,-4-1-32,4-1 24,0-1 32,2-1 24,-40 55-384,40-56 352,2 0-56,0 1-80,1 3-88,3-1 0,-1 4-64,-45 49-64,44-51 40,-2 0-8,1 2-16,-3 2 16,0 2 0,-2 5-8,-38 40-24,36-37 8,1 3 32,-5 7-40,1-1 24,-4 5 8,-3-1-32,-26 24 0,21-20 33,-1 4-17,-1-1-24,-5 12-25,-8-11-31,12 12-40,-18 4 104,5-5-184,10 1-104,-12 4-128,1 0-104,0 0-56,-4 0-104,0 0 680,0 2-704,0 3-96,-4 12-161,-2-3-55,-10 4-48,11 2 16,5-20 1048,-17 22-872,3 3 263,-1-1 217,-1 3 200,0 0 120,-3 3 8,19-30 64,-20 30-56,-1 1-8,-1 2-2616,22-33 2680</inkml:trace>
  <inkml:trace contextRef="#ctx0" brushRef="#br0" timeOffset="2">67 2486 3288,'0'0'0,"4"0"16,1-5 16,-5 5-32,17-16 32,-14 10-8,14-14 32,-12 6 40,15-1 80,-15-1 96,-5 16-272,24-20 352,-8 0 73,1-4 23,5 2 32,-1-3 16,3-2 16,-24 27-512,24-28 488,1-2-64,2-3 24,0-2-24,2-1-8,4-2 97,-33 38-513,35-42 552,1-1 0,2-5 56,4 1-96,0-2-96,1-2-56,-43 51-360,46-54 296,-1-4-48,2-2 8,4-4-8,0 4-8,3-5 8,-54 65-248,57-64 241,-3-3-17,6 0-8,-2 2-88,2-1-32,2 1-24,-62 65-72,62-64 24,-1 1 32,-1 1 0,0 6-48,-2 1-16,0 6 40,-58 49-32,58-47 0,-3 4 0,-4-1 32,-6 2-48,-1 4 0,-4 2 16,-40 36 0,40-35-56,-4 4-16,0 2-64,-5 4-56,0 3-32,-4 2-16,-27 20 240,24-16-257,-1-1-39,-1 3-32,-5-1-56,-1 10-48,-11-13-48,-5 18 480,17-4-560,-14-1-96,1 1-104,-4 0-89,4 4-23,-4 0-24,0 0 896,0 0-904,-2 4-8,-2 3 48,-1 10 183,-10-10 233,10 11 192,5-18 256,-17 16-88,10 1 32,-15 3 8,6 0-2536,16-20 2584</inkml:trace>
  <inkml:trace contextRef="#ctx0" brushRef="#br0" timeOffset="3">476 2840 3280,'0'0'0,"-2"8"24,-2 6-24,1-8 0,3-6 0,-2 5 0,2-1 8,0-2 0,3-1 16,1-1-8,2 0 8,-6 0-24,16-3 24,-12-3-8,10-8 16,1 8 24,-1-12 40,4-2 56,-18 20-152,18-18 200,1-6 40,1 1 40,0-3 25,3-1 31,1-2 24,-24 29-360,25-31 400,4-3 40,-2 1 8,4-3 16,2-4-24,3-2-16,-36 42-424,38-45 392,2-3-32,4-4-24,1-1-23,3-5-73,2 0 16,-50 58-256,51-60 296,2-4-24,1 3 32,3-5-16,3-1-24,-60 67-264,60-69 240,-60 69-240,63-74 208,2-1-16,4 1-32,4-1-24,0 3-24,-2-1-64,-71 73-48,72-73 56,1 3-24,-1-1-40,1 4 0,0 3-56,-2 2 56,-71 62 8,69-58-40,-4 2 0,0 3 48,-3 2-32,-4 4 8,-2 4 48,-56 43-32,55-40 8,-4 2-32,-2 1-48,-4 6-112,-1 2-264,-6 6-136,-38 23 584,33-22-520,-3 2 72,-4 4 176,-4 1-24,-4 10-185,-4-10-135,-14 15 616,6-4-752,10 1-144,-16 3-80,4 0-64,-1 0 191,-3 2 273,0-2 576,0 7-328,-5 9 192,-10 1 56,8 3-2352,7-20 2432</inkml:trace>
  <inkml:trace contextRef="#ctx0" brushRef="#br0" timeOffset="4">1039 2906 3136,'0'0'0,"-4"5"72,-1 1-40,5-6-32,-8 5 16,3 1-16,5-5-8,0-1 0,3 0 8,3-5 16,-6 5-16,16-16 24,-10 1 32,14 1 64,-4-5 32,2-4 40,2-1-40,-20 24-152,20-27 144,2 0-32,3-2-8,3-2 32,2-2 8,1-1 89,-31 34-233,33-37 280,3-5 96,1 1 72,4-6 48,1-6 24,0-3 24,-42 56-544,47-59 512,0-2-32,8-5 8,3-1-71,2-4-9,3-1-64,-63 72-344,62-77 304,4 1-88,3-2-56,1 0-72,5-4-48,-3 2 16,-72 80-56,77-78 72,-1 0 64,0 2 64,0-2 40,3 0 16,-1 3-24,-78 75-232,80-70 208,-1-1-8,1 2-32,0 2-64,-4 3-40,-1 2-48,-75 62-16,73-61-8,-3 2-8,-1 3 16,-1 2-32,-5 5 64,-5 5-8,-58 44-24,57-40 0,-5 4 24,-3 1-48,-3 3 24,-5 3 0,-1 1-16,-40 28 16,35-21-32,-4 2-48,-4 3-80,-2 2-48,-3 8-48,-2-10-56,-20 16 312,16 0-304,-10-4-72,10 0-128,-16 4-120,4 0-105,-4 0-47,0 0 776,0 6-848,-2 1-80,-5 13-72,-11-5-89,1 5 233,-3 1 256,20-21 600,-20 24-360,-1 3 240,-3 2 64,-1 2 16,-3 0-2216,28-31 2256</inkml:trace>
  <inkml:trace contextRef="#ctx0" brushRef="#br0" timeOffset="5">2110 2708 2896,'0'0'0,"0"2"64,0-2-24,0 0-40,0 0 24,0 0-8,5-6 8,10-8 32,-11 8 80,14-16 88,-18 22-224,5-16 344,19-4 80,-4 0 33,0-2 7,2-3-56,3-2-32,-25 27-376,25-29 328,4-4-16,0-2 24,4-4 32,3-1 32,3-4 80,-39 44-480,38-44 496,4-1 16,1-4 49,1-4-49,1 1-32,2-5-24,-47 57-456,51-56 416,4-2-40,3 0-16,0 0-8,2-6-72,-2 1-16,-58 63-264,60-66 216,3 1-88,1 5-24,3-4-24,-2 3-8,3-1 32,-68 62-104,67-62 97,-4 2-33,3 2-48,-3 2-24,-1 0-16,0 1 16,-62 55 8,60-51 32,0 0-24,0 2 24,-4 2 24,0 4-40,-3 1 32,-53 42-48,47-40 16,-2 4-24,1-1 16,-6 5-8,0-1 16,-4 6-48,-36 27 32,33-28-120,-2 7 8,-2-1-17,-4 4 49,-3 0 32,-4 3-40,-2 10-72,-16 5 160,6-15-264,10 15-96,-12-4-160,-1 4-80,-3-3-64,0 3-32,0 0 696,0 2-688,0 1 23,-1 3-87,-5 10-240,-8-1-224,6 1-152,8-16 1368,-22 20-1081,6 2 377,-4 3 328,-2 6-1888,22-31 2264</inkml:trace>
  <inkml:trace contextRef="#ctx0" brushRef="#br0" timeOffset="6">2929 2670 2440,'0'0'0,"0"0"192,0 0-192,0 0 16,0 0-8,5 0 8,1-6 0,-1-8 16,12 10 0,-17 4-32,3-16 32,15 1 56,-12 1 56,16-1 64,-6-3 48,2 0 32,-18 18-288,20-22 288,2-3 0,1-3 24,1-1 9,3 0 55,4-3 80,-31 32-456,33-37 528,1-1 120,3-4 16,3-1 0,1-4-24,1-2-79,-42 49-561,46-53 560,1-2-8,2-1-32,2 0-88,3-4-72,4 2 40,-58 58-400,57-62 360,2 0 88,0 1 16,2-3-48,3 6-39,-1 0-89,-63 58-288,68-60 240,-3 4-64,0-4-24,2 2-40,-1 1-80,3-1 24,-69 58-56,65-54 32,2-1-32,-1 3 64,-4 1-32,1 0-32,1 4 24,-64 47-24,60-46 24,-4 5-16,-3 2 16,-4 3-24,-2 3-24,-2 3-64,-45 30 88,42-28-160,-6 3-72,-1 1-48,-6 4-88,-4 4-8,-3 1-73,-22 15 449,20-5-560,-6-10-64,-8 15-168,10-3-192,-12 3-160,0 0-137,-4 0 1281,3 0-1296,-3 2 24,0 5 71,-2 9 289,-3-1 280,-1 1 272,6-16 360,-16 22-144,2 0 88,-5 3-2080,19-25 2136</inkml:trace>
  <inkml:trace contextRef="#ctx0" brushRef="#br0" timeOffset="7">3984 2432 2544,'0'0'0,"18"-18"96,0-4-16,8-9-32,1 2 56,-27 29-104,25-29 224,1-4 176,3 1 216,0-3 153,4-1 15,-1-1-56,-32 37-728,33-38 608,3 0-88,0-2 0,3-2-8,1 1 8,1-1-55,-41 42-465,44-42 376,1 2-64,-1-2-88,1-1 0,3-3 0,-3 1 8,-45 45-232,49-45 232,0-1-32,-2 4-40,0 3-40,-1 2-48,-3 1-8,-43 36-64,42-35 64,0 1-24,0 1 0,-2 2-16,-2 2-24,-2 2-16,-36 27 16,33-25-88,-2 1-40,-2 2-64,-2 2-88,-4 2-72,-1 4-152,-22 14 504,18-6-608,-1-12-81,-1 14-71,-1-10 40,-10 10 0,13 1-8,-18 3 728,4-4-744,1 0-24,1 4-41,-1 0 121,-1 0 184,-4 0 184,0 0 320,0 6-152,0 8-1952,0-14 2104</inkml:trace>
  <inkml:trace contextRef="#ctx0" brushRef="#br0" timeOffset="8">4670 2486 2440,'0'0'0,"6"-5"280,-6 5-280,18-20 240,-4 2-112,3-2-48,1 0 56,4-4 136,-1-1 128,-21 25-400,24-27 536,0-3 33,1 1-1,4 0-48,2-3-24,-2 1-8,-29 31-488,31-35 480,0-1 16,2 0 16,1-1-24,2-1-39,4 0-33,-40 38-416,42-38 368,-2 0-96,2 0-56,-2 1-80,0 1-80,0 2-8,-40 34-48,38-35 24,-2 1-48,-1 3-8,-1 0-104,-1 4-96,-2 3-176,-31 24 408,30-24-576,-2 4-129,-1 4-79,-2 0-96,-3 1-136,0 10-104,-22 5 1120,18-15-1161,-3 12 289,-10-1 304,10 4 264,-12 0 200,3 0-1864,-6 0 1968</inkml:trace>
  <inkml:trace contextRef="#ctx0" brushRef="#br0" timeOffset="9">5400 2495 5169,'0'0'0,"6"-3"1384,-6 3-1384,5-6 648,13-8-328,-12 10-8,12-12 128,-13 10 120,19-14 113,-8 6-1,-16 14-672,18-15 608,1-1-40,-1-2-128,0-2-120,0 2-88,0 0-128,-18 18-104,18-19 32,1 1 0,1 0-64,-1 0-32,0 0-40,1 1-160,-20 17 264,18-18-440,0 4-264,-2-3-320,-1 3-433,-10-1-287,13 1-112,-18 14 1856,4-15-1385,12 10 505,-12-13-1472,-4 18 2352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21.3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48 268 1680,'0'0'0,"0"0"0,-2 0 1944,0 0-1896,-2 0-16,3 0-16,-1-4-8,0 4 16,2 0-24,-2 0 16,2 0 16,-2-4-16,2 4 8,-2 0-8,2 0 16,0 0-32,0 0 48,0 0 32,0 0 64,0 0 56,0 0 80,0 0 81,0 0-1474,0 2 2642,0 0-1049,0 3 48,-1-1 24,1 0 0,0 1-8,0-5-544,0 6 528,0-1-16,0 2-7,-2 0-41,2 8 0,0-11 0,0 10-24,0-14-440,-2 6 448,2 8-24,0-8 48,0 12-48,0-11 0,-2 13-7,2-20-417,0 15 384,0-1 0,0 1 8,0 1 0,-2 0 0,2 2 0,0-18-392,-1 20 376,-1 0-40,2 2 24,0-2-48,0 0-24,0 0 0,0-20-288,0 20 240,0 2 33,0 0 31,0-1-16,0 1-32,0 0 96,0-22-352,0 24 304,0-1-16,0 3 32,3-1-112,-3 2 48,0 1 0,0-28-256,0 25 224,0 2 24,4 2-8,-4-2-32,0 1-16,0 1 48,0-29-240,0 25 104,0 2 8,0 1 8,0-3-63,0 2 87,0 1 80,0-28-224,-2 27 160,0 0-24,1 0-8,-1 1-72,2-1 64,-2-2 8,2-25-128,-2 26 120,2-1 8,-2 0-32,0-1 32,2 0-32,0-1 72,0-23-168,-1 26 88,-1-1-24,2 2 56,-2 1-112,2 1 96,0 0-48,0-29-56,-2 31 24,2-2 24,0-2-24,0 2 64,-2-2-32,2 2 32,0-29-88,0 27 80,0-1-48,0-3 56,0 3-80,0-1 24,0 1 72,0-26-104,0 27 8,0-5 56,0 1-56,0 3-8,0-3 0,0 5 0,0-28 0,0 25 32,0-1-48,0-1 16,0-1 72,0 2-56,0-1 40,0-23-56,0 22 32,0 2-32,0-3 16,0 3-8,0-2-8,0 0 48,0-22-48,0 23 56,0 1-24,0-1 24,0 3-16,0-3-80,0 1 80,0-24-40,0 22 0,0 0 16,0-1 56,0 1-56,0 0-16,0 2 0,0-24 0,0 21 0,0 3 16,0-2 8,0 0 40,0 1-64,0 1 0,0-24 0,0 23 24,0 1-24,0-2 48,0 0-32,0-1 0,0-1-32,0-20 16,4 20 0,-4 0 16,0-2-8,0 2 8,0 0-32,0-1 8,0-19 8,0 18 8,0 0-8,0 0 32,0 0 8,0 2-96,0-3 56,0-17 0,0 18 16,0-2-48,0-1 80,0 1-48,0-2-16,4 5 56,-4-19-40,0 14-8,0 2 32,0 1-8,0-1-16,0 0-16,0-1 16,0-15 0,0 15 16,3 1-16,-3-2 16,0 1-16,0 1 0,0 1 32,0-17-32,0 14 24,0 2 8,0 1-16,0-1-16,0 0-16,4-1-16,-4-15 32,0 16-16,0-8-24,0 12 56,4-6 8,-4 1-8,0-1 0,0-14-16,3 7 0,-3 13 32,0-14-32,0 12 24,0-11-24,0 10 0,0-17 0,0 5 0,0 11 0,0-10 32,0 8-48,0-8 32,0 1-32,0-7 16,0 15 0,0-10 16,0 2-16,0 10 48,0-14-80,0 12 48,0-15-16,0 5 16,0 12-32,0-3 0,0-8 32,0 10-48,0-11 80,0-5-48,0 17 40,0-12-56,0 12 80,0-12-112,0 11 80,0-8-16,0-8-16,0 18-16,0-11 40,0 13-80,0-13 40,0 11 48,0-10-48,0-8 16,0 18 32,0-13-32,-2 12 0,2-12 16,0 10-16,-1-8 40,1-7-40,0 16-16,0-9 16,-2 12 32,2-14-48,0 10 64,-2-10-64,2-5 16,0 15-32,0-10 48,0 11-48,0-10 32,0 8 16,0-8 0,0-6-16,-2 7 0,2 8 16,0-10-32,0 10-16,0-10 32,0 11-24,0-16 24,0 8 56,0 8-24,0-9-32,0 10 24,0-12-80,0 11 40,0-16 16,0 6-16,0 10 32,0-10-16,0 8-16,0-7 48,0 10-48,0-17 16,0 5 32,0 2-8,-2 8 8,2-10 0,0 3-80,0 6 48,0-14 0,0 6-16,0-1 32,0 10 64,0-10-80,0 0 8,0 12-32,0-17 24,0 5-48,0 3 16,0 6 24,0-9 16,0 3 8,0 6 16,0-14-32,0 4 16,0 1-16,0 1 16,0-1-32,0 1 32,0-1-32,0-5 16,0 6 32,0-1-64,0 0 48,0-1 40,0 2-72,0-1 64,0-5-48,0 4 0,0 1-16,0-1 32,0-1-16,0 3 16,0-3-16,0-3 0,0 4-16,0-2 32,0 2-96,0-1 72,0 1 48,0-2-96,0-2 56,4 3 72,-4-1-120,0 2 8,4-3 56,-4 1-32,3 0 104,-3-2-88,0 2-16,4 0 16,-4 0 0,3-1-72,-3 1 56,4 0 32,-4-2-16,0 2 40,4 0-40,-1-1 16,1-1-16,0 2-40,-1-2 40,-3 0 0,4 2-32,-1-2 64,1 0-32,2 2 0,-1-2 16,0 0-16,-5 0 0,6 2-16,8-2 0,-10 0-32,1 0 48,1 0-40,10 2 56,-16-2-16,4 0 24,10 0-24,-8 1 48,8-1-32,-8 0-64,12 0 48,-18 0 0,5 0-16,17 0 0,-16 0 48,17 0-64,-17-3 8,16 3 40,-22 0-16,14 0 0,1 0-32,-1 0 32,2 0-32,3 0 32,-5 0 32,-14 0-32,18 0 0,-1 0 0,1 0 0,-2 0-16,2 0 16,0 0 16,-18 0-16,20 0-32,0 0 8,0 0 24,0 0-16,0 0 0,0 0 0,-20 0 16,18 0-32,1 0 24,-1 0 8,0 0 0,2 0-48,0 0 48,-20 0 0,20 0-16,0 0 0,0 0 16,0 0 0,2 0-24,1 0 24,-23 0 0,24 0 16,1 0-96,-1 0 72,-2 0-24,-2 0-56,1 0 72,-21 0 16,20 2-24,2-1-8,-2 1 72,-2 0-48,2 0-24,0 0 16,-20-2 16,18 1-32,2-1-24,0 0 40,0 2-24,0 0 40,0-2 16,-20 0-16,20 2-48,0-2-8,-2 0-16,2 0 24,-2 0 8,2 0 24,-20 0 16,20 0-40,2 0-8,0 0 48,-2 2 48,2 0-32,-2-1-8,-20-1-8,20 0 16,2 2-88,1-2 72,1 0-16,-1 2-80,1-2 96,-24 0 0,22 0-72,1 0 16,-1 0 56,2 0-64,-2 0 56,1 0-24,-23 0 32,24 0-32,-2 0-64,-3 0 48,3 0 8,-2 0 16,0-4 64,-20 4-40,22 0 0,-4-3-56,2-1 40,0 4-72,0 0 64,2 0 24,-22 0 0,20 0-48,0-4 96,0 4-80,-2-3 8,0 3 24,0 0-32,0 0 16,-18 0 16,19 0-8,-1-4 16,-2 4-48,2 0 24,-1-3-24,-1 3 0,-16 0 40,16 0-48,1 0-8,-1 0 32,-1 0 8,3 0 32,-2 0-48,-16 0 32,18 0 32,-1 0-32,-1 0 0,2 0 40,-2 0-96,-16 0 56,17 0-40,1 1-8,-4 1 8,3-2 40,-1 2-56,0-2 40,1 0-24,-17 0 40,14 2 16,3-2-16,-12 2-16,17-1 0,-8-1-56,-8 2 48,-6-2 24,18 0-56,-13 0 16,12 2 8,-12-2 8,13 0 8,-12 0 32,-6 0-16,20 0 0,-15 0-32,12 0 16,-12 0-24,13 0 24,-12 0 8,-6 0 8,18 0 0,-13 2-16,12-2 16,-14 0 40,14 0-56,-12 0 32,-5 0-16,18 0 0,-12 2-16,15 0-24,-15-2-16,12 0 32,-13 0 8,-5 0 16,20 0 24,-5 0-8,-10 0-32,15 0 8,-14 0-8,12 0 0,-18 0 16,5 0-40,14 0 0,-14 1 8,13-1 48,-12 0-48,10 0 8,-16 0 24,5 2-24,12 0 8,-12 0-16,12 0 24,-12-1-8,10 1-24,-15-2 40,5 0 24,11 0-48,-10 0 32,10 0-32,-10 0-16,12 2 24,-18-2 16,5 2-72,15-2 48,-5 2-8,-10-2-8,11 1 40,-10 1-80,-6-2 80,18 2-16,-14 2 32,14-2-40,-15 1 8,14-1-24,-14 0-16,-3-2 56,17 2-40,-12-1 40,12-1-40,-12 2-32,13 0 16,-12-2-40,-6 0 96,14 2-24,-8-2-88,10 0 56,-11 0 8,12 0-8,-14 0 80,-3 0-24,17 0-56,-12 0 32,12 0-73,-12 0 17,13 0 16,-12 0-32,-6 0 96,18 0-16,-13 0-24,12 2-24,-12-2 32,11 2-48,-10-1 0,-6-1 80,16 2-64,-10-2-16,10 2 40,-11-2-64,12 0 24,-12 0-16,-5 0 96,16 0-88,-10 0-8,12 0 32,-14 0-56,12 0-8,-11 0 48,-5 0 80,15 0-64,-10 0-16,14 0 40,-14 0-88,11 0 56,-10-4-8,-6 4 80,16 0-120,-10 0 72,10 0-80,-11 0 40,14 0 0,-14 0-16,-5 0 104,22 0-88,-17 2-56,15-2 56,-14 0 0,14 0 0,-6 0 48,-14 0 40,6 0-96,15 0-32,-15 0 16,14 0-32,-15 0 32,17 0 24,-22 0 88,15 0-96,-1 0 8,1-3-48,-1 3 16,3 0-8,-3 0 56,-14 0 72,15-4-72,-1 4-1,1 0-7,-1-4-16,3 4-24,-1 0 8,-16 0 112,16-3-104,1 3 8,-1 0 0,2 0-8,0 0 32,0 0-24,-18 0 96,19 0-72,-1 0 48,3 0-48,-1 0 8,2 0 24,0 0-40,-22 0 80,20 0-48,0 0 40,0 0-40,0 0 0,0 0 40,0 0-8,-20 0 16,20 0 24,0-4-32,0 4-16,-2 0 8,4 0-8,-2 0 64,-20 0-40,21-4 8,1 4-16,0-3 56,0 3-48,0-4 40,-1 0 32,-21 4-72,24 0 16,-2-3 40,0 3 24,1 0-24,-1-4 32,0 4-24,-22 0-64,20 0 96,-2 0 24,0 0-40,2-3 16,0 3-56,0 0-8,-20 0-32,20 0 88,-2 0-8,2-4 32,0 4-40,-4 0 8,1-4 16,-17 4-96,14-3 65,1-1 15,-1 0-16,3 4-40,-1-3 64,-1 3 8,-15 0-96,16-4 48,-2 1 16,-8 3-8,14-4-56,-15 4 64,13 0 8,-18 0-72,6-4 24,14 4 80,-15 0-32,14 0-48,-14-3 40,15 3-32,-20 0-32,5-4 32,14 4 16,-14 0-24,15 0 0,-15 0 0,14 0-8,-19 0-16,5 0 0,11-4 24,-10 4-16,14 0 8,-15-3 32,15-1-56,-20 4 8,6 0 0,12-4-32,-13 1 8,12 3 40,-12-4-40,10 4 48,-15 0-24,5-3-24,10-1 0,-12 4-64,14 0 40,-14-4 48,12 4-40,-15 0 40,3-3 40,12 3-72,-12 0 8,14-4 24,-14 4-48,12 0 24,-15 0 24,4 0-64,10 0 8,-10 0-24,10 0 48,-10-4 8,10 4-16,-14 0 40,4 0-16,2 0-16,8 0-32,-10 0 16,1 0 32,11 0-16,-16 0 32,4 0-16,2-3-8,8 3-24,-10 0 16,1-4-56,10 4 40,-15 0 48,0-3-64,5-1 16,1 4 16,-1-4-17,0 4 25,1 0-24,-6 0 48,5-3-48,1 3 0,-1-4-16,1 4 32,-1-4-32,10 4 40,-15 0 24,0-3-32,5 3-8,1-4 56,-1 4-64,10 0 8,-15 0-8,0 0 48,5 0-72,0-4 48,1 4-56,8 0 40,-14 0 24,6 0 24,-6 0-8,5 0-48,1 0 48,8 0-56,-10 0 8,1 0 24,1 0-32,-6 0 56,5 0-40,1-3 16,-1 3-8,1 0 8,-1 0 0,0-4-32,-5 4 56,15 0-48,-15-3 0,4 3-8,1 0-32,1 0 24,-3 0-56,-3 0 120,6 0-64,-3 0 24,3 0-16,-1 0 80,1 0-32,-1 0-32,-5 0 40,16 0-32,-12 1-16,1 1 16,1 0 32,10 2-32,-12-3-8,-4-1 40,5 2-16,10 0-24,-12 0 56,3 0-32,8 0-24,-10-1 16,-4-1 24,6 2-24,-1 0 0,10 0 56,-12 0-56,1-1 8,1-1 16,-5 0 0,6 2-40,-1 0 8,-1-2 24,-1 2-48,1-2-8,1 0 32,-5 0 32,4 2-56,0-2 32,-1 0-8,1 2 8,0-2 16,-1 0 0,-3 0 8,4 1 0,0-1-40,-1 0 56,1 0-64,-1 0 48,-3 0 0,0 2-8,4-2-48,0 0 56,-4 0-32,3 0-40,-3 0 48,0 0 24,4 0-32,0 0 0,-1 0 40,-3 0-16,4 0-16,-4 0-8,0 0 32,3 0-32,-3 0-24,0 0 24,4 0 8,-4 0-8,0 0 8,0 0 24,4 0-32,-4 0-24,0 0 24,0-3 32,3 3-32,-3-4 8,0 4 24,0-4-56,0 1 40,0 3-16,0-4-8,0 0 0,0 4 40,0 0-56,0-3 16,0 3-24,0-6 32,0 3 0,0-1-16,0 4 48,0-5-40,0-1-8,0 1 16,0-1 16,0-8-40,0 10-16,0 4 72,0-4-88,-1-10-16,1 10 40,-2-1 16,0-11 16,0 12 0,2 4 32,0-16-40,-2 10-32,2-12 8,-2 12-8,2-10 15,-1 11 49,1 5 8,-2-20-72,0 14 32,0-14-16,2 15-16,-2-15 40,2 14-16,0 6 48,0-18-64,-1 13 8,1-13 0,0 12 56,0-14-32,0 15 8,-2-17 0,2 22 24,0-5-96,0-19 88,0 19-48,0-17 72,0 16 8,0-14-48,0 20 24,0-14 0,0 8-24,0-14 32,3 6-8,-3-1-8,4 10 8,-4 5 0,0-22-16,0 17 16,4-14-24,-4 5 48,0 8-8,3-12-8,-3 18-8,0-5 56,0-15-56,4 5 16,-4 1 16,4-2-8,-4-1-40,0 17 16,3-14 16,1-3 0,-1 3 48,-3-3 24,4 3-16,0 8-16,-4 6-56,3-21 32,-3 6 8,4 1-16,-4-1 24,0 1 8,4 8 0,-4 6-56,0-20 88,3 6-15,-3-1 31,4 1-16,-1-3 8,-3 3-16,0 14-80,4-17 88,-4 1 8,4 1 8,-4-1-16,3 0 8,1 1 0,-4 15-96,0-14 80,4-3 16,-1 3 0,-3-1-8,4 10 16,0-15-16,-4 20-88,0-15 96,0 1 24,3-1-32,-3-1 16,0 1-16,4 1-32,-4 14-56,0-15 112,3-1-32,-3 2 56,0-1 48,4-1-40,-4-1 16,0 17-160,0-16 128,4 0-24,-1-1 64,-3 1-40,4 0 32,-4-1 16,0 17-176,4-16 128,-1 1 40,1-1-24,-4 2-24,3-3 16,1 3-40,-4 14-96,4-17 96,-4 3 25,3-1-25,1 1 40,0-1-32,-4 10 56,0 5-160,3-22 136,-3 17-32,4-15 16,0 5-48,-4 1 32,0-1 48,0 15-152,0-5 96,3-17 8,-3 7 40,4 1-40,-4-3 0,3 3 24,-3 14-128,0-15 88,4 10 16,-4-15 24,4 5-32,-1 1 0,-3-2-8,0 16-88,4-15 88,0 10 0,-4-15 8,3 14-16,1-12 8,-1 12 16,-3 6-104,0-19 88,4 13 8,-4-12-16,4 12 0,-1-12 8,1 13-24,-4 5-64,0-18 72,4 12 32,-4-14 0,3 15 16,-3-15 0,4 14-16,-4 6-104,0-20 56,4 15 56,-4-17-24,3 8-16,-3 8 8,4-17-15,-4 23-65,0-15 88,3-1 0,1-2 24,-4 3-16,4 1-32,-4-3 8,0 17-72,3-14 96,-3-3-24,4 1 32,0 0-16,-4 10 8,3-16 0,-3 22-96,4-16 96,0 11-24,-1-19 8,-3 19 32,4-15 16,-4 14-16,0 6-112,3-18 112,-3 13-56,4-12-16,0 12 16,-4-12-16,3 12 16,-3 5-56,0-16 104,4 12-40,-4-12 24,0 12 8,0-12-24,0 10 16,0 6-88,4-18 32,-4 13-8,3-12 8,-3 12 8,4-15 48,-4 14 8,0 6-96,3-21 56,-3 6 32,0 10-72,4-19-32,-4 10 48,0-3-8,0 17-24,4-14 88,-4-1 0,0 10-16,0-17 0,3 16-40,-3-14 8,0 20-40,0-5 48,0-13 8,0 12 40,0-15-16,0 15 8,0-14-88,0 20 0,4-5 40,-4-13 16,0 12-8,0-16 40,4 17-32,-4-17 0,0 22-56,0-14 64,0-1 24,3-1-32,-3-1 16,4 1-8,-4-2-8,0 18-56,3-15 64,-3 1-23,0-1 7,4 1 96,-4 8-80,0-15-24,0 21-40,4-6 16,-4-16-16,0 17 64,3-15 48,-3 14-32,4-14 8,-4 20-88,0-5 168,0-13-152,0 12 24,0-12-128,4 13 16,-4-15 112,0 20-40,0-6 64,3-14 40,-3 6-16,0-1-40,0 1-16,4-1 40,-4 15-72,0-14 72,0-1-24,0-1 0,0 1-16,0 1-64,4 8 64,-4 6-32,0-21 40,0 6 8,0 10-32,0-17 0,0 16-32,3-12 16,-3 18 0,0-5 72,0-13 24,4 12-8,-4-12 8,0 14-64,0-12-96,0 16 64,3-4 64,-3-10-96,0 8 0,0-8 32,4 10-48,-4-12 16,0 16 32,0-4 32,0-10 48,0 10-112,0-10 96,0 10-80,4-12 32,-4 16-16,0-4 24,0-12 24,0 10 56,0-8-56,0 8 0,3-10-64,-3 16 16,0-4-32,0-12 64,0 10-48,0-10 48,0 11-32,4-12-16,-4 17 16,0-5 64,0-10-16,0 12-128,0-14 112,0 14-48,0-12 64,0 15-48,0-5 152,4-10-120,-4 12 56,0-3-72,0-10-64,0 12 96,0 4-48,0-16-48,0 12 128,3-10-16,-3 8-80,0-8 32,0 10-16,0 4 0,0-14 0,4 10 0,-4-11 88,0 12-72,0-3-56,3-10 56,-3 16-16,0-4-32,0 1 48,0-3 56,0 1-56,0-1-32,4-8 144,-4 14-128,0 0 32,0-6-16,0 1 40,0-10-160,4 12 120,-4-3-16,0 6 0,0-14-48,0 10 48,0-1 0,0-12-16,0 14 64,0-12-16,0 15-32,0-3 16,0-3 0,0 1 0,0-12 8,0 14 8,0-3 16,0 6-48,0-5 0,0-10-16,3 12 32,-3-3 0,0 1 0,0-10 32,0 15-48,0 0 16,0-5-64,0-1 112,0 1-96,0 0 16,0-1 64,0 6-48,0-14-16,0 14 48,0-6-32,0 1 0,0-1-16,0 1 16,0 5 0,0-6 32,0 1-32,0-1 32,0-8-16,0 8-32,0 6 16,0-5 16,0-10-16,0 15 0,0-5 24,0 0-24,0-1 32,0 6-32,0-5 16,4 1-16,-4-1 0,0-1 16,0 1-104,0-1 112,0 6-24,0-5 16,0-1-32,4 1 160,-4 1-128,0 1-32,0-3 80,0 6-64,0-3-16,0-1-32,0-2 80,0 3-64,0-1-16,0-1 64,0 5-16,0-6 16,0 3-48,0-3 96,0 3-16,0-1 112,0-1-144,0 5-16,0-6 0,0 1-32,0-1-112,0 1 160,0 1-16,0-1 16,0 5-16,0-6-16,0 1 0,0-1 32,3 3 0,-3-1 96,0 0-80,0 4-32,0-3 0,0-1-48,0-1-64,4 1 128,-4-1 48,0 1 16,0 4-80,0-4 16,0 1-48,0 3-48,0-4 96,0 0 16,4 4 16,-4 0-48,0-3 32,0-1-96,0 1 80,3-1-48,-3 0 32,0 1 48,0 3-48,4-4-16,-4 0 0,3 1 0,-3-1 16,4 1-32,-4-1 32,0 4 0,0-4-32,0 4 48,0-3 0,0 3 16,0 0 16,0 0-48,0-4 0,4 0 0,-4 4 40,0-3-48,0 3 8,0 0-16,0 0-48,0 0 32,0 0 16,0 0-32,0 0-48,0 0 368,0-4-696,0 4 184,0 0-72,0 0-56,0 0-80,0 0-216,0 0 664,0 0-840,0 0-201,0 0-191,0 0-160,0 0-209,0 0-303,0 0 9914,0 0-18228,0 0 7601,0 0-584,0-4-535,0 1 407,0-1 1080,0 4 2249,-2-3-1264,0-3 808,-2-8-1536,4 14 1992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26.11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1077 10 8,'0'0'0,"0"2"0,0-2 0,0 0 56,0 0 56,0 0 56,0 0 32,0-4 40,0 4-240,0 0 248,0-3 16,0 3 24,0 0 8,0-4 40,0 4 40,0 0-376,0 0 400,-2 0 40,2 0 24,-2 0 16,1 0 17,-1 0 7,2 0-504,-4 0 512,2 0 8,-1 0 16,-1 0-8,0 0-32,-1 0-40,5 0-456,-4 0 360,-1 0-24,-1 2-63,3-2-33,-3 2 48,1-2-32,5 0-256,-6 1 256,1 1-16,0-2-24,-1 2 16,1-2-40,-1 0 8,6 0-200,-7 0 152,2 0-16,-3 0 0,1 0-16,0 0-8,-8 0-8,15 0-104,-5 0 120,-1 0 32,-8 0 56,10 0-8,-1 0-40,-3 0 40,8 0-200,-14 0 168,8 0 16,-1 0 0,-7 0-56,8 0-31,1 0 7,5 0-104,-7 0 104,-1 0-8,1 0 40,0 0-56,-8 2 24,12-2-8,3 0-96,-8 0 72,-6 0 32,8 0-32,-1 0 16,0 0-24,1 0 0,6 0-64,-7 0 32,2 0 40,-1 0 0,-1 0 8,1 0-16,1-4-8,5 4-56,-5 0 56,-1 0-56,1 0 32,1 0 16,-1-3-40,1 3 24,4 0-32,-4-4 56,1 4-32,1 0 16,-2 0 8,2 0-24,1 0 32,1 0-56,-2 0 32,0 0 16,-2 0-32,3 0 0,-3 0 16,2 0-8,2 0-24,-2 0 64,0 0-8,1 0-32,-1 0 24,0 0-16,0 0 0,2 0-32,-2 0 48,2 0 0,0 0-16,-1 0-8,1 0 8,-2 0 0,2 0-32,0 0 16,-2 2 40,2-2-32,0 2-40,0-1 64,-2 3-48,2-4 0,0 2 24,0 1 64,0 1-64,0 0 48,0 1-24,-2-1-24,2-4-24,0 3 64,0 3-40,0-2 0,0 1 24,0 0-40,0 1 16,0-6-24,0 7 40,0 0-40,0 1 24,0-1 8,0 0-24,0 8-8,0-15 0,0 3-24,0 5 16,0-1 0,0 9 16,0-12 0,0 10-48,0-14 40,4 6 0,-4-1 24,0 10-8,0-10 24,0 10-16,0-10-40,0-5 16,0 15-8,4-10 8,-4 10 8,0-10 8,0 12-16,0-12 24,0-5-24,0 14 0,0-6-24,0 6 8,0-8-32,0 10-8,0-10 32,0-6 24,0 14-24,0-9 24,0 12 16,0-12-32,0 12-8,0-12-32,0-5 56,0 15-56,0-10 8,0 10 16,0-8 16,0 11 40,-2-11-48,2-7 24,0 18 0,-2-12 0,0 12-32,0-13 32,1 14-32,-1-12 16,2-7 16,-2 18-8,0-13 8,0 14 8,0-12-8,1 11 0,-1-13 0,2-5 0,-2 19-8,0-14 16,0 11-16,1-10-8,-1 10-16,0-10 24,2-6 8,-2 16 0,0-9-16,0 10-16,2-10-16,-1 9 24,1-10 16,0-6 8,-2 16 0,0-11-8,0 3-8,2 6-8,-2-8 40,1 10 8,1-16-24,0 5-24,-2 12 8,0-12-16,0 3 24,2 6 8,-2-8-40,2-6 40,-2 7-8,2 9-16,-1-10-8,-1 1 32,0 7 0,0-8-40,2-6 40,0 14 0,0-8-16,-2-1 0,1 10 8,1-12-8,0 3 8,0-6 8,0 7-16,0 0 32,0-1-48,0-1 32,0-1-16,0-2-24,0-2 40,0 3 8,0 1-16,0-2-8,0 0-8,3 1 24,-3 1-8,0-4 8,4 4-16,-4-3 16,3 1-32,1 0 0,-4 2 8,4-3 16,-4-1 8,3 4 0,1 0 0,0-3 8,-4 3-48,3-2 0,1 0 0,-4-2 40,4 2-48,-1-1 64,1 1-64,-1 0 24,3-2 24,-2 0-40,-4 0 40,3 0 0,3 0-24,-3 0 0,3 0-8,-3 0 8,1-4-8,-4 4 32,4 0-32,-1 0 16,3-3-24,-1 3 24,1-4-16,8 4 8,-14 0 24,0-4-16,6 4 0,10 0-16,-13-3 24,3 3-8,12 0-24,-18 0 40,4 0-48,12 0-16,-10-4 8,8 4 40,-10 0-40,10 0 8,-14 0 48,4 0-32,1 0-80,12 0 64,-14 0 24,3 0-48,10 0 80,-16 0-8,4 0-56,10 0-16,-10-3 40,10 3-56,-10 0 64,1 0 8,-5 0 16,19 0-32,-16 0 16,12 0-16,-12 0 32,12 0 0,-10 0-16,-5 0 16,6 0-16,10-4 0,-12 4 0,-1 0 40,3 0-16,-1 0 8,-5 0-16,4 0 8,0-4-8,1 4-8,-1 0 8,-1-3-16,1 3-24,-4 0 40,4-4-88,-1 4-88,-3-4-153,0 4-151,0 0-184,0-3-208,0 3 872,0-4-1088,4 4-216,-4-3-81,0 3-87,0 0-56,0-4-25,0 4 1553,0 0-1488,0-4 232,0 4 504,0 0 752</inkml:trace>
  <inkml:trace contextRef="#ctx0" brushRef="#br0" timeOffset="1178">576 393 8,'0'0'0,"0"0"0,0 0 0,0 0 0,0 0 0,0-3 0,0 3 72,0-4 56,0 0 56,0 4 72,3-3 56,-3 3-312,0 0 328,0-4 24,0 4 8,0-4 16,0 4 8,0 0 24,0 0-408,0-3 440,0 3-16,0 0 8,0 0 9,0 0-33,0 0 8,0 0-416,0 0 416,-1 0-8,-1 0 0,2 0-8,-2 0-40,0 0-24,2 0-336,-2 0 328,1 0-24,-1 0-8,0 0-24,0 0 25,2 0-41,0 0-256,-2 0 264,2 0-16,-1 0-8,-1 0 0,0 0-32,2 0 8,0 0-216,-2 0 168,0 0 0,0 0 24,1 0-40,-1 0 40,0 0 0,2 0-192,-2 0 216,0 0 8,-1 0-40,1 0 16,-2 0-16,2 2 0,2-2-184,-3 0 184,-1 0 0,1 0-24,-1 1-15,0-1 23,1 0-48,3 0-120,-4 0 160,0 2 8,-1-2-80,0 0 104,-1 0-24,2 0-40,4 0-128,-3 0 144,-1 0 8,-1 0-48,1 0 24,-1 0 32,-1 0-80,6 0-80,-5 0 136,-1 0 0,1 0-64,-1 0 72,3 0-56,-3 0 0,6 0-88,-5 0 104,-1 0 40,1 0-56,0 0-8,-1 0-24,1 2 40,5-2-96,-6 0 48,-1 0 8,1 0 72,1 0-64,0 0 16,-1 0 64,6 0-144,-5 0 104,-1 0-8,1 2 32,-2-2-40,1 0-40,-1 0-40,7 0-8,-7 0 24,-1 0 64,1 0-32,2 0 40,-3 0 0,1 0-71,7 0-25,-5 0 64,-3 0-32,1 0-8,2 2 48,-3-1-8,1 1 0,7-2-64,-7 0 48,0 0-48,1 2 32,-8 0-8,10 0 0,-1 0 32,5-2-56,-8 1 8,3 1 16,-2 0 0,1-2-8,-1 2 8,1 0 16,6-2-40,-5 1 0,0 1 24,-1-2-48,1 2 48,-1 0 0,1 1-24,5-3 0,-6 2 48,1 0-72,-1 0 24,1 0 8,1 1-16,1-1 8,3-2 0,-4 2-16,-1 0 56,1 1-16,-1 3-24,1-2 0,0 1-16,4-5 16,-5 4-24,-1-1 40,1 3 8,1-1-48,1-1 32,-1 1-16,4-5 8,-4 4-16,1 0 16,1 1-8,-2-1-16,1-1-16,1 1 16,2-4 24,-4 2-40,2 1 56,1 1-16,-1 0 40,0 1-40,2 0-64,0-5 64,-2 4 0,0 0-48,2-1 24,-1 3 48,1-3-48,-2 3 0,2-6 24,0 4-32,-2-1 8,2 3 40,0-1 24,-2-1-32,2 1-16,0-5 8,-2 6-16,2-1-32,0 0 8,0 1 40,0-1-32,0-1-8,0-4 40,0 4 16,0-1-64,0 3 32,0-1 16,0-1-32,0-1 0,0-3 32,4 4 0,-4 0-8,4 1 8,-4-1 24,3-1-40,-3 1 8,0-4 8,4 4 0,-1-1-16,1 1 16,0 0 24,-4-1-32,3 1-16,-3-4 24,4 2 0,0-1 0,-1 1 8,1 2-16,1 0-16,1-1 8,-6-3 16,5 2-8,1 0 16,-3 0 8,3-1-16,-3 1 8,3 0 8,-6-2-16,5 0 24,1 2-40,-1-2-16,-1 0 16,1 2-8,1-2 0,-6 0 24,5 1 24,1 1 0,-1 0-48,0 0 88,1 0-88,8 0 24,-14-2 0,0 0 8,6 1-32,-1-1 16,10 0-16,-12 0 32,3 2-16,-6-2 8,5 0 8,12 0 8,-14 2-32,1-2 8,1 0 8,1 2-40,-6-2 40,5 0 0,1 0-8,-1 0-16,10 2 24,-12-1-24,3-1 7,-6 0 17,5 2-24,1-2 24,-1 2-24,1-2 0,-1 0 0,0 0-8,-5 0 32,15 0-24,-15 2-24,5 0 32,1-2-8,-1 2-24,1-2 16,-6 0 32,5 0-40,1 1 16,-1-1 24,1 2 16,-1-2-8,0 0-32,-5 0 24,6 0-8,-1 0-32,-1 0-16,0 0 32,1 0-16,1 0 32,-6 0 8,3 0-16,1 0-8,-1 0-8,3 0 40,-2 0-32,-1 0 0,-3 0 24,4 0 16,1 0-56,-1 0 40,-1 0 0,1 0-48,0 0 24,-4 0 24,3 0-8,1 0-16,0 0 40,-1 0-16,1-3-48,0 3-16,-4 0 64,0 0-136,0 0-112,3 0-80,-3 0-176,0 0-208,4 0-152,-4 0 864,0 0-1057,0-4-143,0 4-80,0 0-192,0 0-209,0-4-175,0 4 1856,0-3-1985,0 3 81,0-4 320,0 0 712,0 4 872</inkml:trace>
  <inkml:trace contextRef="#ctx0" brushRef="#br0" timeOffset="1646">285 426 8,'0'0'0,"0"0"0,0 0 0,0-4 0,0 1 0,0-1 56,0 0 48,0 4 48,0 0-152,0-5 200,0 1 48,0 1 64,0-3 56,0 1 40,0-1 40,0 6-448,0-14 464,0 10 40,-1-1 8,-1-10 16,0 15-31,-2-5-25,4 5-472,-2-15 408,-1 12-32,1-14-96,-2 12-24,3-12-40,-3 12-48,4 5-168,-4-15 144,2 10-8,-1-11-40,-1 10-24,1-10 8,-1 10-8,4 6-72,-4-16 72,1 12-8,-1-1-16,0-10-8,1 12-16,-1-3-16,4 6-8,-3-14-32,1 10-160,0-1-152,-2-10-216,2 15-200,1-5-136,1 5 896,-4-4-1041,2 1-79,0-1-56,1 4 168,-1-4 480,0 4 352,2 0 176,-2 0 0,2 0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29.38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405 194 8,'0'0'0,"-2"2"0,-1-2 0,-1 0 0,4 0 0,-4 0 0,1-4 0,-1 1 40,0-3 72,-1 1 64,1 0 56,4 5-232,-5-15 264,-1 15 0,1-5 0,1-1-8,-1 1-16,1-10-8,4 15-232,-5-3 224,1-1-16,-1-2-8,-1-8-32,1 10 0,-1-1-16,6 5-152,-5-6 128,-1-8 0,1 14-40,0-6-16,-1 1-8,3 0-8,3 5-56,-6-15 40,1 11-8,-1 1-8,1-3-24,-1 3-8,1-1-24,5 4 32,-6-4-80,3 1-64,-1-3-120,0 3-80,1 3-120,-1-4-64,4 4 528,-2 0-552,-1 0 8,1 0 96,0 0 136,0 0 200,1 0 112,1 0 0,-2 0 0,0 0 0,0 2 0,2-2 0</inkml:trace>
  <inkml:trace contextRef="#ctx0" brushRef="#br0" timeOffset="1">282 287 8,'0'0'0,"-4"-4"0,4 4 0,-2-3 0,-2-1 0,1 0 56,-1 4 88,-1-3 72,-1-1 56,6 4-272,-5-3 336,-1 3 16,1-4 16,-1 0 8,-1 1 0,0-1 16,7 4-392,-7-4 384,-1 1-16,-6-1 8,10 0-40,-1 1 1,-2-1-57,7 4-280,-8-3 240,1-1-72,0 0-72,0 4-24,-1-3-32,1-1-8,7 4-32,-5-4 40,-3 4-56,3-3 8,-1 3 8,3 0-8,-1-4 8,4 4 0,-2 0-72,0 0-112,1 0-160,-1 0-177,0 0-175,0 0-72,2 0 768,-3 0-808,1 0 16,0 0 112,0 0 176,0 0 256,2 2 240,0-2 8,0 2 0,0 0 0,0-1 0,0-1 0</inkml:trace>
  <inkml:trace contextRef="#ctx0" brushRef="#br0" timeOffset="2">227 432 8,'0'0'0,"0"2"0,-2 0 0,0 0 0,-1-1 0,1-1 0,2 0 0,-2 0 64,-1 2 96,-1-2 104,0 0 80,-1 2 64,-1-2 16,6 0-424,-5 2 448,1 0 0,-1 0 24,-2-1 24,1 3 8,-8 1 16,14-5-520,-4 6 481,-1-2-9,-10 1-16,13 0-24,-3 1-32,-1-3-24,6-3-376,-5 6 312,-2-1-112,-1-1-16,-6 1-40,10 1-40,-3-1-32,7-5-72,-7 6 56,-1-1-64,1-1 8,0 0 8,1 1-48,1 0 16,5-5 24,-6 4-32,1 0 8,1-1-16,1 1-64,-1 0-120,2-1-168,2-3 392,-1 2-600,-1 0-184,0 0-56,0-1-89,2 1-7,0 0 32,0-2 904,0 2-880,0-2 128,0 2 208,0-2 352,0 0 192</inkml:trace>
  <inkml:trace contextRef="#ctx0" brushRef="#br0" timeOffset="3">265 545 8,'0'0'0,"0"2"0,4-1 0,-4 1 0,3-2 0,1 0 0,-4 0 0,0 2 0,0 0 24,4 0 96,-4-1 80,0 1 72,0 0 56,0-2-328,0 2 368,0 0 16,0 1 48,0 3 40,0-3 24,0 3 40,0-6-536,0 5 544,0 1-15,-2 1-9,0 0-8,-2 1-8,1 6-32,3-14-472,-4 6 416,-1 1-56,1 7-104,-1-8-64,1 10-48,-1-10-56,5-6-88,-6 16 72,2-11-48,-1 14 8,1-14-48,1 10 0,-1-10 16,1 9-40,1-10 40,-2 2-8,2 1-40,0-2-56,1 1-192,1-6 296,-2 7-480,0-2-192,2 1-184,0-1-128,0-3-97,0 0-15,0-2 1096,0 2-1032,0-2 184,0 0 288,0 0 400,0 0 160</inkml:trace>
  <inkml:trace contextRef="#ctx0" brushRef="#br0" timeOffset="4">412 643 8,'0'0'0,"4"0"24,-4 0 64,4 0 56,-4 2 56,0-1 40,0-1-240,0 2 288,0 2 56,0 0 56,3 1 64,-3-1 88,0 1 48,0-5-600,0 6 624,0 1 32,0 9-39,0-12-49,0 3-16,0 9-88,0-16-464,0 6 408,-2 8-40,1-8-72,-1 8-40,0-8-32,0 1-96,2-7-128,-2 15 80,0-12-16,2 4-40,-1 1 0,1 6-8,-2-8-16,2-6 0,0 5-72,0 1-208,-2-1-296,2 2-360,0-1-328,0-1-177,0-5 1441,0 6-1528,0-5 72,0 1 512,0-2 728,0 0 216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41.256"/>
    </inkml:context>
    <inkml:brush xml:id="br0">
      <inkml:brushProperty name="width" value="0.05" units="cm"/>
      <inkml:brushProperty name="height" value="0.05" units="cm"/>
      <inkml:brushProperty name="color" value="#B5D82A"/>
    </inkml:brush>
  </inkml:definitions>
  <inkml:trace contextRef="#ctx0" brushRef="#br0">85 280 4152,'0'0'0,"0"0"601,-1-4 151,-1 4 16,-2-3 24,4 3-792,-2 0 936,1 0 104,-1 0 89,0 0 15,0 0-16,0 2-32,2-2-1096,-1 5 1089,1 1-49,0 8-64,0-8-48,0 8-64,0-7-47,0-7-817,0 17 776,0-10-64,0 13-64,0-13-48,-2 13-72,2-4-64,0-16-464,0 15 425,-2 0-49,2 1-16,-2 0-16,0 2-16,0 1-16,2-19-312,0 18 280,0 0 0,-1 2-80,1 2 72,-2-2-104,-2 3-8,4-23-160,-2 24 200,-1-1-80,1 5 80,0-1-56,-2-2 16,3 1-24,1-26-136,-4 25 192,0 1-32,1 1-16,-1-2-40,2 1-15,-1-1 47,3-25-136,-2 24 72,0 1 40,0 1-56,0-1 112,1-3-48,-1 1-48,2-23-72,-2 22 32,2 2-80,-2-1 48,2-3 64,0 2 8,0-6-40,0-16-32,0 19 56,0-3 8,0 0-64,0-1 16,0-1 0,0 1-32,0-15 16,0 7 24,0 11 40,0-10-48,0 10 32,0-13-48,0 12 8,0-17-8,0 5 96,4 9-80,-4-8 0,3 8-8,-3-8-48,4 8 24,-4-14 16,4 6-80,-4 1 96,3 8 0,1-10 64,-4 1 8,4 1-72,-4-7-16,3 7 0,-3 0-16,4 1-56,-4-3 96,3 0-24,1 1-16,-4-6 16,0 5 96,4-1-160,-4-2 176,3 1-104,1 1 56,-4-2-64,0-2 0,4 2-32,-1 1 48,1-1-48,0 0 80,-1 0-48,1 0 0,-4-2 0,5 3 48,-1 1-16,1-2-16,1 1 40,-1-1-56,1 0-32,-6-2 32,5 2-24,1 0-24,-1-1-16,10 1 48,-12-2 0,3 0-40,-6 0 56,5 0 16,11 0 56,-12 0-72,11 0 120,-12 0-104,14 0-32,-17 0 16,5 0 0,11-3-24,-10-1-8,16 4 48,-6-4-16,-2 1 0,-14 3 0,15 0 72,1-4-88,2 4 16,-1-4 16,1 4-32,0-3 144,-18 3-128,18 0 0,0 0-32,1 0 64,1 0-160,1 0 176,-1-4-16,-20 4-32,20 0-32,0 0 96,2 0-80,-2 0 48,2 0-8,0 0-232,-22 0 208,21 0-48,3 0-56,-2 0 40,3 0 232,-1 0-136,-1 0 40,-23 0-72,24 0 16,1 0-56,-1 0 8,0 0-80,-3 0 144,3 0-16,-24 0-16,22 0 64,0 0 40,1 2-136,-1-2 32,0 0-32,0 2-8,-22-2 40,21 2 16,1-1 0,0 1-48,2 0 48,-1 0 0,-3 0-32,-20-2 16,22 2-16,-4-1 32,2 1-32,0 0 0,-2 0 48,0-2-48,-18 0 16,19 0-16,-1 0 16,0 2 32,0-2-8,0 0-24,2 0 32,-20 0-32,20 0-16,-2 0 16,0 0 16,1 0 48,-1 0-32,0 0 0,-18 0-32,18 0 0,-2 0-64,1 0 32,-1 1 0,2-1 0,-1 2 8,-17-2 24,16 0 0,2 2-16,0-2 72,-1 2-24,-12 0-120,17-2 88,-22 0 0,14 2-48,1-2 16,1 1 168,-1 1-88,-1-2-32,3 2 64,-17-2-80,14 0 88,2 0-56,-10 0 24,16 0-40,-17 0-40,17 0 32,-22 0-8,14 2 32,1 0-48,0-2 48,-1 0-64,-8 1 32,15-1-16,-21 0 16,6 2 0,16-2-8,-17 0 8,15 0 88,-15 0-88,12 0 80,-17 0-80,3 0 40,12 0-40,-11 0 16,1 2 32,11-2-64,-12 0 32,-4 0-16,5 0-16,1 0-32,-1 0 96,10 0-80,-12 0 32,3 0 48,-6 0-48,5 0-16,12 2 32,-14-2 0,3 0 0,-1 0-16,10 2 32,-15-2-32,3 0 32,3 0-32,10 1 0,-12-1 16,1 0-16,10 2 0,-15-2 0,3 0-16,3 0 56,8 0-40,-10 0-24,11 0 48,-10 0-80,-5 0 56,15 0-16,-12 0 48,3 0-16,-1 0 24,0 0 8,10 0-96,-15 0 48,0 0 32,5 0-64,1 0-8,-1 0 40,-1 0-48,0 0 96,-4 0-48,3 0 40,1 0 8,0 0-32,-1 0 48,1 0-48,-1 0 0,1-3 0,-4 3-16,0 0-80,4-4 96,-4 4 136,3 0-168,-3 0 32,0 0-16,4 0 16,-4 0-168,4 0 184,-1 0 16,-3 0-80,4 0 80,-4 0-64,0 0 16,3-4-16,1 4 48,-4 0-176,4 0 160,-1 0 16,-3-3-48,0 3 16,4 0 120,0-4-104,-4 1-40,3 3 24,-3-4 8,0 4-8,4-4 128,-4 4-80,0-3-32,0-1 0,4-1-144,-4-1 128,0 6 0,0-5 16,0-1 16,3-8 32,-3 10-48,0-1 16,0-12-16,0 14 88,0 3-104,0-15 96,0 10-64,0-12 32,0 12-128,0-13 0,0 3 96,0 15-32,0-5 32,0-13 32,0 12 24,0-12-8,0 3-80,-2 10-16,2 5 16,-1-24 0,1 10 0,0-3 16,-2 1 16,0 0 48,0-2 64,2 18-144,-2-18 24,0 1 88,1-3-112,-1-2-96,2 1 144,-2-3-80,2 24 32,-2-20 32,2 2 0,-2-2 48,1 2-32,-1 0-48,0-2 16,2 20-16,-2-19-32,0-1 32,2 2 32,-2 2 0,2 0 0,0 1-16,0 15-16,0-5 32,-1-19 112,-1 10-96,0-1-48,0-1 16,0-1-96,2 17 80,-1-16 0,1 1 48,-2 1-32,2-1 32,-2 1-64,0-2 0,2 16 16,-2-17 16,0-3-80,1 6 128,1-3-16,-2 1-32,0 0 80,2 16-96,-2-20 0,0 0 16,1 2-48,-1-2-64,2 1 32,-2-1 0,2 20 64,0-18 0,-2 0 64,0 0-48,1-2 0,-1 4 16,2-1 0,0 17-32,-2-16 16,2 1-16,-2 1 48,2-1-48,0 1 48,-2 8-16,2 6-32,0-18 32,-2 13-32,2-12-32,0 12 48,0-17-64,-1 17 48,1 5 0,0-15 64,-2 10-64,2-1 64,0-12-112,-2 13 48,2-10 16,0 15-16,0-3-64,-2-14 128,0 14-64,2-14-32,-1 14 32,1-12 32,0 15-32,-2-4 0,0-1 48,0-13 32,0 14-80,2-1 0,-2-10 0,2 15 0,0-3 17,0-3-17,0-8 0,-1 10 0,1-1 0,-2-1 0,2 6 0,0-14-33,-2 14 33,2-6 33,0 1-50,-2-1 17,2 3 17,0 3-17,0-4 0,-2 0 0,2 1 0,-1 3 0,1-4 0,0 4 0,-2 0 0,0-4 0,0 4 0,0 0 0,2 0 0,-2 0 0,1 0 0,-1 0 0,0 0 0,2 0 0,-2 0 0,0 0 0,-1 0 0,-1 0 0,1 0 0,-3 0 0,6 0 0,-5 0 0,-1 0 0,1 0 0,-3 0 0,3 0 0,-2 0 0,7 0 0,-7 0 0,1 0 0,-1 0 0,0 0 0,-8 0 0,11 0 0,4 0 0,-7 0 0,-7 0 0,8 0 0,1 0 0,-10 2 0,10 0 0,5-2 0,-15 0 0,8 0 0,-9 2 0,10-2 0,-10 2 0,9-2 0,7 0 0,-19 0 0,12 0 0,-13 0 0,6 0 0,-3 0 0,1 0 0,16 0 0,-18 0 0,0 2 0,-1-1 0,-1 1 0,2 0 0,-2 0 0,20-2 0,-18 2 0,0-1 0,0 1 0,-2 0 0,2-2 0,-4 0 0,22 0 0,-20 0 0,0 2 0,0-2 0,0 2 0,0-2 0,-4 0 0,24 0 0,-21 0 0,-1 2 0,0-2 0,0 0 0,1 0 0,-1 0 0,22 0 0,-24 0 0,1 0 0,-1 0 0,0 0 0,1 0 0,-1-4 0,24 4 0,-25 0 0,1 0 0,0-4 0,1 4 0,-1-3 0,1 3 0,23 0 0,-24-4 0,2 4 0,-1 0 0,1-4 0,-2 4 0,2-3 0,22 3 0,-21 0 0,1-4 0,0 4 0,2 0 0,-1 0 0,1 0 0,18 0 0,-18 2 0,0-2 0,0 2 0,1 0 0,1-1 0,-2 1 0,18-2 0,-16 0 0,-4 2 0,1 0 0,1 1 0,0-1 0,0 0 0,18-2 0,-18 4 0,3-1 0,-3 1 0,4 0 0,-3-1 0,1-1 0,16-2 0,-15 2 0,1 2 0,-1-1 0,1-1 0,-3 0 0,3 1 0,14-3 0,-15 2 0,8 2 0,-11-1 0,11-1 0,-13 0 0,5-2 0,15 0 0,-14 2 0,6 0 0,-8 1 0,11 1 0,-13 0 0,12-3 0,6-1 0,-14 2 0,8 0 0,-10 2 0,10-2 0,-8 3 0,8-1 0,6-4 0,-7 3 0,-9 1 0,10-2 0,-1 0 0,-8-1 0,10 1 0,5-2 0,-7 2 0,-8 0 0,10 0 0,-1-1 0,-8 1 0,10 0 0,4-2 0,-7 2 0,0 0 0,-1-1 0,1-1 0,2 2 0,-1-2 0,6 0 0,-5 2 0,-2-2 0,1 0 0,1 0 0,-1 0 0,1 0 0,5 0 0,-4 0 0,0 0 0,3 0 0,-3 0 0,0 0 0,1 0 0,3 0 0,-2 0 0,0 0 0,0 0-177,0 0-271,1 0-72,1 0-120,0 0 640,0 0-728,0 0-128,0 0-136,0 0-25,0 0-87,0 0-40,0 0 6985,0-4-12890,0 4 5728,0 0-135,0-3-168,3 3-233,1 0-271,-4 0 2128,4 0-2657,-1 0-655,1-4 575,-1 4 809,1 0-2137,-4 0 4065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45.331"/>
    </inkml:context>
    <inkml:brush xml:id="br0">
      <inkml:brushProperty name="width" value="0.05" units="cm"/>
      <inkml:brushProperty name="height" value="0.05" units="cm"/>
      <inkml:brushProperty name="color" value="#B5D82A"/>
    </inkml:brush>
  </inkml:definitions>
  <inkml:trace contextRef="#ctx0" brushRef="#br0">251 73 2576,'0'0'0,"0"0"32,0-5 16,0 5-48,0-6 56,4 1 56,-4-10 144,4 15 136,-4-5 160,0 1 121,0 4-673,3-3 704,-3-1 32,0 0 24,0 1 40,4-1 32,-4 4 57,0 0-889,0-4 920,0 4 80,0-3 24,0 3 72,0 0 17,0-4-9,0 4-1104,0 0 1096,0 0-120,0 0-24,0 0-47,0 0-105,0 0-48,0 0-6233,0 0 11626,0 0-5577,0 2-40,0 2-39,-2 1-57,0 0-24,2-5-408,-2 8 360,1 8-48,-3-9-32,0 11 0,-1-1-24,1-1 24,4-16-280,-3 17 272,-1-1-72,0 2 32,-1 2-32,1-2-56,1 4 8,3-22-152,-4 22 144,0 1-56,3 1 32,-3 0-8,2-3-8,0 5 16,2-26-120,-1 23 72,-1-1 33,0 5-73,2-5 8,0 0-56,0 0 48,0-22-32,0 20 104,0 0-88,0 0 136,4 0-112,-1 0-40,1-2 104,-4-18-104,3 16 0,3 0 0,-1 3 16,1-3-32,8 2 64,-8-2-16,-6-16-32,16 17 16,-10-1-48,10-1 0,-11-8 0,10 9 16,-10-10 32,-5-6-16,17 5 16,-12 2 16,11-1-16,-10-1 24,12-1-24,-13-2-32,15 0 32,-20-2-16,6 0 32,14 0-16,-15 0 40,13 0 56,-12-4-56,-6 4-56,18-4 120,-12 1 16,10-12-56,-13 12-72,14-14 24,-12 12 64,12-12 8,-17 17-104,3-5 136,12-15-16,-12 5-72,3 10 40,10-15 40,-12 15-40,-4 5-88,5-20 112,10 14-72,-15-12 72,5 13 8,1-14-56,8 14 32,-14 5-96,0-22 32,4 17-8,1-19 72,1 10-64,-3 8 16,1-14 32,-4 20-80,4-5 56,-1-15-8,-3 3 16,4 3-48,0-2 16,-4-1 64,0 17-96,3-14 8,1-1 24,-4 1-72,0 8 48,3-16-8,-3 17 16,0 5-16,0-16 32,0 10-32,0-10 48,4 12-32,-4-10 48,0 8-16,0 6-48,0-14-16,0 8 32,0-8-32,0 10 0,0-1 0,0-1-32,0 6 48,0-14-64,0 14-56,0-6-40,0 1-40,-2-1-32,0 3-112,2 3 344,-1-6-440,-1 3-128,0-1-80,0 4-169,0-4-87,-1 4-144,3 0 1048,-2-3-1296,0-1-193,-2 0-287,1 1-352,-1-1-385,-1 4-384,5 0 2897,-4-3-3312,-1-1-89,1 4 1001,-1 0 903,-1-4-1375,6 4 2872</inkml:trace>
  <inkml:trace contextRef="#ctx0" brushRef="#br0" timeOffset="2346">250 37 2512,'0'0'0,"0"0"56,-2 0-16,0 0 40,2 0-80,0 0 200,-2 0 136,2 0 192,-2 0 192,2 0 49,-2 0 23,2 0-792,-1 0 736,-1 0-80,2 0-16,-2 0-56,0 0 0,0 0 9,2 0-593,-1 0 576,-1 0 8,-2 0 8,2 0-32,-1 2-8,-1-1 0,4-1-552,-4 0 544,1 0-15,-1 0 7,-1 0-48,1 0-40,0 0 0,4 0-448,-5 0 384,3 0 8,-1 0-40,-1 0-40,-2 0-16,3 0-24,3 0-272,-6 0 256,1 0-31,-1 0 7,1 0 0,0-3-56,-1 3-8,1 0 8,5 0-176,-8-4 120,3 1 32,0 3-24,-3-4-40,3 4 32,-2-4 8,7 4-128,-6 0 104,1-3 8,-3 3-8,3-4 0,0 4-32,-1-4-8,6 4-64,-5 0 80,-1 0-32,3-3 56,-1 3-40,0 0-24,1 0 48,3 0-88,-4 0 56,2 0 32,-1 0-32,-1 0 8,2-4-16,0 4 8,2 0-56,-2 0 64,1-4-16,-1 4-8,0 0 0,2 0 16,-2 0-32,2 0-24,-2 0 64,2 0-24,-1 0 0,1 0-16,0 0 8,0 2 16,0-2-48,-2 2 32,2 0 8,0 2-16,0-3-8,0 3-8,0 0 24,0-4-32,0 3 48,0 3 16,0-1-24,0 2 16,0-1 8,0 1-24,0-7-40,0 6 80,0 1-8,0 0-48,0 0 32,0 8-32,0-11-8,0-4-16,0 7 80,0 7-16,0-10 8,0 1 8,0 3-56,0-1 33,0-7-57,3 14 40,-3-8 32,0 10 8,0-10 16,0 10 24,0-9-40,0-7-80,0 18 128,0-10-144,0 8 88,0-9 8,0 10-24,0-10 80,0-7-136,0 20 16,0-6 8,0-6 8,0 10-8,0-11 32,0 9-32,0-16-24,0 8 88,0 8 8,0-9-16,0 11-8,0-12-16,0 10 16,0-16-72,0 6 80,0 10-48,0-9 80,0 8-40,-1-10-72,1 3 176,0-8-176,0 14 48,0-8-24,0-1 120,0 10-144,0-12 160,0 4-48,0-7-112,0 15 72,0-10 0,0 10-88,0-11 32,-2 3-16,2 7 0,0-14 0,0 4 8,0 3 8,0 8 24,0-10 8,0 1-32,0 1 8,0-7-24,0 7 32,0 0-8,0 10-8,0-12 16,0 2 112,0 8-104,0-15-40,0 5 48,3 3-48,-3-1-64,0 8 80,0-12 0,4 3 16,-4-6-32,0 5-16,0 2 16,4-1-16,-4 1 32,3 0 56,-3-1-120,0-6 48,4 7 32,-4-2-32,4 1-72,-1 8 72,1-12-40,-1 4 40,-3-6 0,4 7 24,0 7 24,-1-8-24,3-1-64,-1 3 40,-1-3 0,-4-5 0,5 7 0,1 8 56,-1-13-96,1 3 48,-1 1-32,1-1 24,-6-5 0,5 5 24,0 1-120,1-1 112,8-1-16,-14 1 24,6-1 64,-6-4-88,5 4 0,10 1-16,-15-1 0,5-1-24,1 1 24,-1 0 48,-5-4-32,6 3 16,-1-1-32,1 4 32,-1-5-88,0 1 56,1 2 40,-6-4-24,5 2 32,1-1 24,-1 1 0,1 0 32,-1 0-40,1 0-48,-6-2 0,5 2-32,-1-1-72,1 1 64,1-2 96,-1 2-40,0 0 40,-5-2-56,15 0-40,-11 2 56,-1-2 24,3 0-96,-1 0 144,1 0-88,-6 0 0,5 0-16,0 0 120,1 0-104,8-4 56,-10 4-40,2-4-32,-6 4 16,5-3-16,9 3 0,-10-4 64,2 4-64,8 0 72,-10-4-88,-4 4 32,16 0 16,-10 0 40,-1 0-40,11-3 16,-12 3-16,1 0-16,-5 0 0,15 0 40,-11 0 8,1 0-48,11-4 24,-12 4-64,1 0 40,-5 0 0,6 0 128,8 0-112,-10-3-32,1 3 64,1 0-184,8 0 128,-14 0 8,4-4 56,0 4-88,1-4 88,1 4-56,-1-3 32,0 3 0,-5 0-32,15-4 24,-15 4 24,5-4-48,1 1 0,-1 3 16,1-4-32,-6 4 16,3-3 16,3 3 8,-1-4-32,1 0 48,-1 4-8,1 0-32,-6 0 0,5-3 40,1-1-40,-1 0 88,0 4-40,1-3-32,-1-1-8,-5 4-8,6 0-56,8-4 24,-10 1 96,1 3-48,1-4-32,-1 1 32,-5 3-16,6 0-32,8-4 16,-14 0 72,6 4-56,-1-3 0,1-1 80,-6 4-80,5-4 0,1-1 40,-1 1-128,-1 1 48,1-1 80,0 4 24,-5 0-64,6-4 96,-2-1-48,1 1-80,-1-1 8,1 1 64,1 1-40,-6 3 0,5-4 48,-1 0 25,1 1-89,1-3 32,-3 3-49,3-3 17,-6 6 16,3-3 16,1-3 1,-1 1 55,1-1-56,0 1 72,-1-1-104,-3 6 16,4-14 0,0 14 16,-1-6-56,1-8 112,0 10-56,-1-10 120,-3 14-136,4-4 16,-4-10 8,3 10-8,1-2-120,0-8 152,-4 10-80,0 4 32,3-16 16,1 12-48,0-1 32,-4-11 16,3 12 0,1-2 144,-4 6-160,3-14 0,-3 14 32,4-15 16,-4 15-144,4-14 176,-4 10-48,0 4-32,3-14 0,-3 10 8,4-1-32,-4-12 40,4 12 8,-4-10 8,0 15-32,3-3 16,1-3-16,-4-10-16,4 12-16,-4-10 16,3 10 32,-3 4-16,0-14-16,4 10 48,-4-1 16,0-14-16,3 16 24,-3-14-24,0 17-32,0-5 32,0-10-48,0 12 16,4-3-48,-4-10 48,4 12 16,-4 4-16,0-5 32,0-10 8,0 12-24,3-3 0,-3 1-64,0-1 64,0 6-16,0-14 48,0 14-64,0-6 88,0 1-24,4 0-168,-4-1 152,0 6-32,0-14-32,0 10 0,0-2 152,0 1-88,0 0-16,0-1-16,0 6 0,4-3 0,-4-3-32,0 2 48,0-1 16,0 1-136,0 1 176,0 3-72,0-4 64,0 0-96,0 1 136,0-1-152,0-1-8,0 1 104,0 4-48,0-4 56,0-1-88,0 1 80,0-1-64,0 0 0,0-1 48,0 6-32,0-5 32,0 1-32,0-1 16,0 1-32,0 0-120,0 1 152,0 3-16,0-4 56,0 0-96,0 1 144,0-1-152,-2 4 136,2 0-88,0-4 0,0 4 32,0 0 0,-2-3-64,2 3 48,0 0-16,0 0 16,0-4-48,0 4 64,-2 0-32,2 0-64,0 0 160,0 0-96,0 0-48,-2 0 112,2 0-112,0 0 80,-1 0 56,1 0-88,0 0-16,-2 0-24,0 0 64,0 0-64,0 0 64,0 0 56,2 0-80,-1 0 48,-3 0-64,2 0 48,-3 2-8,1 0-24,4-2 0,-4 0 96,1 0-80,-1 2-16,-1-2 0,1 1-16,0 1 32,4-2-16,-3 0 0,-1 2 16,1 0-48,-1 0 88,0 0-40,1-1 32,3-1-48,-4 0 48,0 2-64,1-2 16,-1 2-80,-1 0 96,-1-2 16,1 2 32,5-2-64,-4 0 72,-1 0-88,-1 1-136,1 1 120,-1 0 48,1 0 16,5-2-32,-7 2 120,-1 0-72,1-1-32,0 1-32,0 0 64,-1 0-80,8-2 32,-7 2-32,0-1 32,0 1 48,-1 0-16,1 0 40,7-2-72,-5 2 64,-3-2-64,3 2 32,-1-2-96,1 1 128,0-1-96,-1 0 32,6 0 0,-5 0 16,1 0-80,0 2 64,1-2 0,1 0-16,0 0 16,2 0 0,-2 0-16,1 0 8,-1 0 8,0 0 40,-2 0-56,2 0 128,2 0-112,-1 0 32,-1 0-64,0 0 48,2 0-96,-2 0 48,2 0 48,0 0-16,0 0-16,-2-3 16,2 3-32,0 0 80,0 0-64,-1-4 0,1 4 16,0 0 32,0-4-104,0 4-8,0 0 8,-2 0-112,2 0-96,0 0 280,0 0-328,-2-3-248,2 3-137,-2 0-175,2 0-344,0 0-184,0 0 1416,0 0-1825,0 0-447,0 0-481,0 0-760,0 0-823,4 0 879,-4 0 3457,0 0-2289,3-4-1199,-3 4 3488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39:56.2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1266 3976,'0'0'0,"0"0"0,0 0 56,0 0-32,0-3-8,0-1 16,0 0 48,0 4-80,6-3 128,-1-3 80,1-10 73,-1 12 23,11-12-8,-12 10 8,-4 6-304,16-18 320,-10 4 56,14-1 48,-4-1 8,0-2 8,4-2-8,-20 20-432,20-18 384,0-4 8,2 0-40,-2-3 1,4-3-41,-1 1-24,1-2-40,-24 29-248,27-31 192,-1 0-16,1 0-48,0-1-8,2-1-24,2 0-32,-31 33-64,33-34 64,-2-1-24,1-1-16,1 0 0,0-2-8,-33 38-16,34-38 8,1-2-8,-1-2-8,1 4 0,-1 1 8,-1 3 16,-33 34-16,34-33 32,-1 2 0,-4 4 0,2 0-32,-2 1 16,-2 1-16,0 3 0,-27 22 0,24-22 32,-2 4-40,-2 2-24,-4 0-40,2 1-64,-3 10-40,-15 5 176,14-19-264,-8 16-120,12-3-88,-13-8-128,1 14-121,8-4-135,-14 4 856,0-3-952,4 3-72,1 0 208,-1 0 247,-4 1 217,0 1 232,0-2 120,0 7-72,0 8 0,0-8-2944,0-7 3016</inkml:trace>
  <inkml:trace contextRef="#ctx0" brushRef="#br0" timeOffset="412">411 1840 3856,'0'0'0,"3"-4"24,-3 4-24,4-5 8,10-11 8,-8 10 8,12-14-8,-13 4 16,15-1-24,-20 17-8,15-18 16,-1-2 8,5 0 0,-3-3 0,4-3 32,2-1 24,-22 27-80,23-29 136,3 2 72,1-4 57,-2-2 7,4 1 8,-1-5-8,-28 37-272,31-34 248,1-4-8,1-2-24,1 2-32,1-4-16,1 2 0,-36 40-168,37-42 160,1 0-24,0 1-16,2-1-16,-4 2-16,2 0-8,-38 40-80,38-40 56,2 2 0,-2 1-8,2 1-24,-3 2 16,-3-1-16,-34 35-24,33-31 16,-2 0 16,0 2-16,-2 2 8,-2 0 8,2 0 0,-29 27-32,27-26 16,0 1 8,1 3-8,-5 0 0,1 2 8,-4 6-8,-20 14-16,18-15 0,0 10 8,-1-12 0,-3 14-16,-9-3 0,12 1-32,-17 5 40,3-4-88,3 1-56,8 3-112,-14 0-112,4 0-88,0 0-88,-4 0 544,0 1-640,0 5 32,0-1 103,0 10 145,0-10 176,-2 13 112,2-18 72,-6 15-48,1 3-8,-2 2-2864,7-20 2920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1:50.947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328 1090 4713,'0'0'0,"0"2"1224,-2-2-80,2 0-1144,-5 0 912,-1 0-32,2 0 121,1 0 71,-1 0 104,-1-4 48,5 4-1224,-4 0 1161,-1 0-81,-1-4-104,1 4-160,-1-3-24,1-3-79,5 6-713,-6-3 576,-1-1-16,0 1-112,0-3-40,-8 1 16,10-1-24,5 6-400,-6-5 384,-10-1-40,10 1-16,-10-1-56,11 1-48,-12-1-112,17 6-112,-5-5 137,-12-9-49,10 10-16,-9-2 24,10 1-88,-8-10 24,14 15-32,-6-3 56,-8-1-48,8-1 40,-8-1-96,9 1-72,-1-1-40,6 6 160,-7-3-385,1-3-95,1 1-192,-1-1-200,1 1-192,3 0-280,2 5 1344,-2-4-1617,1-2-303,-1 3-385,0-1-447,2-1-177,0 1 809,0 4 2120,0-4-1393,4 1-1807,-4 3 3200</inkml:trace>
  <inkml:trace contextRef="#ctx0" brushRef="#br0" timeOffset="2201">460 798 3688,'0'0'0,"-1"-4"672,-3 4 113,-2-5-33,1 1-16,5 4-736,-5-4 840,-1-1 136,-1-10 113,0 15 63,-1-5-72,1-1-112,-7-8-136,14 14-832,-6-4 689,-1-1-113,-8-10-120,10 12-72,-2-3-72,7 6-312,-15-16 240,11 12-24,-3-1-56,0-12-72,0 14-16,-1-12-40,3 12-32,5 3 0,-6-15 8,1 11-16,0-12 16,-1 12-16,2-1-8,4 5 16,-3-16-40,1 12-112,-2-1-120,3-1-240,-1 1-344,0-1-305,2 6 1161,-2-14-1496,0 14-360,1-4-257,1 0-23,0 1 575,0-1 561,0 1 512,0 3 488,3-4-2616,-3 4 2616</inkml:trace>
  <inkml:trace contextRef="#ctx0" brushRef="#br0" timeOffset="2202">733 413 3528,'0'0'0,"0"0"584,0 0-584,-2-6 753,-2 1 23,1-1 8,-3-8 72,3 10 104,-1-1 56,0-10 9,4 15-1025,-3-3 920,-3-3-112,1-10-144,-1 12-144,3-10-104,-3 10-104,6 4-312,-5-5 265,1-10-65,-1 11-48,1-1-48,0-11-24,1 12-40,3 4-40,-4-6 24,2-8 8,1 10-16,-1-10 0,0 10 0,0-10-16,2 14 0,-2-4-40,2-1-32,0-1-120,0 1-128,0-1-265,0 3-319,0 3 904,0-6-1288,0 1-512,0-1-385,4 3 249,0-1 543,-1-1 561,-3 5 832,4-4-2792,-4 4 2792</inkml:trace>
  <inkml:trace contextRef="#ctx0" brushRef="#br0" timeOffset="2203">1174 251 3960,'0'0'0,"0"0"929,0 0 23,0 0-280,0 0-120,0 0 72,0 0-624,0 0 736,0-4 80,0-1 9,0 0-89,0-10-80,4 11-152,-4 4-504,0-14 392,0 10-88,3-10-80,-3 10-64,4-12-16,-4 12-48,0 4-96,3-16 72,1 10 0,0-10-8,-4 12-24,3-14-8,1 13-32,-4 5 0,4-17 8,-1 12 16,1-11-48,0 12-80,-1-11-192,1 12-352,-4 3 648,0-6-1104,3 1-520,1-1-537,0 1 89,-1 0 567,1 1 577,-4 4 928,4-6-2712,-4 6 2712</inkml:trace>
  <inkml:trace contextRef="#ctx0" brushRef="#br0" timeOffset="2204">1584 336 4024,'0'0'0,"0"-3"969,0-1-145,0-1-464,0-10-128,4 12 56,-4 3-288,4-6 416,1-10 112,-1 10 40,1-8-40,1 8-88,-1-14-103,-5 20-337,5-5 240,10-13-56,-11 12-16,1-12-56,1 13-16,8-15-32,-14 20-64,4-6 24,-1-14 16,3 15-24,10-13 0,-12 12-8,1-12 8,-5 18-16,6-5-24,8-10 0,-14 11-64,6-10-152,-1 10-256,10-1-449,-15 5 945,0-6-1464,3 3-248,3-1 335,-1 4 457,1-3 456,-1 3-1904,-5 0 2368</inkml:trace>
  <inkml:trace contextRef="#ctx0" brushRef="#br0" timeOffset="2205">1995 287 3856,'0'0'0,"0"0"857,0 0-89,0 0-408,3 0-64,-3 0-296,4-3 440,0-1 176,-1-1 144,3-1 24,-1 1-79,1-10-89,-6 15-616,5-3 472,10-12-88,-12 10-8,3-10-48,8 10-40,-10-12 8,-4 17-296,14-5 240,-10-11-64,10 10-16,-8-10-56,10 10-48,-10-10 8,-6 16-64,16-6 48,-11-10-8,12 11 0,-14-10-16,14 10-32,-14-10 8,-3 15 0,15-3-80,-11-3-232,1 1-320,0-1-472,1 3-593,-1-1-415,-5 4 2112,6-4-2040,-1 4 559,1 0 609,-1 0-1624,-5 0 2496</inkml:trace>
  <inkml:trace contextRef="#ctx0" brushRef="#br0" timeOffset="2206">2452 313 3160,'0'0'0,"0"0"512,0 0-56,0-4-184,0 1-48,6-1 97,-6 4-321,3-6 448,3 1 128,-1-10 48,1 12-24,-1-3-88,11-10-72,-16 16-440,4-4 376,2-10-40,12 8-40,-15-12-63,12 13-17,-15 5-216,5-18 184,12 12-32,-14-12-16,14 13-48,-14-14-16,14 14-24,-12-13-32,-5 18-16,16-6 16,-10-12 0,10 13-8,-10-13 24,12 12-48,-15-8-56,-3 14 72,17-4-184,-14-1-208,12-1-273,-11 1-279,1-1-336,11 3-176,-16 3 1456,4-4-1265,1 4 369,1 0 368,8 0 320,-14 0 112,6 4-2000,-6-4 2096</inkml:trace>
  <inkml:trace contextRef="#ctx0" brushRef="#br0" timeOffset="2207">2823 405 3344,'0'0'0,"0"2"704,0-2-55,5 0-169,1 0-8,-1 0 128,-5 0-600,15 0 744,-12-3 72,3-1-8,10-2-104,-12 1-135,10-11-97,-14 16-472,6-4 368,10-1-56,-12-1-48,14-8-56,-13 10-48,12-11-24,-17 15-136,5-3 104,11-3-32,-10-8 0,10 10-32,-12-1-24,12-1 0,-16 6-16,4-14 0,1 10-16,12-1-8,-14-1-112,3-8-168,-1 14-216,-5 0 520,5-6-800,1 3-313,-1-1-287,1 0-224,-1 4 7,1 0 449,-6 0 1168,3 0-744,1 0 384,0 4-1696,-4-4 2056</inkml:trace>
  <inkml:trace contextRef="#ctx0" brushRef="#br0" timeOffset="2208">2999 763 3264,'0'0'0,"0"0"792,3 0-87,-3 0-121,4-4 32,0 1 152,-1-3 168,1 1 104,1-10-7,-5 15-1033,6-3 920,8-3-120,-10-8-88,11 10-40,-12-10 0,14 10-63,-17 4-609,5-5 576,15-14-48,-15 14-128,17-10-72,-5 10-48,-3-13-72,-14 18-208,15-6 200,-1-10-40,-8 12-32,15-10-48,-15 10-8,14-12-16,-20 16-56,5-4 32,13-10 8,-12 10-112,8-1-224,-10-1-312,1 1-424,-5 5 1032,6-6-1633,-1 3-759,1-1-881,-1 0 489,-1 4-593,-1 0 1641,-3 0 1736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2:04.321"/>
    </inkml:context>
    <inkml:brush xml:id="br0">
      <inkml:brushProperty name="width" value="0.05" units="cm"/>
      <inkml:brushProperty name="height" value="0.05" units="cm"/>
      <inkml:brushProperty name="color" value="#F2D80D"/>
    </inkml:brush>
  </inkml:definitions>
  <inkml:trace contextRef="#ctx0" brushRef="#br0">80 137 3976,'0'0'0,"0"0"560,0 0-560,0-4 593,-2 1-121,1-1 40,-1 0 96,0 1 128,2-1 104,0 4-840,-2-3 848,2-1 17,0 4-57,-2 0-80,2 0-40,0 0-80,0 0-608,0 0 504,0 0-72,0 0-63,0 2-33,0 1-16,0 3 8,0-6-328,0 5 352,0 3 8,0-1 8,0 7 64,0-8-32,0 8 56,0-14-456,4 6 456,-4 12-8,0-11-15,4 13-17,-4-5-64,0 1 8,0-16-360,0 18 328,0 0 24,0 2 8,0 0-24,3 2-104,-3 2 40,0-24-272,0 27 280,4 0-56,-4 2 104,0 0-64,0 2-32,0 0 41,0-31-273,0 31 200,3 0-24,-3 0 48,0-1-64,0 1 8,0 2 40,0-33-208,0 31 176,0 0-32,0 0 24,0-1-32,0 3-120,0 2 136,0-35-152,0 32 160,0 1-48,0-2 112,-1 0-64,-1 1-32,0-1 40,2-31-168,-4 33 144,1 2-72,1 1 48,0 2-64,0-2-88,0 2 152,2-38-120,-1 39 112,-1-3 8,0-2 56,0 3-88,0-3-48,1 1 32,1-35-72,-4 36 72,2-3-40,-2-1 88,3 1-80,-1 0 24,0-1 40,2-32-104,-2 33-16,0-2 40,-1 2-8,1-2-40,-2-1 64,2 1 32,2-31-72,-3 33 32,1 0 0,-2-1-8,3 1-24,-1 0 65,0-2-9,2-31-56,-2 30 16,0 1 40,1-2-8,-1 0 8,0 0 24,0-1 8,2-28-88,0 27 32,0 2-16,-2-4 40,2 3-72,0 1 80,0-4-24,0-25-40,0 27 0,0-1 80,0-3-80,0 3 0,0-4 24,0 3-64,0-25 40,0 22 32,0 0 8,0 1-40,0-3 16,0 4 0,0-1 0,0-23-16,0 22-16,0 2 64,0-4-80,0 0 16,4 0 48,-4-2-16,4 0 8,-4-18-24,0 20 0,0 0-16,3-4-24,-3 2-8,0-1 64,4-1 16,-4-16-32,3 16 40,-3 1 24,0-1-64,4 1 16,-4 1 0,4 0-32,-4-18 16,0 16 16,0 0 8,3 1-32,-3-1 32,0 1 8,0-17-32,4 14-16,-4 1 48,4-1-32,-4 1 16,0-1 0,0 3-16,3-3 16,-3-14-16,0 16-16,4-1 48,-4-1-24,0 1 56,0-8-48,0-7-16,3 20 0,-3-13 16,0 13-48,4-5 80,-4-8-24,4 11-48,-4-10 64,0-8-40,3 20-40,1-13 40,-4 11 24,0-13-24,0 14 48,4-14-80,-4-5 32,0 16-16,0-8-24,0 10 24,3-11 32,-3 13-16,4-4 16,-4-16-16,4 15 40,-4-1-64,0-6 48,3 10-24,-3-11-16,4 11 16,-4-18 0,0 8 16,3 8-16,-3-11 0,0 14 0,0-14 0,0 11 16,0-16-16,4 6 0,-4 1 0,4 8 32,-1-10-32,-3 10 48,0-12-24,0-3-24,0 7-24,0 8 24,4-10-16,-4 1-16,0 8 64,0-8 0,0-6-32,0 14 8,0-8 24,0 1-32,0 9-16,0-12 16,0 11-16,0-15 16,4 1-8,-4 5 16,0 1 8,0-1-32,0 1 64,0-2-16,0-5-32,0 6-16,0-1 32,0 1-48,0-5 0,0 3 64,0 1-48,0-5 16,0 4 16,0 2 0,0-3-32,0-1 64,0 0-64,0 0 16,0-2 0,0 1 16,0 1-48,0 0 16,0 0 64,0 0-64,0-2 16,0 0 32,0 2-64,0-2 48,0 0 32,0 1-24,0-1-24,0 2-24,0 0 24,0-2 8,0 0 24,3 2-32,-3-2 0,0 2-16,0-1-8,0-1-40,4 2 64,-1 0-48,-3-2 32,0 0 16,4 2 32,0 0-48,-1 0 32,1-1-16,0 1 48,-1 0-64,-3-2 16,6 2 32,-1 0-32,10-2-80,-15 0 48,5 0-8,1 1 40,-6-1 0,14 0 16,-10 0-32,1 0 32,12 0-64,-14 0 16,12 0 64,-15 0-32,3 0-32,14 0 16,-12 2 0,13-2-24,-12 0-8,15 0 96,-21 0-48,15 0 16,1 0-48,1 0 16,-1 0-56,0-3 24,-1 3 64,-15 0-16,18-4-32,-2 4 48,4 0-48,0 0-16,0 0 48,0-4-56,-20 4 56,20 0 0,-2 0-48,2 0 32,-1 0-24,1 0-48,0 0 56,-20 0 32,21 0-48,-1 0 16,0-3 24,0 3-8,2 0-16,0 0-32,-22 0 64,23 0-88,-1 0 48,0 0-8,0 0 0,-2 2 8,2-1-8,-22-1 48,20 2-56,-1-2 56,3 2-48,-2 0 8,2-2-25,0 2-7,-22-2 72,22 1 48,-2-1-32,1 0 57,-1 0-105,2 2-25,2 0-23,-24-2 80,22 2-72,-1 0 48,1-1-24,-2-1 16,2 2-8,0 0 8,-22-2 32,21 2-72,3 2-32,-2-3 64,0 1-48,-1 2 72,1-2 0,-22-2 16,20 1-72,0 1 40,2 2-24,0-2 0,0 0 56,-1 1-48,-21-3 48,20 2-56,2 0 56,0 0-32,1 1-24,1 1 16,0-2-40,-24-2 80,23 3-72,-1-1 32,-2 2 24,0-1 16,2 1-16,-2 0-24,-20-4 40,22 1-40,-2 1 8,0 0 16,0 0 0,0 0-40,1 1 0,-21-3 56,20 2-32,2 0-24,0 0 40,-4 0 8,2-2-24,0 1 64,-20-1-32,20 0 0,-2 0-16,0 0-32,2 0 24,-2 0-32,1 0 24,-19 0 32,20 0 0,-2 0-112,0 0 96,-2 0-56,2 0-24,-1 2 152,-17-2-56,18 0-32,2 0 48,-2 0-32,0 0-8,2 0 8,-2 0-16,-18 0 32,17 0 32,-1 0-88,0 0 24,1 0 32,1 0-8,-2 0-24,-16 0 32,18 0-16,-3 0-8,1 0-8,-1 0 48,-1 0-16,-8-3 24,-6 3-24,21 0-8,-15 0-8,14 0-16,-6-4-8,-8 4 40,16 0-24,-22 0 24,14 0 8,-8 0-16,14 0 16,-15 0 24,15 0-120,-5 0 48,-15 0 40,5 0-88,17-4 48,-8 4 16,1 0-48,-1 0 72,-8 0-40,-6 0 40,22-3 0,-8 3-16,-8 0-96,15-4 40,-15 4-24,12-4 0,-18 4 96,5 0-32,14-3-8,-14-1 8,15 4 24,-15 0-8,15-3-24,-20 3 40,6 0-88,10-4 32,-12 4 8,12 0 32,-12-4-56,12 4 32,-16 0 40,4 0-24,12 0-120,-10 0 104,8 0-64,-8 0-24,10 0 72,-16 0 56,5 0-64,12 0 8,-12 0 0,11 2 0,-10 0-8,10-2 8,-16 0 56,4 2-97,12-2 17,-10 0 16,10 0 8,-11 0 0,14 2-8,-19-2 64,5 0-96,11 1-8,-10-1 8,12 0 0,-13 0-32,12 0 48,-17 0 80,5 0-96,13 0 8,-12 0 24,16 0-32,-17 0-48,15 0 40,-20 0 104,5 0-128,15 2 8,-14-2 40,14 0-32,-4 0-8,-10 0 8,-6 0 112,21 0-104,-6 0-16,0 0 88,1 0-32,0 0-40,1 0 24,-17 0 80,16 0-112,-2 0 0,-8 0 24,16 0 0,-8 0 0,3 0 24,-17 0 64,14 0-104,1 0-8,-1 0 16,-8 0-16,15-3 0,-15 3 40,-6 0 72,20-4-80,-15 4 0,15-4 24,-14 4-16,14-3-16,-6 3 64,-14 0 24,6-4-72,14 4-24,-6 0 24,-8 0-16,15-4 56,-6 4 8,-15 0 24,14 0 0,1 0-73,-1 0 25,1-3-24,1 3-16,1-4 56,-17 4 32,16 0-64,0-3 56,1 3-32,-1-4 32,-1 4-8,-1-4-32,-14 4 48,15 0 0,-1 0-56,2-3 16,-1 3 40,0-4-48,-1 4 64,-14 0-16,15-4 0,1 4-24,-2 0 24,3-3 56,-3 3-40,3-4-8,-1 4 16,-16 0-24,16-4-72,1 4 96,-1-3 24,0 3 16,1-4 40,-17 4-104,16-3 0,-1 3 0,-1 0 40,-8 0-32,15 0 64,-15 0-32,14-4 8,-20 4-48,5 0 72,17 0 9,-17 0 31,15 0-64,-14 0-16,-6 0-32,20 0 40,-15 0 32,13 0 0,-12 0 16,10 0-16,-10 0-24,12 0 16,-18 0-64,5 0 64,17 2-8,-16 0 48,13-1 8,-13-1-24,12 2-32,-18-2-56,6 0 40,12 2-16,-13 0 24,13-2 64,-12 0-48,12 0-24,-18 0-40,5 0 48,12 2-32,-14-2 80,3 0-32,8 0 0,-14 0-8,0 0-56,17 0 0,-12 0 24,13 0 16,-14 0-32,14 0 40,-14 0-48,-4 0 0,14-4 16,-10 4 72,1 0-24,1 0 16,8 0-16,-10 0-88,-4 0 24,5 0 48,1 0-8,8 0-32,-10 0 96,1 0-104,1 2 40,-6-2-40,16 2 40,-16-1-40,6 1 64,10-2-24,-12 0 48,1 2 16,-5-2-104,16 0 24,-12 0 32,11 0-56,-12 0-32,3 0 24,-1 0-16,-5 0 24,15 0-40,-12 0 48,3 0 32,-1 0 0,1 0-16,-1 0-8,-5 0-16,5 0 0,1 0-24,-1 0 48,-1 0-24,1 0-40,1 2 80,-6-2-40,5 0-16,12 2 32,-14-2 32,3 0-32,8 0-16,-10 0 56,-4 0-56,4 2-32,1-2 64,0 1 0,10 1-40,-15-2 48,5 2-80,-5-2 40,15 2-16,-15-2-48,5 0 48,1 0 16,-1 2-8,1-2-8,-6 0 16,5 0-48,1 0 16,-3 0 24,3 0-16,-3 1-8,3-1-16,-6 0 48,3 2-64,3-2 40,-3 0-8,3 0 8,-2 0-16,1 0 32,-5 0 8,5 0 0,-1 2-16,2-2 16,-1 0 16,0 0-96,1 0 64,-6 0 16,5 0-32,1 0-88,-1 0 16,1 0 16,8 0 24,-14 0 16,0 0 48,6 0 24,-3 0-72,3 0-16,-3 0 48,3 0-32,-3 0 32,-3 0 16,4 0 16,0 0-56,-1 0 16,1 0 0,0 0-56,-1 0 72,-3 0 8,4 0-40,-4 0 16,3 0 24,1 2-16,0-2 40,-4 2 0,0-2-24,3 0 16,1 0-16,0 0-40,-4 0 8,3 0 0,1 0 0,-4 0 32,0 0-40,5 0 24,-1 0-8,0-4 0,-1 4-48,1-4 32,-4 4 40,4-3-48,-4 3 32,3-4 8,1 4-16,-4-3 24,0 3 0,3 0-16,-3 0-32,0-4 72,4 4-72,-4-4 8,4 4 64,-4 0-24,3 0-48,-3-3 48,0 3 16,4 0-32,-4 0 0,0 0 48,0 0-32,4 0-40,-4 0 24,0 0 40,0 0-72,3 0 48,-3 0-8,0 0 8,0 0-24,0 0 32,0-4-16,0 4-8,4-4 0,-4 4-16,0 0 32,0-3-40,0 3 8,0-4-8,3 1 16,-3-1-24,0 4 48,0-4-80,0-1 80,0 1 16,0-1-32,4 1 48,-4-1-96,0 5 64,0-6-48,0 3 48,0-3-16,0 1 16,0-1-24,0-8 0,0 14 24,0 0-24,0-6 24,0 1 0,0-1-16,0 1 32,0-10-40,0 15 24,0-5-24,0-1-16,0 1 16,0 0 24,0-1 16,0 6-16,0-14 0,0 14 24,0-6-48,0 1 8,0-1-8,0 1 0,0 5 24,0-6-32,0 1 8,0-1 8,0 1-24,0 1 40,0-1-24,0 5 24,0-4-56,0 1 40,0-1-113,0-1-63,0-1-24,0 3-176,0 3 392,0-4-488,0-2-96,0 3-184,-2-3-96,2 1 56,-2 1-177,2 4 985,-1-3-1232,-1-1-280,2 0-449,-2-1-135,0 0 71,0-1 177,2 6 1848,-1-5-1512,-1-10 528,2 15 984</inkml:trace>
  <inkml:trace contextRef="#ctx0" brushRef="#br0" timeOffset="1394">5724 2236 24,'0'0'0,"0"0"48,0 2 32,0 0 32,0-2-112,-2 2 104,0-1 16,2-1 48,-2 2 40,2-2 56,0 0 32,0 0-296,0 0 296,0 0 0,0 0 24,0-3 16,0-1 32,4 0 16,-4 4-384,0-3 392,3-3 24,-3 1 24,4-1 25,-4 3 31,0-3 16,0 6-512,4-3 552,-4-1 32,0-2 40,0 3-8,0-3 0,0-8-39,0 14-577,3 0 528,-3-15-8,0 12-72,0-3-40,0-10-40,0 12-16,0 4-352,0-14 312,0 10 0,0-10-32,0 8 32,0-10 0,-1 10-7,1 6-305,0-20 304,0 15-40,0-13 16,-2 12-24,2-15-16,-2 4-24,2 1 0,0 16-216,0-16 208,-2-1 8,2 3-48,0-3 8,0 3-40,0-1 72,0 15-208,0-14 192,0-3-24,0 12 32,0-17-24,0 8-16,0-3 48,0 17-208,0-14 192,0-3 0,0-1-96,0 0 105,0 0-17,0-2-40,0 20-144,0-18 240,4-2-104,-4 0 8,0 2 48,3-2-48,1 3 80,-4 17-224,0-20 152,0 2 0,4 0 16,-4-4-40,3 6 88,1-2-64,-4 18-152,0-17 184,4-1 0,-4-2-32,0 2 32,0 0 24,0 0 32,0 18-240,0-16 160,3 1-16,-3-1-40,0-1-24,0 1 32,0-2 8,0 18-120,0-15 160,0-1-24,0 0-39,0 1-1,0-1-56,4 1-16,-4 15-24,0-16 72,0 1 8,0 1 72,3-3-16,-3 1-40,4 0 40,-4 16-136,0-18 0,4 1 128,-4 1-64,0 0-24,3-1 48,-3-1-120,0 18 32,4-18 88,-4 0-48,0 0 88,0 1-8,4 1-32,-4 1-32,0 15-56,0-16 80,0 2-8,3-1 16,-3 10-8,0-15-48,0 14 40,0 6-72,0-18 56,0 13 0,0-15-16,0 14 0,0-14-8,0 15 8,0 5-40,4-20 48,-4 14-40,0-14 40,0 15-8,0-15 0,0 14 48,0 6-88,0-20 32,3 15 104,-3-13-64,0 12-56,4-14 56,-4 15-160,0 5 88,0-20-8,4 15 136,-4-15-104,0 14 40,0-12-96,0 13 0,0 5 32,3-17 32,-3 12 0,0-12 48,4 14-88,-4-12 8,0 12-16,0 3 16,0-6 24,4-10-8,-4 12 16,0-1 8,0-1-40,3-10 56,-3 16-56,0-4 16,0-1 32,0-11-40,4 12 8,-4-11-144,4 12 168,-4 3-40,0-6 0,0 1 16,3-10 128,-3 12-128,0-3 16,4 1-16,-4 5-16,0-15 56,0 12-56,0-3 24,3 1 24,-3-1-8,4-8-24,-4 14-16,0-4 48,0-1-32,0-12-64,0 14 48,0-3-16,0 1 32,0 5-16,0-6 48,0 1-40,0 1 56,0-1-40,0 1-64,0 1 56,0 3-16,0-4 8,0 4-48,0-4 112,0 4-24,0-3 8,0-1-16,0 4-40,0 0 48,0-4-48,0 4 16,0-3-48,0 3 32,-2 0-16,0 0 16,2-4 32,-1 4-16,-1 0-16,0-3 24,2 3-24,-2 0 32,-1-4-16,-1 4 0,2-4 96,-2 4-8,1 0-16,3 0-88,-6-3 120,3 3-103,-3 0-34,1-4 210,1 4-161,-1 0-32,5 0 0,-6-4 32,1 4-184,-2-3 152,-1 3 0,-6 0 48,8 0-24,6 0-24,-7 0 64,-7-4-24,8 4-40,-1-4-56,-8 4 88,10-3-16,5 3-16,-7 0 56,-8-4 32,11 4-56,-10-3-16,9-1 16,-3 4 8,8 0-40,-16-4 104,10 4-40,-10-3-48,11-1 24,-12 4-112,12-4 88,5 4-16,-16 0 32,10 0 56,-12 0 0,11-3 32,-10 3-40,10 0-56,7 0-24,-18 0-24,12 0 8,-12 0 32,11-4 56,-9 4 48,8-3-72,8 3-48,-16 0-48,9-4 112,-11 4-40,3-4 8,8 1 104,-13-1-136,20 4 0,-15 0 32,-1-4 64,2 4-56,-1-3 40,0 3-64,1-4 0,14 4-16,-15-4 120,-1 4-136,0-3 80,-1-1-64,-1 4-48,0-3 112,18 3-64,-14-4-16,-3 0 16,3 1 40,-1-1-8,1 4 48,-1 0-64,15 0-16,-7-4 16,-13 4-16,13 0 136,-13 0-72,5 0-16,8 0-8,7 0-40,-18 0-56,3 0 96,1 0-96,-1 0 72,1 0 24,-1 0 8,15 0-48,-16 0 96,1 2-80,1-2-16,-1 2 0,-1-2 0,1 0 16,15 0-16,-7 2 48,-15-2-40,15 2 120,-15-2-112,6 0-32,1 0 16,15 0 0,-7 0-32,-13 0 64,13 0-32,-13 0 0,13 0-16,-13 0 64,20 0-48,-8 0 48,-10 0-16,11 0-16,-13 0-8,13 0-8,-12 0 32,19 0-32,-7 0 0,-11 0 0,13-4 96,-14 4-96,12 0 32,-11 0-160,18 0 128,-5 0-88,-12 0 104,12 0 0,-10 0 88,10 0-136,-10-4-24,15 4 56,-5 0 8,-2 0-16,-1-3 32,1 3 24,0 0-32,0 0-16,7 0 0,-6 0 16,-1 0-16,1 0-48,1 0 48,-1 0 48,1 0-200,5 0 152,-5 2-16,-1-2-32,1 1-64,1 1 176,-1-2-184,-1 2-40,6-2 160,-3 2-248,-1 0-104,0-2-88,1 2-104,-1-2-112,-1 0-289,5 0 945,-2 0-1248,0 0-288,0 0-457,0 0-399,0 0-657,-1 0-952,3 0 4001,-2 0-4785,-2 0 1385,1 0-65,-1-6 1953,4 6 1512</inkml:trace>
  <inkml:trace contextRef="#ctx0" brushRef="#br0" timeOffset="2399">1409 50 1880,'0'0'0,"0"0"0,0 2 592,4-1-584,0 1 0,-1 0 0,1 0-8,-1 0 24,-3-2-24,4 0 8,0 2 16,-1-2 16,1 1-8,0-1-8,-4 0 16,0 0-40,3 2 72,-3-2 80,4 0 88,-4 0 112,4 0 72,-4 0 72,0 0-496,0 0 585,3 0 87,-3 0 128,0 0 88,0 0 48,0 0 88,0 0-1024,0 0 1033,0 0-9,0-3-24,0 3-104,-2-4-23,1 4-57,1 0-816,-2 0 760,-4 0-32,1-4-40,1 4-56,-1-3 0,-1 3-63,6 0-569,-7 0 504,0-4 8,-1 4-72,1 0-24,-7 0 56,10 0-32,4 0-440,-14 0 464,8 0 0,-10-4-80,8 4 9,-8 0-65,9 0-16,7 0-312,-18 0 280,3 0-16,8 0-16,-11-3-40,11 3 0,-13 0-8,20 0-200,-8 0 152,-10 0 40,4-4-40,-1 4-8,1 0 0,6 0-16,8 0-128,-20 0 128,6 0 32,-1 0 16,1 0-32,6 0 16,-12 0-56,20 0-104,-14-4 88,-1 4 24,-1-3-8,0 3 32,-1-4-8,1 1 8,16 3-136,-16 0 121,1 0 39,-1 0 8,1 0-40,-1-4-8,0 4 16,16 0-136,-15 0 88,-1 0-8,-1-4 24,1 4-72,0 0 8,-1 0 88,17 0-128,-18 0 88,2 0 16,1 0 16,-1 0-136,2 2 80,-1-2-48,15 0-16,-15 0 64,1 0 88,-1 0-112,1 0-24,-2 0 0,1 0 0,15 0-16,-15 0 48,1 0 16,7 0-24,-13 0-24,12 2 64,-10-2-32,18 0-48,-5 0 40,-11 0 40,1 0-48,10 0-80,-14 0 128,12 0-80,7 0 0,-18 0 16,13 0 120,-10 0-136,10 2 32,-10 0 0,10-2 0,5 0-32,-8 1 88,-6 1-104,10 0 16,-1 2-32,-3-3-56,1 3 120,7-4-32,-14 4 0,10 1 16,-1-1 24,-3-1-112,3-1 136,-2 2-56,7-4-8,-6 4 48,-1-3 48,1 1-80,-1 0-48,2 0 0,-1 0 0,6-2 32,-5 1-32,-1 1 80,1 0-48,-1 0 48,3 0 0,-3-2-64,6 0 16,-3 1 0,-1 1 16,1 0-16,-1-2 16,-2 0 32,3 0-80,3 0 32,-4 2 72,1 0-40,-1-2-64,0 2 64,1-2-88,1 0 8,2 0 48,-2 0 0,-2 0 0,3 1-32,-3-1 48,0 2 0,1-2-16,3 0 0,-2 0-48,0 0 80,-2 0-64,3 0 32,-1 0 0,0 0-64,2 0 64,-2 0 16,2 0-32,-2 0-80,1 0 56,1 0 24,-2 0-112,2 0 128,0 0-168,0 0-136,0 0-8,-2 0-112,2 0-120,0 0 544,0 0-656,0 0-209,0 0-295,-2 0-224,2 0-345,0 0-303,0 0 2032,0-3-2537,0-1-791,0 0-1265,4-1 984,-1 1-2112,-3 4 5721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2:24.52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307 144 3080,'0'0'0,"0"0"0,0 0 704,0 0 96,0-5-23,4 0 127,-4 1 232,4 0 176,-4 4-1312,3-3 1377,-3-1-81,0 4-64,0-4-104,0 1-135,0 3-57,0 0-936,0 0 808,0-4-80,0 4-16,0-4-56,0 4-31,-2 0-33,2 0-592,-3 0 496,-1 0-64,-1 0-24,-1 0-48,-1 2-16,0 0-48,7-2-296,-15 2 240,10 0 0,-2 3-40,-10-1 24,12-1-48,-12 3-24,17-6-152,-5 5 177,-11 1-89,8-1 48,-8 2-24,11 1-72,-12 6 16,12-10 16,5-4-72,-17 5 40,12 3 24,-11 6 24,10-8-32,-1 8-8,7-14-48,-7 6 48,-8 10-40,10-11 8,-3 12-16,-6-3 0,10-7 0,4-7 0,-5 17-16,-2-12 88,1 10-32,1-10-24,1 1 8,0 8-48,1-8-8,3-6 32,-4 5 0,2 1 16,0-1-16,2 0 0,0 1 32,0-2-48,0-4 16,0 5 40,0-3 0,4 3-48,0-1-8,1 0 32,10-3-64,-15-1 48,3 2 16,12 0 16,-10 0-88,12 1 56,-12 1-16,11 0-24,-16-4 40,6 5 0,12-1-32,-3-1 64,-1 3-32,2-3 8,1 3 24,-17-6-32,16 5 0,2 1-16,0-1 16,-1 1 16,1 1-32,0 0 16,-18-7 0,16 7 40,1 1-48,-1-1 48,0 0-16,-1 8-24,0-12-8,-15-3 8,16 6-16,-11 8 16,17-8 24,-16 1 32,14 8 40,-17-10 8,-3-5-104,17 6 80,-14 1 88,3 9-56,8-10 40,-14 1-8,6 9-32,-6-16-112,3 4 184,1 10-24,-1-10 24,-3 3-16,0 8-24,0-13 16,0-2-160,0 14 176,0-8 0,-1 1 8,-3 7-8,-1-8 48,-10 8-8,15-14-216,-5 6 160,-12 8 33,12-8-57,-13 8-88,3-10 88,-1 3-48,16-7-88,-15 7 88,-1-1 16,1-1-16,-1 1-40,2-3 40,-1 1-24,15-4-64,-15 2 104,1 0 32,-1 1-80,-1-1 24,2 0-96,-1-2-48,15 0 64,-7 0 16,-11 0-16,10 0 32,-8 0 0,12 0-184,-3 0-72,7 0 224,-7 0-320,1 0-64,1-4-33,-1 1-175,1-1-144,1 0-152,4 4 888,-1-3-1048,-1-3-144,0 1-305,0-1-231,0 1-329,2 0-431,0 5 2488,0-6-2985,0 1-568,4-1 265,0 1 1095,1-1 913,0 1-944,-5 5 2224</inkml:trace>
  <inkml:trace contextRef="#ctx0" brushRef="#br0" timeOffset="2539">592 609 2000,'0'0'0,"0"0"256,0 0 88,0 0 152,0-3 96,0-1 152,0 4-744,0 0 873,0 0 87,0 0 16,0 0-80,0 0-136,0 2-103,0-2-657,0 2 504,0-1-56,0 5-32,4-1-112,-4 1-24,0-3-72,0-3-208,0 6 152,4-1 24,-4 3-32,0-1 8,3 0-16,-3 8-16,0-15-120,4 5 96,0 10 24,-4-10-16,3 10-16,1-10 24,0 11-24,-4-16-88,5 6 72,-1 10 0,-1-10 0,3 8-8,-1-8 40,1-1-16,-6-5-88,5 7 72,10 8-16,-15-13-16,5 3 32,11 1 24,-12-3-15,-4-3-81,5 2 152,1 0-72,8 0 40,-10-2 0,1 0 24,10 0 72,-15 0-216,4-4 240,1 0 0,1-1-8,8-1 8,-10 1 32,-1-10-16,-3 15-256,6-3 296,-1-3 16,1-10-8,-1 12-16,1-1 8,-3-11-56,-3 16-240,4-4 248,-1-1-8,-3-12-31,4 14 23,-4-3 8,0-8 0,0 14-240,0-4 248,0 0-40,0-10-16,0 14 16,0-6-40,0 1 8,0 5-176,0-4 168,0 1-24,0-1 32,0 0-24,0 4 8,0 0 32,0 0-192,0 0 128,0 0 24,0 0-40,4 0-40,-4 2 56,0 2-64,0-4-64,3 5 96,-3 1-72,4-1 0,-4 1 16,4 8 0,-1-8 56,-3-6-96,4 16 24,-1-11 8,1 12-8,0-12 0,-1 13 96,1-10-48,-4-8-72,4 18 40,1-4 24,-1-6-48,-1 13 144,1-6-7,1 1-9,-5-16-144,4 18 224,0 1-120,1-1 48,-1 0 0,-1 2-56,1-2 0,-4-18-96,4 20 192,-1 2-48,1-2 32,0 0 24,-1 0-104,-3-2 32,0-18-128,0 18 96,0 2 16,0-4 0,0 2 80,0-1-40,0-1 8,0-16-160,-2 15 152,1-1-120,-3 1 112,0-10-32,-1 13 96,-1-10 8,6-8-216,-5 14 176,-10-8-64,10 10-8,-2-12-32,-10 1 0,10 0 96,7-5-168,-16 4 88,9 0 24,-10-2-16,12-1-72,-12 1 25,12-2-49,5 0 0,-16 0 40,8-3-56,-8-1 32,11 0 32,-12 1-112,12-3 80,5 6-16,-18-16-16,12 12-73,-10-10 33,10 10-136,-10-1-120,12-12 40,4 17 272,-5-3-464,-2-12-112,1 10-24,1-14-200,-1 14-64,5-13-49,1 18 913,-2-15-1112,0 10-128,2-17-216,0 6-353,0-1-191,0 3-441,0-1-335,4 1-241,-1-3 456,3 3 929,-1-1 720,10 1-1008,-15 14 1920</inkml:trace>
  <inkml:trace contextRef="#ctx0" brushRef="#br0" timeOffset="2540">1106 624 3032,'0'0'0,"0"0"936,0 0-936,0-15 897,0 12-305,0-3 72,0-10 200,0 16 232,0-6 144,0 6-1240,-1-5 1217,-1 1-129,-2 1-208,-1-1-168,1 0-152,-1 1-87,5 3-473,-6 0 424,1 0-48,-1 0 40,-1 0-24,0 0 16,-1 2-32,8-2-376,-7 3 312,2 3-24,-1-1-64,1 1-24,-1-1-64,1 2-40,-1 1 48,6-8-144,-3 5 72,1 2 32,-2 1 16,3-1-72,1 0 24,0 0-48,0-7-24,0 6 0,0-1-8,0 1 40,0-3 8,0 1-16,3 1 24,-3-5-48,6 4-24,-1-2 8,1 0 32,8-1-40,-10 1 24,10-2-24,-14 0 24,4 0-40,12 0 56,-10 0-16,12 0 8,-13-3-8,13 3 16,-18 0-16,6-4 8,12 0-8,-13 1 40,10 3-80,-10-4 64,10 4 16,-15 0-40,5 0 48,10 0 57,-11 0 15,1 0 56,0 0 56,1 6 48,-6-6-280,5 3 264,1 1 48,-3 1 16,1-1-40,0 1 112,-4 3-64,0-8-336,0 7 288,0 7 40,0-10-80,0 3-24,0 8-40,-2-12-24,2-3-160,-2 6 96,0 1 16,0 0-8,-1 1-24,-1-1 41,2 0-65,2-7-56,-3 6 16,-1 1 0,0-2-16,1 1 0,-1-3 8,-1-1-88,5-2 80,-4 4-177,-1 1-119,-1-3-160,1 2-136,-1-2-160,1-1-200,5-1 952,-6 0-1224,3 0-345,-1 0-311,-1 0-361,1-3-351,0-3-273,4 6 2865,-3-5-2784,1-10 919,0 12 761,0-14-920,2 17 2024</inkml:trace>
  <inkml:trace contextRef="#ctx0" brushRef="#br0" timeOffset="2541">1288 12 2344,'0'0'0,"0"0"1000,0-4-112,0 1-87,0 3-801,0-4 784,0 4 176,0 0 224,0 0 128,0 2-47,0 1-145,0-3-1120,0 6 896,0 1-144,4 8-104,-1-10-55,-3 15-25,4-4-48,-4-16-520,3 20 488,1 0-32,0 4 8,-1 0-16,1-1 8,0 3-16,-4-26-440,3 27 409,1-2-1,-1 4-40,1-1-88,-4-1 0,6 0-40,-6-27-240,3 25 176,1 1-16,-1-3-56,-3 1-48,4-2 16,0-2-72,-4-20 0,0 20 24,3 0-8,1-2-40,0-2 8,-4 1-96,3-10-96,-3-7 208,6 16-312,-3-10-152,-3-1-232,4 2-241,-4-1-351,4-1-344,-4-5 1632,0 6-1961,0-4-431,0-1-241,0-1-79,0 0 711,0 0 793,0 0 1208,0 0-632,0-3-1032,0 3 1664</inkml:trace>
  <inkml:trace contextRef="#ctx0" brushRef="#br0" timeOffset="2542">1259 531 3264,'0'0'0,"3"2"1192,1 0-7,0 0-465,-4-2-720,3 0 656,3 0 168,8 0 200,-8 0 73,8 0-97,-8-4-224,-6 4-776,14 0 536,-10-5-192,12 1-128,-10-2-72,12 1-80,-13 0-24,-5 5-40,20-6-8,-5 1-88,-10 1-184,15 0-320,-14 1-400,10 3-464,-16 0 1464,4-4-1865,10 4-199,-10 0 263,1 0 585,1-3 528,8 3-1192,-14 0 1880</inkml:trace>
  <inkml:trace contextRef="#ctx0" brushRef="#br0" timeOffset="2543">1609 526 3024,'0'0'0,"0"0"1040,0 0 81,0 0-1121,0-4 808,0-1 16,0-1 176,4 1 168,-4-1 49,0 1-105,0 5-1112,4-6 872,-4 1-184,0 0-208,3-10-104,-3 15-55,0-4-33,0 4-288,0-3 272,0 3 40,0-4-16,0 4 56,0 0 0,0 0-16,0 0-336,0 2 344,-2 2-40,1 1 0,-5 2-40,1 1-40,-1 6-24,6-14-200,-5 5 176,1 10-32,-1-10 0,1 14-32,0-5 8,1 1-64,3-15-56,-2 7 65,0 13-9,0-13-32,2 11 48,0-12-32,0 10-16,0-16-24,0 6 24,0 8-24,4-10 16,0 1 40,1 2-64,1-1 40,-6-6-32,5 5 16,9 1-16,-10-1 0,2-3 0,-1 2 24,10-3-16,-15-1-8,3 0 16,3 0-16,10 0 8,-12 0 8,1 0-8,11-3 8,-16 3-16,4-4 0,12 1-64,-12-1-80,1-1-169,10-1-215,-15 1-192,0 5 720,5-6-944,1-8-280,-1 10-273,1-1-391,-3-12-360,1 14-161,-4 3 2409,4-6-2368,-1 1 719,1-1 681,-4-8 488,4 14-1144,-4 0 1624</inkml:trace>
  <inkml:trace contextRef="#ctx0" brushRef="#br0" timeOffset="2544">1816 524 1360,'0'0'0,"0"0"768,0 0-768,0 0 528,4-4 216,-4 1 152,0 3 137,0 0 79,4-4 0,-4 4-1112,3 0 1032,-3-4-175,4 4-129,-4 0-96,3-3-80,1 3-56,-4 0-496,4 0 448,-4 0-56,5 0-16,-1 0-16,-1 2-40,1 1-15,-4-3-305,0 4 256,4 1-32,-4 1 8,3 1-8,1 8-24,-4-10 8,0-5-208,4 14 136,-1-8 24,-3 10 16,0-10-16,4 10 24,-4-10-8,0-6-176,4 16 192,-4-11-8,0 12-48,3-12 48,1 2-56,-4 8 40,0-15-168,3 4 176,-3 1-40,4 2 24,-4-1-56,4-1 40,-4 1 0,0-6-144,0 5 160,3-1 8,-3-3-48,0 1 1,4 0-41,-4-2 48,0 0-128,0 0 152,4 0 48,-4-4 32,3 1-32,-3-1-24,4-1 40,-1-1-56,-3 6-160,0-14 176,4 10-24,-4-1-32,4-13 32,-1 14-80,-3-12 32,0 16-104,4-6 64,0-14-8,-1 15 8,1-13 24,-4 12 32,3-12-8,-3 18-112,6-4 144,-1-12-56,1 12 48,-1-1-16,-1-11-32,0 12 32,-4 4-120,5-6 64,-1 1 48,1 1-24,-1 1-8,1-1 16,-1 0-72,-4 4-24,5-3 64,1 3-32,-3 0 8,3 0 8,-1 0-16,-5 0-32,4 2 56,-1 3-32,1-1 16,0 1 0,-1 1 0,-3 8 40,4-10-40,-4-4-40,4 7 40,-4 8 1,3-10-41,-3 10 16,4-10-32,-4 10 48,0-15-32,4 5 8,-1 2 8,-3 8 24,4-10-64,-4 2-16,0-1 24,0-6 16,3 5 0,-3 3-16,4-3 32,-4 1-16,4-5 0,-4 1 0,0-2 0,3 2 40,-3 0-40,0 0 40,4-2-40,-4 0-8,4 0 16,-4 0-8,0-4-8,3 0 32,-3 1-24,4-3-24,-4-8 8,3 10 0,-3 4 16,0-16 56,4 12-16,0-12-16,-1 10 32,1-14-40,1 15 40,-5 5-56,4-18 8,0 12 8,1-10 8,-1 11-32,1-1 48,1-10-24,-6 16-16,5 0 64,10-6-48,-15 1 0,5-10 64,1 15-16,8-3 88,-14 3-152,0-4 136,6 0 16,-1 1-24,9 3 8,-10-4 64,0 4-88,-4 0-112,14 0 208,-10 0 0,1 0-32,1 2 48,8 0-64,-10 1-8,-4-3-152,5 4 192,1-2-48,8 3 56,-14 1-56,6 1-16,-1 0 32,-5-7-160,6 8 104,-1-3-32,1 0 16,-1 3-56,1-3-32,-1 2 40,-5-7-40,4 8 16,-1-3-32,1 1 64,-1-1-48,-3 0-32,4 1 0,-4-6 32,0 4-128,4 1-64,-4 0-144,3-3-96,-3 0-192,0 2-176,0-4 800,0 2-968,0-1-265,0-1-263,-1 0-480,-3 0-609,2 0-752,2 0 3337,-4 0-4225,1 0 553,1 0 1311,-2 0-599,4 0 2960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2:30.91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440 452 2008,'0'0'0,"0"0"0,0 2 80,0 0 24,0 0 80,0 0 88,0-1 128,0-1 144,0 0 112,0 0-656,0 0 777,0 0 79,0 0 40,0 0 40,0 0 16,0 0-5369,0 0 9779,0 0-4410,0 0-64,0 0-40,0-3-64,0 3-56,0-4-23,0 4-705,0 0 688,0-3-24,0 3-56,0-4-16,0 0-64,0 1-24,0 3-504,4-4 504,-4 0-55,0 1-33,0-3-56,4 3 8,-4-1-40,0 4-328,0-5 288,3-1-16,-3 1-56,4-1-8,-4 1-24,3-1 8,-3 6-192,4-5 184,0-10-48,-4 12 32,5-3-48,-1-8-32,-1 10 8,-3 4-96,6-5 96,-3-12-8,3 14 24,-1-3-16,1-8-72,8 10 32,-14 4-56,0-5 40,6-1 8,8-10 8,-10 12-24,1-1 32,1-1-39,-6 6-25,18-14 72,-13 10-16,12-1-56,-12-1 48,12 1-48,-12-1 32,-5 6-32,16-5 40,-10 1 64,14 1-48,-15-1-16,15 0-40,-14 1-48,-6 3 48,21-4-16,-15 4 0,14-3 56,-6 3-40,-8 0 40,14 0 32,-20 0-72,5 0 24,13 0-8,-12 1-16,12 1 40,-13 0 16,12 2 24,-17-4-80,3 3 72,14-1 8,-12 4-40,13-3-8,-14 3 8,11-1-24,-15-5-16,3 6 56,3-1-16,-1 0 40,1 3-8,8-3-32,-14 1 16,0-6-56,4 5 72,-1 0-48,1 1 8,0-1 24,-1 1-88,-3-1 48,0-5-16,4 2 32,-4 0-32,0 0 56,3-2-32,-3 0-8,0 2 64,0-2-80,0 0 72,0 0-32,0 0 8,0 0-64,0-4 16,0 0 56,0 4-56,0-3 24,4-1 24,-4 0-8,0-1-24,4-1 40,-1 1-16,-3 5-40,4-5 40,-4-10-24,4 11 16,-1-1 8,1-11-56,1 12 64,-5 4-48,4-5 0,1-10 8,1 11 40,8-10-64,-10 8-40,1-8 56,-5 14 0,6-4 24,8-12 32,-10 12-8,11-1-32,-12-1-8,12-8-16,-15 14 8,5 0 8,10-6-16,-10 1-24,15 0 16,-14-1 0,14 1 32,-20 5-16,5-6 48,15 1-8,-5-1 0,-10 1-24,15-10-48,-15 15 8,-5 0 24,22-3 0,-16-1 24,17 0 8,-8 1 8,1-1-40,0 1-24,-16 3 24,17-4-16,-3 4 32,1-4-16,-1 4 40,1 0-8,-1 0-32,-14 0 0,15 0-16,-10 0 16,15 0 16,-14 0 8,12 0 32,-13 0-24,-5 0-32,15 2 56,-11 0-40,10 2-16,-10 1 72,10 0-104,-10 1 64,-4-6-32,5 5 24,10 1-24,-11 1 16,-1 0-16,3 1 0,-1-1 0,-5-7 0,5 7 48,1 0-40,-2 1 24,-1-1-16,-3-2 24,4 1-8,-4-6-32,0 7 24,0-2 8,3 3 0,-3-3 64,0 1-96,0-1 0,0-5 0,4 2-16,-4 2-64,0-3 64,4 1 0,-1 0 56,-3 2-64,0-4 24,4 0 72,-4 1-48,4-1-96,-1 0 48,1 0-48,0 0 88,-4 0-16,3 0 56,1 0-16,-1 0-24,3-3-32,-3-1 16,3 1 0,-6 3 0,5 0 48,10-6-40,-11 2 8,1-1-16,11 0 0,-12 1 32,-4 4-32,16-6 16,-10 1-16,10 1 8,-10-1 8,12 1-32,-13 1 8,-5 3 8,20-6 24,-14 1-40,14 1 32,-4-1 32,-2-1-64,3 1 0,-17 5 16,16-6-16,0 1 0,1 1-40,-3 1 104,3-1 8,-1 4-32,-16 0-24,16-4 88,2 1-96,-1-1 16,1 1 40,0 3-64,-2-4 72,-16 4-56,19 0 32,-1 0-8,-2 0 112,2 0-96,0 0 8,2 0-32,-20 0-16,19 2-32,-3 0 32,0-1 32,-10 3-8,16 0 8,-8-1 8,-14-3-40,5 6 0,15-1 16,-14 1 0,12-1 0,-14 2-16,10 1 56,-14-8-56,4 14 0,10-10 72,-10 1-24,1 11-16,1-12 24,8 3-40,-14-7-16,0 17 16,6-12-16,-2 10-16,-1-10 40,1 10 24,1-10-48,-5-5 0,4 15 48,-1-12-48,1 5 24,-4-3 24,0 2-24,0-1 8,0-6-32,4 7 32,-4-2 24,0 1-80,0-3 65,0 1-82,0-2 25,0-2 16,3 2 40,-3 0-56,0-1 97,4-1-73,-4 0-8,0 0 16,4 0 0,-4 0 0,3 0-32,1 0-24,0 0 48,-4 0-8,5 0-40,0 0 40,1-3-16,8-1 16,-10 0-33,1 1 66,-5 3-33,17-4 0,-14 4-17,12-3 66,-10 3-65,12-4 32,-12 0-16,-5 4 0,18-3-32,-12-1 32,14 0 0,-15 4 16,15-3 16,-14-1-24,-6 4-8,21-3 16,-6-1-16,0 0-16,-1 4 48,2-3-16,1 3 0,-17 0-16,18-4 40,-2 4-40,-1 0 16,1 0 32,0 0-48,1 0 56,-17 0-56,18 0 16,-2 0-16,2 0-16,-1 0 64,-1 0 56,2 0 16,-18 0-120,17 2 120,-1 1-104,-1 1 0,-1 2-16,2-3 24,-10 3 24,-6-6-48,22 5 16,-17 1 16,13 1 24,-14 0-56,10 0-16,-10 1 32,-4-8-16,15 7 16,-12 7-16,3-8 64,8 8-40,-10-8-48,-1 1 48,-3-7-24,6 15 16,-3-10-32,1 11 48,0-10 16,-1 10-80,1-10 96,-4-6-64,0 14 0,0-8-32,0 8 72,0-8-8,0 10-16,0-11 88,0-5-104,0 15 64,-2-10-48,0 1 40,1-1-40,-1 2-48,-2 1 8,4-8 24,-4 14-16,3-10-48,-3 1 80,0 1 16,3-1 24,-3 1-40,4-6-16,-4 5 48,3 1-64,-3-1-32,2 0 96,0 1-48,0-1 104,2-5-104,-1 4 0,-1 0-24,2-1-8,0 1 0,0 0 48,0-3-16,0-1 0,0 4 16,0-2-64,3 0 96,1 1-48,0-1-16,-1 3 48,-3-5-32,4 2-16,1 2-48,1-2 112,10 0-112,-12-1 24,1 1 64,-5-2-24,17 4-8,-12-1-8,10-1 32,-10 2-16,17 0-48,-17 1 64,-5-5-16,22 4 16,-17 1-32,14 1 56,-14 8-40,17-12-8,-17 3-8,-5-5 16,24 15-32,-10-12 48,3 12 16,-3-10-8,1 12-24,-10-10 16,-5-7-16,20 16 0,-14-10 16,12 12-16,-13-3 32,14-1-112,-14 2 72,-5-16 8,20 15 8,-15-1-48,14-6 96,-14 12-24,11-13-64,-12 13 112,1-6-48,-5-14-32,6 8-64,-1 12 96,1-4-48,-1-1 32,-1-1 32,-1 2-24,-3-16-24,4 15 32,-4-1 16,4 5-16,-4-5-80,0 2 48,0 1 0,0-17 0,0 16-32,0-1 80,0-1-48,0 4 0,-2-10 48,-4 13 8,6-21-56,-5 15 32,0-1 16,-1 1-32,-1-8-32,-8 11 48,10-10-64,5-8 32,-7 14-16,-10-8 80,10 8-64,-13-8 24,13 1-40,-11 7 64,18-14-48,-8 4 16,-10 2-16,4 1 48,6-2-16,-8 1 40,2-1-56,14-5-16,-15 4 112,0-2-88,8-1 8,-11 1 80,13 0-96,-10 0-16,15-2 0,-4 2-48,-1 1 48,0-1-64,-1 0 80,2-2 48,1 2-128,3-2 64,-2 2 0,0-2-48,0 0 96,2 0-80,0 0 32,0 0-16,0 0 48,0 0 16,0 1-80,0-1 32,0 2-48,0 0 80,4 2-32,-4-1-16,4 3 32,-1-1-16,-3-5 0,0 6-48,4 8-8,-4-10 24,0 3 0,0 8 64,4-10 32,-4-5-64,0 15 24,0-10-32,0 13-8,3-11 32,-3 10 88,0-3-72,0-14-32,0 8 0,-2 11-128,-1-11-24,-3 12 120,3-13 32,-3 11 80,6-18-80,-5 15 48,-1 1 40,-8-1-88,8-1 32,-8 1-16,8-8-136,6-7 120,-16 20 0,11-15-16,-14 13-32,12-10 32,-13 8 32,13-9 0,7-7-16,-20 15-32,4-10 32,1 12-48,-3-12 16,0 10 64,0-12 16,18-3-48,-22 6-32,2 8 0,2-12-24,1 3 40,-3 1 48,2-4-48,18-2 16,-20 3-112,2-1-40,0-2-32,-2 2 32,2-2 136,0 0-24,18 0 40,-17 0-48,1 0-8,9-4-8,-13 1 48,5-1 32,8-1-32,7 5 16,-18-6 0,12 1 0,-1-1-32,0 1 8,0-1-8,1 1-48,6 5 80,-5-5-16,-1-10 48,1 11-32,1-1 48,2-10-64,-1 12 16,3 3 0,-2-6 32,2 1-16,0-1 0,0-8-16,0 14 8,0-4-16,0 4 8,0-3 8,0-1-8,0 0-24,0 4 40,0-3-16,0 3-48,0 0 48,0 0 48,0 0-80,0 0 48,0 0-32,0 0 0,0 2 48,0 3 40,0 0-56,0-1-16,-2 2-16,0 1 64,2-7-48,-3 14 0,-1-8 40,0 1-64,1 11 40,-3-12-64,1 10 16,5-16 32,-6 5-16,-1 10-72,-7-10 104,10 12 0,-11-12 8,10 12-24,5-17 0,-16 7 48,8 9-48,-10-10-16,11 12 48,-11-11-32,3 9-48,15-16 48,-7 8 0,-13 6-24,5-8-8,-1 1 64,2 7-48,-3-8-16,17-6 32,-18 5-32,2 10 32,-2-12 0,-1 3 16,1-1 0,-2 3-48,20-8 32,-20 5 32,0 0-64,-3 1 16,-1-1-24,1-1-24,-1 0 80,24-4-16,-20 1-32,-2 1 64,4-2-32,0 0 16,-2 0-32,2 0 16,18 0 0,-17 0 16,-1 0-64,4 0 64,-3 0-16,3-5-48,7-1 40,7 6 8,-17-5-48,12-1 32,-12 1-16,12 0 48,-10-1 16,10 1-48,5 5 16,-5-4 32,-1-1-16,1-1-80,-1 1 112,1-1-64,-1 3 32,6 3-16,-1-6-32,-1 1 0,-2-1 16,2 3-8,0 3 80,1-4-88,1 4 32,-2 0 0,0 0 0,0-4 0,0 4 64,1 0-80,-1-3 32,2 3-16,0 0-32,-2 0 0,2 0 152,-2 0-128,0 0-40,0 0 48,2 0 0,-1 0-104,-1 0 88,0 2 64,-3-1-64,1 1 32,0 2-8,4-4-8,-3 3 0,1 1 16,-4 0 32,3 1-48,-1 1-16,-1-3 32,5-3-16,-6 6-72,-8-1 72,8 1 120,-8 1-168,8 0 48,-10 8 88,16-15-88,-5 3-120,-14 3 136,12 1-16,-13-2-104,6 3 88,-1-3 16,15-5 0,-16 7 16,-1-1-16,1-1-48,-2 1 96,2-1-96,-1-1 48,17-4 0,-18 2 48,2-1-64,-2 1 64,1 0-8,1 0 8,0 0-136,16-2 88,-15 2-32,-1-2 0,8 0-24,-12 0 128,6 0-40,7-4-80,7 4 48,-19-4 16,14 1-48,-11-3 8,10 1 32,-1-1 8,-8-8 16,15 14-32,-3-4 16,-3-1-16,3-10 48,-3 12-96,4-12 32,-1 11 64,3 4-48,-4-5-16,1 0 16,1-10 0,0 11-88,0-1 128,0-1-40,2 6 0,0-5 16,0 0 48,0-1-144,0 2 64,0 1 0,0-1-8,0 4 24,0-3 16,0-1 24,0 4-56,0 0-8,0 0 24,0 0-16,0 0 32,0 0 8,-2 0 40,2 0-48,0 0-32,0 0 16,-1 0 16,-1 0-48,0 0 64,0 2-32,-1 0-32,1 1 48,2-3-16,-4 4 0,1-1 0,-1 1 16,-2 0-16,1-1-16,0 1 16,5-4 0,-8 5 0,1 1-16,-8-1 32,12-1 16,-12 0-48,10-1 16,5-3 0,-16 6 16,10-3-48,-10 1 32,8 0 16,-10-3-32,11 3 56,7-4-40,-20 4 16,6-1-32,-3 1 8,-1 0-24,2-1 168,-2-1-120,18-2-16,-17 4 8,1-3-8,0 3-120,-1-2 168,1-2-64,0 2 0,16-2 16,-15 0 0,-1 0-40,1 0 56,1 0 24,-1-4-128,1 0 136,14 4-48,-8-3 8,-10-1-64,13-1 144,-13-10-120,12 12 24,-10-3 48,16 6-40,-6-14 32,-1 10-16,-8-1 0,12-10 0,-3 11-32,1-10 16,5 14 0,-5-6 56,-1-8-88,1 8 48,1-8-16,2 8 0,-1-12 16,3 18-16,-2-5 0,0-10-40,0 12 24,2-12 40,0 10-80,0-10 40,0 15 16,0-3 48,0-3-152,0-10 112,0 12 40,0-1-64,0-1 64,0 6-48,0-14 32,0 10-80,4-1 96,-4-1-24,0 1-64,0-1 40,3 1-32,-3 5 32,0-4 0,0 1 16,0 3 144,0 0-184,4 0 40,-4 0-16,0 0 24,0-4-128,0 4 152,0 0-64,-2 0 16,0 0-48,1 0 48,1 0 0,-2 0-24,0 0 80,-2 0-24,2 0-64,-3 2 64,1 0-80,4-2 48,-3 1 16,-3 1 0,1 0-64,-1 0 48,1 0 16,5-2-16,-7 3 16,-8-1 56,10 2-24,-3-1-48,-6-1 16,8 0-32,-8 0-88,14-2 104,-5 0 16,-14 0 0,12 2 144,-11-2-64,3 0-56,8 0-48,7 0 8,-16 0-168,9 0 168,-12 0-136,12-4 120,-13 4 16,6-4-88,14 4 88,-8-3 72,-10-3-40,11 1 0,-11 1 72,12-1-120,6 5 16,-16-6-32,11 1 16,-12-1 64,12 1 24,-10-10-24,10 12 16,5 3-64,-8-6-32,1-8 32,0 10 32,2-1-64,-3-10 48,1 10 24,2-13-8,5 18-32,-6-6 16,2-12-16,1 13-48,1-15-8,0 14 56,0-12 0,2 18 0,-1-5 0,1-10 16,0 10-32,0-10-16,0 10-32,0-1 96,0 6-32,0-16 48,3 12-48,-3-1 16,4-10-80,-4 12 80,3-3 16,-3 6-32,4-14-16,0 14 48,-1-6-64,1 1 0,0-1 32,-4 6 0,3-5-40,-3 1 40,4 1 8,0-1 24,-4 4-16,3-4 0,1 1-16,-4 3 0,0 0-32,0 0 128,3 0-112,-3 0 0,0 0 48,4 0-96,-4 0 64,0 0 16,0 0-32,0 0 16,0 0 64,0 0-96,0 0 0,0 0 80,0 0 72,-2 0-168,0 0 64,1 1-32,-1 1-56,2-2 72,-4 2 0,1-2 104,-1 0-88,-2 0-32,3 0 120,-3 2-152,6-2 48,-5 0 16,-1 0-16,1 0-104,0 0 88,-1 0 0,1-4 16,5 4 0,-6-3 80,-1 3-24,-8-4-40,12 0 0,-4-1-104,-8-1 24,15 6 64,-4-5 16,-3 0-32,0-10 80,-8 15-32,12-16-64,-5 12 48,8 4-16,-14-5-64,8-10-8,1 15-8,-2-5 40,1-12-24,-1 12 32,7 5 32,-5-15 48,-1 10-48,3-11 32,-1 10-16,-2-16-64,3 17 16,3 5 32,-4-20 48,2 14-48,1-12 56,-1 13-40,0-13-48,0 12 48,2 6-16,0-18-40,0 13 56,0-15 8,0 5-64,0 10 64,0-13-32,0 18 8,0-6-16,0-12 0,0 12-48,6-13 48,-3 13 32,1-12 16,-4 18-32,3-4 88,3-12-72,-2 10 0,1-10-16,0 13 0,1-12-48,-6 15 48,5-5-8,1-1 8,-1-12 0,1 14 40,-1-1-40,10-1 32,-15 6-32,0-5 16,5 0-16,1-1 0,-1 1-16,0 1-48,-1 0 56,-4 4 8,6-3 0,-3-1-32,1 4 32,-1-4 32,1 4-32,0 0 8,-4 0-8,3 0 16,-3 0 0,4 0 16,0 0 0,-4 0-32,0 0 32,0 2-48,0-2 0,0 2-16,0-2 64,0 0-32,0 2 32,-2 2-24,0-1 24,-2 3-64,1-3 48,-1-1-56,4-2 40,-4 2-32,-1 0 48,0 0-32,-1-1 48,1 1-48,-3-2 56,8 0-40,-5 0-24,-2 0 48,-1 0 8,3 0-32,-1 0 48,1 0-48,5 0 0,-7-3-16,1-1 16,1 0 0,-1 1 0,1-1 0,1 0 64,4 4-64,-5-3 0,-1-3 0,1 1 8,1-10-96,1 12 120,1-3-32,2 6 0,-4-14 0,2 14 120,1-15-72,-1 12-16,2-3-24,0-10-48,0 16 40,0-4-32,0-1-16,0-10 64,0 12-48,3-14 8,1 14 24,-4 3 0,4-6-48,1-8 32,1 10 32,-1-2-16,1-10 48,-1 11-40,-5 5-8,5-15 0,1 12 16,10-3-32,-12-10 8,1 12 16,10-10 8,-15 14-16,3-4-16,3-11 32,10 10-56,-12-10 8,12 10 48,-10-10 16,-6 15-32,18-3 40,-13-3-40,12-10 32,-12 12-16,13-1-80,-12 0 96,-6 5-32,18-6 0,-13-8-32,13 14 16,-12-4 8,10-2-24,-10 3 0,-6 3 32,16-4 64,-12 4-64,10-3 8,-10 3 40,10-4-64,-10 4 0,-4 0 16,5 0-16,1 0 8,8 0 8,-14 0-16,6 0 40,-1 0-48,-5 0 24,6 0-48,-3 0-24,1 0-144,-4 0-56,4 0-160,-1 0-113,-3 0 545,0 0-680,0 0-288,0 0-176,0 0-304,0-4-441,0 4-455,0 0 2344,0 0-3065,0-3-1024,0 3-336,0 0 1345,0-4-1105,0 4 4185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2:52.078"/>
    </inkml:context>
    <inkml:brush xml:id="br0">
      <inkml:brushProperty name="width" value="0.05" units="cm"/>
      <inkml:brushProperty name="height" value="0.05" units="cm"/>
      <inkml:brushProperty name="color" value="#91AE1F"/>
    </inkml:brush>
  </inkml:definitions>
  <inkml:trace contextRef="#ctx0" brushRef="#br0">1 124 2648,'0'0'0,"0"-4"40,0-10-8,0 8 16,0-10 112,0 13 152,0 3-312,0-6 520,3-8 216,-3 10 193,4-2 119,-4-8 80,4 10 64,-4 4-1192,3-3 1177,1-3-25,0 1-64,-1-1-80,-3 1-47,4 1-65,-4 4-896,0-3 872,4 3-48,-4 0-72,0 0-64,0 0-79,0 0-97,0 0-512,0 0 488,0 0-88,3 3-48,-3 3-24,0 1-40,4 7 8,-4-14-296,0 6 216,0 12-32,0-11-24,3 15-72,-3-6 48,0 3-16,0-19-120,0 18 128,0 0-24,0 2 16,0 2-8,4 1-64,-4 3-8,0-26-40,0 23 40,0-1 48,0 0-24,0 0 16,0 1-40,0 1 16,0-24-56,0 25 40,0-1 0,0 3 17,-2 0-33,0 2 32,1 2-32,1-31-24,-2 31 16,0-2 0,-2-1 8,3-3 0,-1 2-24,0 0 96,2-27-96,-2 28 32,-2-3-8,3 0 48,-1 1-48,0-2 16,0-3 48,2-21-88,0 22 48,0-2 8,0 0-24,0-2-24,0-1 24,0-1-48,0-16 16,4 16 32,-1-9 8,1 12-16,0-14 32,1 10-32,1-12-24,-6-3 0,14 6 32,-10 1-8,1 7 64,12-10 64,-12 2-56,10-3 56,-15-3-152,3 4 128,12-1-16,-10 1 80,11 0-8,-10-2-24,10-1-24,-16-1-136,6 2 144,12 0-40,-13 0 24,13 0-16,-12-2-24,10 0-16,-16 0-72,6 0 88,8 0-48,-8 0 32,10 0 0,-12 0 0,12 0-32,-16 0-40,4 0 32,12-4 0,-12 0-32,12 4 40,-11-5-8,12 1-8,-17 4-24,3-3 48,14-1-32,-12-1 24,1 1-40,10-2 56,-12 1-40,-4 5-16,5-4 16,0-1 16,10 1-48,-11-1-16,1-1-56,1 3-8,-6 3 96,5-4-248,0 1-56,-1-1-72,1 0-128,1 1-176,-2-1-88,-4 4 768,5-4-969,-1 1-95,-1 3-72,1-4-152,0 0-217,1 4-79,-5 0 1584,4-3-1792,1-1-201,1 1-207,-1-1-353,10 0 201,-15 4 711,0 0 1641,5-3-1000,0 3-1656,-5 0 2656</inkml:trace>
  <inkml:trace contextRef="#ctx0" brushRef="#br0" timeOffset="2766">811 800 2704,'0'0'0,"0"0"384,0 0-384,3-6 520,-3 6-520,4-14 688,0 10 113,1-11 143,-1 12 56,-1-3-32,3-8-104,-6 14-864,3-4 745,1-1-73,0-10-64,-1 12 0,-3-3 0,0 1 0,0 5-608,0-6 624,0 1-32,0 1 1,-2 1-81,1-1-64,1 4-448,-6 0 424,1-4-80,-1 4-48,1 0 24,-2 0-80,-8 0-8,10 0-32,5 0-200,-15 2 176,11 4-32,-3-1-56,-7 2 8,8 1-72,-1 8 48,7-16-72,-15 5 64,10 13-8,-10-10 16,10 12-48,-10-6-8,15-14-16,-3 15 32,-4 3 16,-1-2 0,3 1-8,-1-1-8,1-2 8,3 1-40,2-15 0,-2 15 48,1-1-40,-1-9 16,2 14 25,0-14-9,0 10 16,0-15-56,3 5 24,1 1 56,0 1 16,1-2-24,10 1 64,-12-1 8,-3-5-144,6 2 176,12 2 8,-13-3 56,12-1-16,-14 0 24,14 0 56,-17 0-304,3-3 248,14-1 48,-12-1-24,11-1-40,-10-8-24,12 10-24,-18 4-184,5-5 160,10-12-16,-11 14 16,10-12-64,-10 10-16,1-10-32,-5 15-48,6-5 56,-1-10 16,1 10-64,-1-10 24,0 12-24,-1-12-8,-4 15 0,4-4 40,-1-10-40,1 8-80,-4 1-40,0-11-96,4 12-112,-4 4 328,0-5-464,0-10-80,3 11-232,-3-1-232,4 0-265,-4-10-343,0 15 1616,0 0-1888,3-5-329,-3-1-447,0 1-265,4-1 697,0 3 775,-4 3 1457,0 0-1136,3-4-864,-3 4 2000</inkml:trace>
  <inkml:trace contextRef="#ctx0" brushRef="#br0" timeOffset="2767">1241 751 2320,'0'0'0,"4"0"32,1 0 0,1 0 72,10-4 104,-16 4-208,4-4 360,1-1 144,10 1 72,-12-1 9,1-1 31,1 1-24,-5 5-592,6-6 616,-1 1-32,-1 0-16,-1-1-24,-3 1 24,0 1 49,0 4-617,0-4 640,0 4 32,0 0 0,-1-3-40,-1 3-56,-4 0-40,6 0-536,-5 0 504,-1 0-71,-1 0-9,0 0-24,-8 0-80,10 2 0,5-2-320,-15 3 264,10 3-24,-11 1-48,8 7-24,-10-8-24,13 8-24,5-14-120,-17 6 112,12 8-48,-10-6 16,10 8-8,-2-9 0,-1 10 8,8-17-80,-7 7 80,2 11 16,-1-11-32,1 10 24,1-12-48,1 10-16,3-15-24,-2 5 64,2 2-32,0 8 16,0-10-24,0 3 24,0-1 0,0-7-48,3 7 56,3 0-16,-1 1-40,1-3-24,8 0 0,-10-1 8,-4-4 16,5 4-24,13-2 24,-14 1-32,12-1-56,-10 0-64,12 0-208,-18-2 360,5 0-496,14 0-192,-14 0-208,13 0-176,-12 0-209,12-4-199,-18 4 1480,14-5-1720,-8-10-161,16 11-87,-8-10 407,-8 10 529,15-12 432,-21 16 600,15-6-208,-10-10-1856,-5 16 2064</inkml:trace>
  <inkml:trace contextRef="#ctx0" brushRef="#br0" timeOffset="2768">1566 689 2192,'0'0'0,"0"0"0,-2 2 56,-1-1-16,-3 1 8,-1 0 32,0 0 24,1 0 32,6-2-136,-7 5 136,0 1 8,-1-1-16,3 2-8,0 8 32,-1-10 0,6-5-152,-5 8 152,-1 6 0,-1-8-24,1 8 0,1-9 8,0 10 8,5-15-144,-4 7 216,0 8 49,2-10 47,-1 10 16,1-12-16,-2 12-40,4-15-272,-1 4 256,-1 1-24,0 2-8,2-1-24,0-1-16,0 1-8,0-6-176,0 3 144,0 1 0,4-2-8,1 0 0,-1-1-8,1 1-8,-5-2-120,6 0 112,-1 0 16,10 0 16,-12-3 40,3-1-8,10-2 0,-16 6-176,5-5 160,10 0 0,-10-10 9,12 11 23,-12-1 16,12-11 0,-17 16-208,3-4 232,13-11 8,-12 12 24,11-3 56,-12-10-8,3 12 8,-6 4-320,5-5 352,1-10 0,8 15 56,-14-3 16,6-1 24,-3 1 9,-3 3-457,4 0 480,-4-4-24,3 4 8,1 0-64,-4 0-88,4 0 8,-4 0-320,0 0 312,3 2-24,-3 0 24,4 3-24,0 0-64,-4 1 0,0-6-224,3 5 168,-3 1-32,4 1-7,-4 8-65,4-12 8,-1 4-24,-3-7-48,0 15 40,4-11-16,-1 1-16,1 2 8,0-1-16,-4-1-24,0-5 24,3 7-88,1-1-56,1-1-89,-1 1-103,0-3-136,1 1-56,-5-4 528,6 2-632,-1 0-96,0 0-80,1-2-192,-1 0-169,1 0-167,-6 0 1336,5-4-1544,1 0-185,-1 1-79,1-12 56,-1 11 479,0-12 465,-5 16 808,15-5-424,-15-13 288,5 3-1752,-5 15 1888</inkml:trace>
  <inkml:trace contextRef="#ctx0" brushRef="#br0" timeOffset="2769">2002 153 1840,'0'0'0,"0"0"648,0 2-136,0 0 224,-2 0 112,2-2-848,-2 5 945,2 0 71,-2 10-24,1-8-16,1 11-95,0-18-881,-2 8 760,0 13-24,0-6-104,0 1-8,1 3-16,1-3-24,-2 4-40,2-20-544,0 18 529,0 0-17,0 4-56,0 0 0,0 1-64,0-23-392,0 26 360,0-3 8,-2 5-48,2-1-48,0-2-48,0 1-64,0-26-160,0 23 120,0-3-8,0 0-32,0-2-40,0 1 8,0-1-48,4-2 0,-4-16 0,3 16-24,1-8-88,-4 10-128,3-13-96,-3 12-152,4-12-88,-4-5 576,0 16-752,0-12-224,0 3-209,0 1-239,0-3-272,0-5 1696,0 5-2009,0-3-247,0 0 327,0 0 649,0-2 544,0 0-1384,0 0 2120</inkml:trace>
  <inkml:trace contextRef="#ctx0" brushRef="#br0" timeOffset="2770">1938 640 4448,'0'0'0,"0"0"1337,0 0-377,4 0-160,0 0 32,-1 0 48,-3 0-880,4 2 873,1-1-153,1 1-160,8 0-160,-10 0-120,1 1-96,-5-3-184,6 2 144,-1 2-56,10 0-40,-12-1-16,3 1-16,10-1-16,-16-3 0,4 2-48,10 2-120,-8 0-224,8-3-288,-8 3-368,10 1-369,-16-5 1417,4 4-1744,14 0-208,-14-1 447,12 3 513,-11-3 464,12 1-1416,-17-4 1944,0 0 0</inkml:trace>
  <inkml:trace contextRef="#ctx0" brushRef="#br0" timeOffset="2771">2321 849 3464,'0'0'0,"0"0"1192,-1-4 137,1 4-1329,-2-4 1240,0-1-88,2-10-47,0 12-129,0-3-184,0-8-184,0 14-608,0-4 448,0-1-112,0-12-88,0 14-88,0-3-64,0-10-56,0 16-40,0-4 16,0-1-32,0-10-56,0 12-184,0-3-288,0-10-424,0 16 968,0-4-1488,0-1-529,4-12-239,-4 17 487,3-14 617,-3 10 560,0 4 592,0-3-1912,0 3 1912</inkml:trace>
  <inkml:trace contextRef="#ctx0" brushRef="#br0" timeOffset="2772">2407 489 1880,'0'0'0,"0"0"0,0 0 1944,-2-4-759,0 1-241,0-3-288,-1 3-184,1-1-144,2 4-328,-2 0 240,0-4-96,0 4-72,1 0-40,-1 0-88,0 0-112,2 0 168,0 0-360,0 0-288,0 0-400,0 0-305,4 2 257,-1 2 312,-3-4 784,4 5-752,1 1-808,-5-6 1560</inkml:trace>
  <inkml:trace contextRef="#ctx0" brushRef="#br0" timeOffset="2773">2654 652 2552,'0'0'0,"0"0"648,0 0 248,0 0 25,0 0-33,0 0-888,0 0 840,0 0-80,0 0-136,0 2-136,0-2-112,0 0-88,0 0-288,0 2 233,-2-2-25,0 2-40,0 0-16,-1 1-16,-1 1-56,4-4-80,-5 5 80,-1 1-32,1-1-8,-1 1 0,1 1 0,-1 8-8,6-15-32,-5 5 40,-2 10-32,1-10 32,-1 10-16,1-10 40,1 11 40,5-16-104,-7 8 88,1 8 40,1-9 32,3 10 8,0-12 16,0 13 32,2-18-216,-1 7 176,-1 12 8,2-14 0,0 11-8,0-10 32,0 8 16,0-14-224,0 6 216,3-1 24,1 10 48,0-13 24,1 1 41,1-1 63,-6-2-416,16 2 456,-12 0 40,1-1-8,11-1 48,-12 0 0,1-3-32,-5 3-504,17-4 504,-14-1-88,3-1-39,8 1-9,-10-11-32,0 12-24,-4 4-312,5-16 248,10 10-56,-12-10-40,1 10-64,1-10 0,-1 11 8,-4 5-96,4-17 48,-1 14-8,-3-12-40,4 11-40,-4-1-72,3-10-112,-3 15 224,0 0-336,4-5-168,-4-10-184,4 15-233,-4-5-271,3 1-312,-3 4 1504,0-3-1785,4-3-287,-4 3-329,4-1-167,-1 4 367,1-4 761,-4 4 1440,4 0-824,-1 0-1216,-3 0 2040</inkml:trace>
  <inkml:trace contextRef="#ctx0" brushRef="#br0" timeOffset="2774">2814 725 2344,'0'0'0,"3"0"608,-3 0-608,0 0 888,0 0 169,4 0 119,-1 0 72,-3 0 16,4 0-15,-4 0-1249,4 0 1152,-1 0-104,1 0-72,0 0-80,-1 0-103,1 0-25,-4 0-768,5 0 704,-1 2-56,1 2-40,-1 1-88,0 0-64,-1 1-39,-3-6-417,6 5 328,-3 3-16,1-1 0,1 7-80,-1-8 8,0 8-16,-4-14-224,3 6 168,1 12-16,0-13 24,-1 14-16,1-14 16,-1 13-48,-3-18-128,4 7 80,-4 12-16,4-12-8,-1 11 32,-3-11-8,4 10 8,-4-17-88,0 7 56,0 9 8,4-10-16,-4 1 8,3 0 24,-3 0-32,0-7-48,4 8 40,-4-3-40,4 1 16,-4-1 24,3-1-16,1-2 72,-4-2-96,0 1 40,3 1-24,1-2 16,-4 0-16,4 0 64,-1 0 16,-3 0-96,4-3 120,0-1-16,-4-2-24,3 1-8,1 0 8,-1-1-32,-3 6-48,4-16 56,0 12 0,-1-1-32,3-12 49,-1 14-49,-1-14-8,1 12 0,-5 5-16,15-18-16,-15 3 0,5 10 16,10-13-16,-12 3 48,1 10-16,-4 5-16,15-24 40,-12 10 8,3 8-16,8-14-32,-10 15 24,-4 5-24,14-17 16,-10 14 0,12-12-16,-12 12 48,11-3-32,-12-8-16,12 14 24,-15 0-24,3-6-24,12 2 80,-12 1 0,3-1 80,8 4-40,-14 0-96,4 0 120,2 0 64,8 0 24,-14 0 0,5 4-16,1 1 32,8 1-72,-14-6-152,0 7 200,6 0 0,-2 1 0,1-1 0,-1 7-48,1-10-64,-5-4-88,4 5 56,-1 10 32,1-10-16,0 12 48,-4-12-96,3 12 32,-3-17-56,0 7 32,0 9 16,4-10-8,-4 1-8,0 7-32,4-10 8,-4-4-8,0 7 16,3 1-72,-3-1-32,0-2-88,0 1-64,0-1-208,0-5 448,4 4-512,-4-1-160,0-1-128,3 2-41,-3-2-223,4-1-336,-4-1 1400,0 2-1872,4-2-601,-1 0-616,-3 0-631,4 0 191,0 0 1176,-4 0 2353,0 0-3368,0 0 3368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2:59.669"/>
    </inkml:context>
    <inkml:brush xml:id="br0">
      <inkml:brushProperty name="width" value="0.05" units="cm"/>
      <inkml:brushProperty name="height" value="0.05" units="cm"/>
      <inkml:brushProperty name="color" value="#91AE1F"/>
    </inkml:brush>
  </inkml:definitions>
  <inkml:trace contextRef="#ctx0" brushRef="#br0">607 37 2584,'0'0'0,"0"0"64,0 0-64,0 0 56,0 0 48,0 0 104,0-3 112,0 3 112,0-4 112,0 4-544,0 0 617,0-4 23,0 1 80,0 3 24,0-4 24,0 4 16,0 0-784,0-4 777,3 1-9,-3-1-16,0 0-16,0 4-16,0-3-32,0 3-688,0 0 640,0 0-15,0 0-33,0 0-40,0 0-56,-2 0-24,2 0-472,-3 0 440,-1 0-8,1 2 0,-1 1 8,-2 3 56,1-1-63,5-5-433,-7 6 432,-8 1-24,10 0-56,-2 0 24,-10 8-56,12-11-8,5-4-312,-17 7 296,12 7-32,-10-10 24,10 11 0,-11-10-8,10 9-40,6-14-240,-18 6 216,13 1 0,-14 10-15,12-12-9,-11 10-40,13-10 8,5-5-160,-19 18 152,14-12 16,-11 12-8,10-13-8,-10 13-8,10-3 8,6-15-152,-14 7 128,8 13 24,-12-5-24,13-1 16,-12 1-32,12-1 16,5-14-128,-16 7 56,10 12 0,-10-5 16,10-7-32,-10 15 88,9-7-16,7-15-112,-15 16 88,10 0 72,-11-1-48,12-1 32,-3 1 48,-8 1-80,15-16-112,-4 17 136,-3-1-24,-7 0-32,10 3 32,-3-1-40,0 2 48,7-20-120,-15 20 88,10 1 0,-3-1 48,1 0-15,2 2 7,-3-2-40,8-20-88,-5 20 112,-1 2-88,1 0 64,0-1-24,-1 1 24,2 0-8,4-22-80,-1 22 88,-3 0 16,2-1-56,2 1 24,0 2-8,0-4-24,0-20-40,0 22 96,0-2-8,0 0 16,6 3 64,-1-1-88,1-2-8,-6-20-72,5 20 120,0-2-120,10 0 112,-11 2-40,1-2-40,13 0 96,-18-18-128,4 19 16,10-3 8,-10 0 40,10 1-48,-10 1 64,12-2 8,-16-16-88,4 17 80,12 1 40,-10-4-24,10 1 0,-10-1-64,12 1 8,-18-15-40,5 14 32,15 1 0,-14-1 80,12-6-32,-13 8 24,12-11-56,-17-5-48,5 17 16,17-12 80,-17 10-32,13-10 16,-12 13-8,14-12 8,-20-6-80,5 7 48,15 9 32,-14-12 0,16 11-32,-17-10 16,15 2-16,-20-7-48,5 15 64,15-10-32,-14 2 0,10 8-32,-12-11-32,1 1 96,-5-5-64,15 6 0,-12-1 64,3 0-48,10 1-64,-12-2 64,-1 1 48,-3-5-64,6 5 64,-1-1 16,1 1-16,-1-1 1,-1-2-65,0 0 0,-4-2 0,3 2 0,1-1 0,-4 1 0,3 0 0,-3 0 0,4 0-17,-4-2 17,0 1-64,4-1-48,-4 2-96,3-2-16,-3 0-48,4 0-72,-4 0 344,0 0-376,4 0-120,-4-3-88,0-1-88,3 4-128,1-4-177,-4 4 977,0-3-1088,3-1-192,1-1-96,-4-1-33,0 1-159,4-1-80,-4 6 1648,0-5-1873,3-1-303,1 1-329,-4-11-359,4 12-81,-4-1 809,0 5 2136,0-19-1345,0 16 665,0-14-1688,0 17 2368</inkml:trace>
  <inkml:trace contextRef="#ctx0" brushRef="#br0" timeOffset="585">601 1415 3264,'0'0'0,"0"0"696,0 2 177,0 0-17,0-2-856,0 0 736,0 2-32,0 0 8,0-1 32,0 1 49,0 0-1,0-2-792,4 2 816,-1 0-40,1-1-8,0 1-24,-1 2-16,3 1 57,-6-5-785,5 4 792,1 1-32,8 1 8,-10 1-72,1 8-16,10-10 1,-15-5-681,3 15 632,12-10-56,-11 11-72,12-10 8,-12 10-56,1-10 48,-5-6-504,16 16 448,-12-9-48,11 11-7,-12-12-33,3 12-16,-1-12-40,-5-6-304,6 20 288,-1-13-64,0 13 16,1-4 16,-1-1-48,1-1 32,-6-14-240,5 7 200,1 13-24,-1-12 8,-1 12 24,1-13-24,-1 13 24,-4-20-208,3 14 160,1 1 0,0-1 48,-4 1-8,0-10-7,3 14 7,-3-19-200,0 5 144,0 11 24,0-8 56,0 8-72,0-11-32,0 10 32,0-15-152,-1 4 136,-3 3 0,-2 7 72,1-8-64,0 8-72,-3-8 48,8-6-120,-7 14 80,-8-8 32,10 1-8,-2 8 64,-10-10-24,12 0-40,5-5-104,-18 15 144,3-10-72,1 3 24,7 6 0,-12-10-64,12 1 32,7-5-64,-18 6 40,11-1-8,-11 10 48,12-13-80,-8 1 16,8 1-32,6-4 16,-7 3-16,-8 1 16,10 0-16,-2-3-16,-1 1-32,3 0-104,5-2 168,-4 2-280,1-2-80,1 0-224,0 2-112,2-2-248,0 0-297,0 0 1241,0 0-1432,0-6-264,4 1-353,10-1-479,-10 1-689,12 0-1192,-16 5 4409,6-6-4137,10 1-280,-12-1 1337,-4 6 3080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12.286"/>
    </inkml:context>
    <inkml:brush xml:id="br0">
      <inkml:brushProperty name="width" value="0.05" units="cm"/>
      <inkml:brushProperty name="height" value="0.05" units="cm"/>
      <inkml:brushProperty name="color" value="#006CF9"/>
    </inkml:brush>
  </inkml:definitions>
  <inkml:trace contextRef="#ctx0" brushRef="#br0">28 3 2208,'0'0'0,"0"0"0,-2 2 168,-2-2 96,-1 0 120,1 0 160,1 0 56,1 0 89,2 0-689,-2 0 696,0 0 24,0 0 16,1 0-48,1 0-24,0 0-88,0 0-576,0 0 457,0 0-1,0 0-48,0 0 32,0 0 48,0 0-24,0 0-3177,0 0 5890,3 0-2721,-3 0-16,4 0 0,-1-4-8,1 4 9,-4 0-441,4 0 504,-1 0-40,1 0-8,0 0-24,-1 0-72,3 0 24,-6 0-384,3 2 400,3 0-32,-1 1-32,1-1-32,8 0-40,-10 0 9,-4-2-273,5 1 272,1 1 0,8 2-40,-10-2-48,1 1 32,10 1-16,-15-4-200,4 5 160,1 1 72,9-1-40,-10-1-16,11 0 72,-12-1-56,-3-3-192,17 6 152,-12-3 48,11 3-72,-10-3 80,8 3 32,-10-1-56,-4-5-184,15 6 176,-12-1-32,14 1-24,-12 8-24,9-10 40,-8 1-56,-6-5-80,14 7 121,-10 8 15,11-11-56,-12 3 32,12 7-56,-12-10 8,-3-4-64,6 5 80,8 1 48,-10 1-16,11 0-32,-12 1 0,12-1 8,-15-7-88,5 7 64,1 1 24,12-1-32,-15 7-8,3-10 24,10 1-40,-16-5-32,4 6 96,1 1-80,1-1-8,-1 1 8,10 0 16,-15-1-48,0-6 16,5 5 56,1 2-32,-1-1-8,0-1 24,1 1-24,-2 1 0,-4-7-16,5 5 0,-1 1 72,-1-1-120,1 1 40,0-1 16,-1 1-160,-3-6 152,4 5 16,-1 0-32,1-1 32,0 1 56,-4 1-184,3-2-128,-3-4 240,0 5-336,4-3-104,0 1-88,-4 1-81,3-2-143,-3 0-184,0-2 936,4 2-1128,-1-1-273,1 1-359,0-2-416,-4 0-537,3 0-544,-3 0 3257,4 0-3040,0 0 975,-1 0 841,1 0-960,-4 0 2184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12.976"/>
    </inkml:context>
    <inkml:brush xml:id="br0">
      <inkml:brushProperty name="width" value="0.05" units="cm"/>
      <inkml:brushProperty name="height" value="0.05" units="cm"/>
      <inkml:brushProperty name="color" value="#006CF9"/>
    </inkml:brush>
  </inkml:definitions>
  <inkml:trace contextRef="#ctx0" brushRef="#br0">2 144 1808,'0'0'0,"0"0"0,0 0 72,0 0 80,0 0 152,-2 0 176,2 0 192,0 0 136,0 0-808,0 0 825,0 0 7,0 0-16,0 0-24,0 0 16,0 0 16,0 0-5721,0 0 10619,0 0-4922,0 2-56,4 0-56,1-1-56,1 3 8,-6-4-640,5 4 585,1 1-17,-1-1-72,0-1-64,1 3-48,-6-6-384,14 5 336,-10 1-24,1 1-48,1 0-24,10 1 16,-12-1-32,1 0-24,-5-7-200,17 7 200,-12 1-32,10-1 8,-10 0-16,11-1-56,-10-1 57,-6-5-161,16 5 144,-12 1 88,12-1-32,-12-1-80,12 0 40,-10-3-112,-6-1-48,14 2 128,-8 0-56,10 0-8,-11 0 24,14-2-16,-14 0 32,-5 0-104,15 0 120,-12 0-104,3 0 96,8 0 32,-10 0-8,1-4 72,-5 4-208,6-4 104,-1 1 24,10-3-56,-15 1 56,5-1-8,-1-8-32,-4 14-88,5-4 120,1-10-104,-3 8 48,3-10 24,-3 11-32,1-14 56,-4 19-112,4-5 80,-1-13-40,1 12-8,-1-12 32,-3 13-80,4-13 32,-4 18-16,0-6 8,4-8-16,-4 10 48,0-11-16,0 12 16,3-3 16,-3 6-56,0-5 40,0-10-80,0 12 40,0-3-72,0 1-80,0-1-32,0 6 184,0-5-360,0 0-128,0-1-96,0 2-120,-1 1-104,1-1-201,0 4 1009,0 0-1248,0-3-288,0 3-377,0 0-279,0 0-321,0 0-71,0 0 2584,0 0-2009,0 0 721,0 0 616,0 1-1264,0-1 1936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16.657"/>
    </inkml:context>
    <inkml:brush xml:id="br0">
      <inkml:brushProperty name="width" value="0.05" units="cm"/>
      <inkml:brushProperty name="height" value="0.05" units="cm"/>
      <inkml:brushProperty name="color" value="#006CF9"/>
    </inkml:brush>
  </inkml:definitions>
  <inkml:trace contextRef="#ctx0" brushRef="#br0">387 46 2032,'0'0'0,"-2"0"536,2 0-536,-2 0 720,1 0 112,-1 0-7,2-3 7,0 3 24,0 0 32,0 0-888,0 0 912,0 0-24,0 0 25,0 0-17,0 1 16,0 5 16,0-6-928,0 5 848,0 10-31,0-10-57,0 12-88,0-12-24,0 11-64,0-16-584,0 6 568,0 12-56,0-11-23,3 11-33,-3-10-88,0 8-16,0-16-352,0 15 296,4-1 8,-4 1 56,4 1-48,-4 0-16,0 2 16,0-18-312,0 19 208,0 1 8,3 0-72,-3-2 16,0 0 40,0 0-40,0-18-160,0 18 200,0 2-24,0 0-55,4 0 31,-4 0 0,0 0-16,0-20-136,0 18 136,4 0-56,-4 1 48,0-1-64,0 0-8,0 0 16,0-18-72,0 20 40,0-4-16,3-1 24,-3-1-8,4-6-40,-4 6 56,0-14-56,4 6-16,-4 8 0,3-8 16,1 1-24,-1 7 40,-3-10-16,0-4 0,4 5-16,0 1-24,-4-1-104,0 1-16,3-1-80,-3-3-72,0-2 312,0 4-393,4-2-103,-4-1-128,0 3-112,0-2-56,0-2-152,0 0 944,4 2-1065,-4-2-247,0 0-248,0 0-281,3 0-383,-3 0-289,0 0 2513,0-4-2776,4 0 287,-4-1 913,0-1 688,0-8-600,0 14 1488</inkml:trace>
  <inkml:trace contextRef="#ctx0" brushRef="#br0" timeOffset="722">0 115 1536,'0'0'0,"0"0"240,0-3 112,0-3 152,0 6-504,0-16 608,0 16 48,4-6 88,1 3 41,-1-3 31,0 3 40,-4 3-856,3-4 840,3-1-16,-1 1-55,12 0-57,-14 1-104,12-1-56,-15 4-552,3 0 504,3-4-48,10 4 0,-10-3 64,10 3-72,-11-4-15,-5 4-433,19 0 416,-14-3-72,15 3 40,-6 0 8,3-4 8,-3 4 0,-14 0-400,17-4 368,-1 4 24,0-3-40,1-1 8,-1 0-80,2 1 8,-18 3-288,18-4 241,1 0-33,-3 4 48,2-3-136,0 3 80,0 0-40,-1 0 24,-17 0-184,16 0 240,0 0-40,3 0-16,-1 2-8,2 1 16,-2-1-40,-18-2-152,16 4 176,2-1 8,-1 1 64,1 1-80,-2-1 32,1 2-72,-17-6-128,14 3 80,1-1 120,-1 2-16,1-1-64,-10 3 24,17-1-72,-22-5-72,5 6 104,15-1 32,-14 2-16,12-1 57,-13 1-25,10 0 0,-15-7-152,5 15 152,10-10-8,-12 1-32,12 8-32,-11-8 64,1 8-88,-5-14-56,4 6 112,1 8 24,1-8-40,-1 8 128,-1-8 0,-1 10-40,-3-16-184,4 5 168,-4 12-8,4-12-88,-4 12 64,3-10 40,-3 11-88,0-18-88,0 7 144,0 13-32,0-5-72,-2-8 64,-1 13-64,-3-13 8,6-7-48,-5 20 88,1-13-64,-1 13 64,-2-5 0,-1 1 32,-8-1 8,16-15-128,-4 18 104,-10-4-32,8 3-16,-1 1-8,-9-2-32,10 2-16,6-18 0,-14 17 56,8 3 0,-12-4 40,11 2-24,-11 2-32,10-5 8,8-15-48,-18 16 0,4-1 105,-1-8-89,8 13-32,-13-13-16,13 11-9,7-18 41,-17 8 24,3 12 25,7-13 7,-12 9-56,5-10-32,7 10 24,7-16 8,-19 5-16,5 10-33,7-10 49,-13 10-16,12-10 49,-8 3-50,11-1 34,-10 7-17,10-10-41,-3 3 41,-6 8 73,10-13-57,4-2-16,-5 5-16,-1 2 40,1-1-121,-1 1 65,-1-1 32,2-3 0,5-3 0,-6 4-16,1-1 0,3-1-16,0 0-24,0 0 16,1 0 24,1-2 16,-2 0-32,2 0 32,0 0-16,0 0-72,0 0 32,0 0-120,0 0 176,0 0-224,0 0-8,0 0-184,0 0-32,0 0-120,3 0-120,-3 0 688,4-4-800,0 0-129,1 4-95,1-3-152,-1-1-120,0 1-241,-5 3 1537,15-4-1728,-15 0-248,15-1-209,-12-1-247,3 1-137,10-1 25,-16 6 2544,5-5-1873,10-10 761,-10 15 560,14-5-592,-19 5 1144</inkml:trace>
  <inkml:trace contextRef="#ctx0" brushRef="#br0" timeOffset="1785">1050 124 1624,'0'0'0,"0"0"56,0 0-56,0 0 104,4-5 80,-1 1 96,1-1 136,-1 1 104,1-1 96,-4 5-616,4-4 688,-1 0 25,1 1-1,0-1 40,-1 1-8,1 3 16,-4 0-760,3 0 752,1 0-31,0 0-33,-1 0-16,1 0 0,-4 3-40,0-3-632,4 6 656,-1-1-16,-3 1 1,4 8-1,-4-8-56,0 8-40,0-14-544,0 5 520,0 14-48,0-5-56,0 1 16,4-1-40,-4 3-8,0-17-384,0 16 441,3-2-49,-3 5 0,4-1-64,-4 2-64,3 0-32,-3-20-232,0 16 224,4 4-56,-4-2-16,0 2-8,4 0-64,-4 0 0,0-20-80,0 22 112,0 0-16,3 1-32,-3 1 48,0-2-56,0 1 24,0-23-80,0 22 64,0 2-40,4-3 16,-4 1-8,0-2-8,4-2 80,-4-18-104,0 17 16,3 1-8,-3-2-16,4 1-64,-4-1 104,3 0-72,-3-16 40,0 8 24,0 11-24,0-13 0,0 8 80,0-8-64,0 1 32,0-7-48,0 7 16,4-1 8,-4-1 32,0-1-16,0-2 0,0 0 48,0-2-88,0 0 40,0 0 16,0 0 8,0 0-48,0 0 80,0-4 8,0 4-104,4-4 80,-4-1-8,0-10-8,0 12 8,0-12 9,3 12-1,-3 3-80,0-19 64,0 14 8,4-15 48,-4 5-40,0 1 16,0-2-24,0 16-72,4-15 72,-4-1 8,0-1-24,0 1 40,0 0-56,0-4 16,0 20-56,0-18 56,0-2-32,0 0 16,0 1-8,0 1-16,0 0 24,0 18-40,0-20 56,0 0-16,0 0-24,3 0 8,-3 0-40,4 0 72,-4 20-56,4-20 72,-1 0-72,1 2 56,-1-2-56,3 0 0,-1 0 16,-5 20-16,6-18-16,8 0-24,-10 0 64,1 3-8,1 1 16,-1 8 32,-5 6-64,6-21 16,-1 15 0,12-12 8,-14 12-8,3-10-32,10 11 72,-16 5-56,5-17 72,12 14-56,-12-12 64,15 12-8,-14-1-152,14-2 160,-20 6-80,5-5 72,13 0-112,-12-1 168,12 1-120,-13 1 40,12 0 16,-17 4-64,3-3 120,12 3-96,-12 0 8,12 0 8,-11 0-64,12 0 120,-16 0-96,3 0 72,12 0-72,-11 2 184,1 1-80,11 3 8,-12-3 72,-4-3-184,6 4 104,-1 1-16,0 1 16,1 1 8,-1 0 48,-1 8-16,-4-15-144,4 4 136,-1 3-48,-3 7 56,0-10-8,0 10 40,0-8-47,0-6-129,0 14 104,0-6 0,-2 8-40,-3-9-16,-1 10-40,1-10 8,5-7-16,-7 18 88,0-11-24,-8 11 40,10-3-40,-10 0-64,10 1 104,-12-9-184,17-7 80,-5 18-16,-12-10 8,12 8 8,-10-9 24,15-7-24,-5 17 32,-10-12 32,15-5-64,-5 16-16,-11-10 40,10 10-8,-10-12-32,10 3 8,6-7 8,-16 7-16,11-1-16,-10 1 48,10-2-48,-1 1 32,-1-1 0,2 1 16,5-6-16,-6 5 56,4-3-40,0 0 48,1 0-96,-1-1 16,0-1 16,2 0 0,0 2-104,0-2 88,0 0 152,0 0-120,4 0 16,1 0 40,-5 0-72,6 0-120,-1 0 120,13 0 0,-12 0-104,12 0 104,-4-3 0,-14 3 0,4 0 16,12-4 0,-10 4 40,10-4-88,-11 4 32,14 0 0,-19 0 0,5 0-72,13 0 120,-12 0-32,12 0 8,-4 0-24,-8 2-56,-6-2 56,22 2-16,-17 0 16,17 0 16,-8-2 40,-8 1-56,14 1-16,-20-2 16,5 2-24,12 0-8,-12 2 32,10-3-16,-10 3 88,13 1 24,-18-5-96,15 6-32,-10-2 88,11 1-80,-12 0-72,2 1 72,10 8-72,-16-14 96,4 6-24,10 1 40,-10 9 24,1-8 24,11 10-40,-16-4-8,0-14-16,17 15 64,-14-8 56,3 10-88,12-10-8,-18 13-32,4-15-24,-4-5 32,0 17 40,3-10 40,-3 9-32,0-10-40,0 12 72,0-13 40,0-5-120,0 18 80,0-10-8,-1 10-8,-1-13-8,0 12 40,-2-12-40,4-5-56,-7 16 32,-9-12 0,10 3 16,-10 8-48,14-8 48,-3 9-48,5-16 0,-8 8 8,-6 8 152,8-11-128,-10 10-8,9-11-48,-13 1-24,20-5 48,-7 15 32,-13-10-16,5 10 8,0-12-40,1 3-24,7-1 80,7-5-40,-18 7 0,10-1 48,-10-1 0,4 1-32,-1-3-48,-1 3-16,16-6 48,-15 5-32,8 1-72,-11-1 56,12 1 16,-8-1-104,8-1 16,6-4 120,-5 1-248,-10 3-112,10-2-48,-1-2-176,1 2-121,-2-2-143,7 0 848,-6 0-1048,-1 0-176,2 0-249,-1 0-311,3-4-512,1-1-425,2 5 2721,-2-6-3361,2-8-624,0 10 409,0-1 1247,4-10-455,-4 15 2784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20.387"/>
    </inkml:context>
    <inkml:brush xml:id="br0">
      <inkml:brushProperty name="width" value="0.05" units="cm"/>
      <inkml:brushProperty name="height" value="0.05" units="cm"/>
      <inkml:brushProperty name="color" value="#006CF9"/>
    </inkml:brush>
  </inkml:definitions>
  <inkml:trace contextRef="#ctx0" brushRef="#br0">1190 1210 280,'0'0'0,"-2"0"8,-4 0 16,6 0-24,-5 0 40,-2 0 16,1 2 32,1-2 32,-1 0 40,1 0 40,5 0-200,-6 0 232,1 0 32,0 0 16,1 0 40,-2 0 24,3 0 32,3 0-376,-6 0 400,1 0-16,1-4 0,1 4 16,-3-3 41,3 3 31,3 0-472,-4-4 480,-1 0-8,-1 4 32,1-3-48,-1 3 8,1-4 24,5 4-488,-6 0 456,1-3 48,-2 3 9,-1-4-25,1 4 40,0-4-8,7 4-520,-7 0 512,-10 0-32,14-3-16,-3 3-64,-8 0-24,10-4 8,4 4-384,-6 0 361,-8-4-1,10 1-40,-1 3-16,-2-4-8,1 4-88,6 0-208,-7 0 264,0-3-16,-1 3-56,1-4 72,0 4-80,0-4-24,7 4-160,-8 0 192,-6-3-32,12-1 32,-3 0-8,-1 4-32,-1-3 16,7 3-168,-7-4 168,-8 0 8,11 4-16,-1-3 8,-10-1-39,12-1 7,3 5-136,-7-6 184,-8 1-16,11-1 16,-3 3 16,-7-3-64,8 3 16,6 3-152,-5-6 144,-12 1-24,12-1 40,-10 1-24,10-1-8,-10 1 16,15 5-144,-5-5 128,-2-10-16,-8 11-8,10-1 24,-3 0-8,-8-1-24,16 6-96,-5-14 96,-10 10-48,10-2-16,-10-8 32,10 10 24,-3-1 0,8 5-88,-14-6 56,8-8 40,1 10-32,-2-1-40,-8-1 40,12 1 0,3 5-64,-6-15 40,-1 12 0,0-14 32,-1 12-64,1-11 48,2 12 24,5 4-80,-8-18 80,3 12-32,-2-12 8,-1 13 24,-6-13-24,8 12-16,6 6-40,-5-14 64,-2 8-24,-8-8 40,12 10 0,-5-1-64,1-10 48,7 15-64,-7-4 16,0-1 8,1-10 48,1 12-48,-1-3 33,1-10-41,5 16-16,-6-4 40,1-10-16,-1 10 32,1-1 8,0-1 48,1-10-40,4 16-72,-6-4 48,3 1 0,-1-3-80,1-8 64,-1 14-24,0-6 64,4 6-72,-5-14 64,-1 10-64,1-1 56,-1-1-24,3-10 72,-1 12-8,4 4-96,-3-5 48,-1-1-80,0 1-8,1 0 56,1-1 40,-4 1-16,6 5-40,-1-6 56,-3 1-88,2-1-8,0 1 40,-1-1-72,1 1 64,2 5 8,-4-4 40,2 1-56,1-3 72,-3 3 16,2-1-128,0-1 80,2 5-24,-1-6 32,-1 1-88,0 1 152,0-1-80,0-1-16,0 1 80,2 5-80,-1-6 40,-1 1-64,2-1 24,-2 1 0,0-1 0,0-8 56,2 14-56,-3 0 8,1-6-16,0 1 8,0 1-32,2-1-24,-2 1-8,2 4 64,-1-3-152,1-1-96,-2 0-40,0 1-112,0-1-97,0 0-151,2 4 648,-1 0-736,1 0-88,0 0-56,0 0-32,0 0-177,0 0-143,0 0 1232,0 0-1408,0 0-145,0 2-127,0-2-56,0 2-153,0-2-15,0 0 1904,0 2-1849,0 0 201,0 0 584,0-1 432,0 3 336,0-2 224,0-2 72,0 2-896,0-2 896</inkml:trace>
  <inkml:trace contextRef="#ctx0" brushRef="#br0" timeOffset="659">40 382 936,'0'0'0,"0"0"16,-2-3 16,-1-3 16,-1 1 56,2-1 80,2 6-184,-1-5 256,-3 1 112,2-1 48,-2 1 48,1 0 16,1-1-8,2 5-472,-2-4 496,0-1-23,1-1 23,-1 3-16,0-1 24,0-1 16,2 5-520,-2-6 520,2 1 40,0-1-56,0 1-24,0-1-24,0-8-39,0 14-417,0 0 384,0-6-40,0-8-24,4 14-16,-4-15 72,4 12-48,-4 3-328,0-6 384,3-10-24,-3 12-64,4-1 72,-1-11-72,-3 12 32,0 4-328,4-16 281,0 12-9,-1-11-16,-3 10-40,4-11 64,0 12-80,-4 4-200,3-14 184,3 10 24,-3-11-88,3 10 40,-3-10 64,3 12-112,-6 3-112,5-15 120,1 12 16,-1-3-88,1-8 64,-1 14-8,1-6 16,-6 6-120,5-5 112,-1 1-8,1 0 24,1 4-32,-1-3-40,-1 3 40,-4 0-96,5 0 88,0 0 32,1 0 8,-1 0-24,10 2 8,-11-1-8,-4-1-104,5 6 160,13-1-40,-12 1 48,10 8-47,-11-10 23,14 3 40,-19-7-184,5 15 104,11-10 24,-10 2-80,12 8 0,-13-10 24,12 3-16,-17-8-56,3 14 56,14-10-56,-14 1 24,15 10-24,-12-12 0,10 3 40,-16-6-40,4 7 16,10-1-8,-10-1-16,11 2-72,-12-1-88,3-3-152,-6-3 320,14 4-521,-10-2-223,1 0-304,10 0-248,-12-1-337,3-1-327,-6 0 1960,14 0-2440,-10 0-441,11 0 296,-12 0 873,14-3-496,-17 3 2208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39:59.32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9 2003 3328,'0'0'0,"-2"7"368,1 10-360,-3-10-8,2 8 0,2-10 8,0-5-8,0 5 8,0-1 0,0-2 8,4 0-8,1-2 8,1 0 0,-6 0-16,16-4 16,-12-1 8,14-1 8,-13-10 48,17 10 40,-7-12 16,-15 18-136,16-14 192,4-3-16,-2 1 1,4-4 7,0 0-32,-1-2 24,-21 22-176,26-23 160,1-5-8,-2 3 16,5-2 32,0-2 40,3-2 56,-33 31-296,35-33 320,-1-1-8,1-4-8,-1-2-24,1-4-32,-1-1-24,-34 45-224,36-48 216,4 1-16,0 0 40,0 0-8,4-2 0,-2-2-23,-42 51-209,43-55 160,1 1-8,-1 1 24,3 1 8,-1-1-16,-1 0 56,-44 53-224,45-52 152,0-3-24,1 3-16,-1-1-64,-1 4 32,-1 2-16,-43 47-64,44-46 48,-2 3-24,0 1 16,-1-2 0,-1 4-16,0 2 16,-40 38-40,36-36 24,-1 3-32,-4 4 32,0 2-8,-4 2-16,-3 5 24,-24 20-24,25-19 0,-3 3-8,0 0 0,-4 1-48,-2 10-8,-1-10-56,-15 15 120,5-3-208,11-1-96,-12 0-168,1 1-160,1 3-209,-2 0-143,-4 0 984,3 2-1064,1 3-8,-4 9 248,0-6 255,0 10 241,-2-4 208,2-14 120,-4 19-64,-1-1-2320,5-18 2384</inkml:trace>
  <inkml:trace contextRef="#ctx0" brushRef="#br0" timeOffset="1">1164 2036 3488,'0'0'0,"0"0"24,4-4-8,1-12 0,10 10 0,-10-14 16,-5 20-32,16-16 24,-1-2 16,-1-2 0,5-4 0,-1-3 8,4-2 8,-22 29-56,21-29 64,3-2 32,1-2 56,3-1 0,1-2 32,2-2 33,3-4 23,-34 42-240,38-46 256,0-3 8,4 0-8,0 0-32,1-2-16,1 2-8,-44 49-200,44-54 176,1-1 8,2-1-8,2-2-24,2 0-32,2 0-8,-53 58-112,52-58 88,-1 1-32,2-1-8,0-2-24,-1 4 8,1 0-16,-53 56-16,53-53 32,-3 4 0,-1 2-16,-1 0 8,-1 1-8,-2 5-16,-45 41 0,47-39-16,-3 3-24,-2 5-24,-4 0-40,-4 6-216,-1 1-72,-2 4 0,-4 0 32,-1 2 136,-5 2-48,1 1-112,-4 10-89,-18 5 473,18-18-408,-3 14 112,-10 1 128,14-3 96,-16 6 24,3 0 0,-6 0 48,5 0-88,-1 2-2720,-4-2 2808</inkml:trace>
  <inkml:trace contextRef="#ctx0" brushRef="#br0" timeOffset="2">1958 2194 4048,'0'0'0,"0"0"0,0 0 320,3-4-112,1-1-224,1-13-64,10 3 8,-10-3 24,-5 18 48,22-20 48,-7-4 56,3-3 56,2-4 33,0-1-25,3-5-16,-23 37-152,24-40 160,-1-1 56,5-3 16,-1-1 48,7-4-8,1-2-8,-35 51-264,36-53 256,4-5 0,0-2-16,2-2-24,2-1 0,1 3-48,-45 60-168,45-64 136,4 2-32,2-1-32,2 1-40,1 2 8,-1 2-8,-53 58-32,51-56-8,-2 1 40,2-1-40,-2 3 16,-2 3 8,2-1-24,-49 51 8,47-49-8,0 3 0,1 1-24,-3 0 8,-1-1 32,1 4 16,-45 42-24,42-41 56,-2 2 8,-4 5-8,-2 1-40,-1 6 8,-4 0-24,-29 27 0,27-24-8,-1 2-24,-4 1-32,-2 1 0,0 3-32,-4 3-48,-16 14 144,16-6-144,-1-14-72,-10 17-40,12-3-32,-14 1-120,3-1-112,-6 6 520,14-5-640,-14 1-88,4 4 135,-1 0 169,-3 0 184,0 2 152,0-2 88,0 4-56,0 1 8,0 2-2776,0-7 2824</inkml:trace>
  <inkml:trace contextRef="#ctx0" brushRef="#br0" timeOffset="3">3120 1918 3240,'0'0'0,"16"-20"40,-1-2-24,5-7 0,-20 29-16,18-29-8,2 0 16,1 0 16,1-4 0,4-1-8,-3-3 32,-23 37-48,26-41 96,1-3 56,4-1 80,1-4 32,3 0 32,-1-2-7,-34 51-289,39-49 288,-1-4-16,2-1-24,1-1-8,1-3-16,0 2-16,-42 56-208,45-57 216,4-1-40,2 2-24,-2 3-56,0-1-24,0 1-8,-49 53-64,48-51 80,-1 2 8,-2 0 0,1 2 8,-3 2-40,2-1-16,-45 46-40,44-45 32,-2 3-24,-2 4-16,-4 2 8,-1 3-8,-1 2 32,-34 31-24,31-29 16,0 5-8,-2 1-16,-2 3-8,-1 0-8,-6 2 8,-20 18 16,21-17-16,-3 3-104,-1 8-96,1-10-152,-3 12-136,-10-1-96,-5 5 600,16-4-664,-12 1 71,1 3 153,1 0 168,-3 0 144,1 2 56,-4-2 72,0 5-48,0 10-24,0-8-2648,0-7 2720</inkml:trace>
  <inkml:trace contextRef="#ctx0" brushRef="#br0" timeOffset="4">4529 1130 3168,'0'0'0,"5"-4"192,13-12-96,-12 1-24,16-1-16,-6-2 64,-16 18-120,16-20 184,2-4 136,1 1 80,1-3 49,0-1-41,1-2-80,-21 29-328,24-31 232,1-2-104,3 1-32,-3-3 16,4 1 32,-4-3 40,-25 37-184,30-38 152,-1 2-16,1 0-48,3 1-40,2 1 0,-1 1-40,-34 33-8,33-35-48,0 4-136,-3 1-240,-2 1-232,-1 1-144,-2 3 103,-25 25 697,24-20-488,-2 2 208,-2 1 184,0 3 24,-4 8 8,0-10-2664,-16 16 2728</inkml:trace>
  <inkml:trace contextRef="#ctx0" brushRef="#br0" timeOffset="5">5371 1057 3952,'0'0'0,"18"-20"360,-1-5-32,5-4-143,-2 1 23,-20 28-208,18-27 360,2 0 120,1-6 72,3 2 16,0-1-112,1-1-88,-25 33-368,24-34 232,-1-1-72,1 2-72,1 1-72,-1 1 16,3 2-56,-27 29 24,27-29-40,-1 1-32,-3 5-40,1 1-136,-4 0-240,0 4-248,-20 18 736,18-18-928,0 3 16,-3 10 231,-10-15 249,15 15 192,-14-10 152,-6 15 88,16 0-2720,-16 0 2720</inkml:trace>
  <inkml:trace contextRef="#ctx0" brushRef="#br0" timeOffset="6">5909 1259 3312,'0'0'0,"14"-17"56,-8-3-16,16-5 32,-8 0 72,-14 25-144,15-24 216,-10-2 32,19 3-24,-10-3-56,2 3-88,1 1-64,-17 22-16,16-22-32,-1 2-40,1 2-64,-1 2-104,-1 1 8,1 1 8,-15 14 224,14-6-176,-8-10 104,14 12 16,-15-1 16,11 1-16,-12 1-2592,-4 3 2648,0 0 0</inkml:trace>
  <inkml:trace contextRef="#ctx0" brushRef="#br0" timeOffset="7">6105 1891 4152,'0'0'0,"0"0"0,5-4 593,10-1-49,-10-14-80,17 5-64,-7 8 64,-1-15 80,-14 21-544,16-17 656,3 3 0,1-1-120,-2-1-127,2 0-105,-4-3-104,-16 19-200,16-16 144,1-4-80,-1 4-56,0-2 0,1-2 0,-1 3 0,-16 17-8,15-18-16,-1 2-40,-8-1-104,12 1-152,-13 1-225,13-1-471,-18 16 1008,4-5-1480,11-13 80,-12 14 295,1-2-2319,-4 6 3424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30.273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562 4 1752,'0'0'0,"0"0"72,0 0-24,0-3 32,0 3 96,0 0-176,0 0 272,-2 0 112,2 0 96,-2 0 48,2 0 40,-2 0 9,2 0-577,-2 0 592,1 0 32,-3 0-32,0 0 32,3 0 0,-3 0-32,4 0-592,-6 1 616,3 1-23,-3 0 15,1 2 8,-1-1-8,1 1-16,5-4-592,-5 2 560,-1 1-8,-1 3-40,1-3 1,1 3-41,-2-1-40,7-5-432,-6 4 432,1 1-24,-1-1-8,-1 1-48,0 1-16,0-1-32,7-5-304,-8 15 280,3-12 0,-2 3-24,-8 8-32,11-8 9,-3 1 47,7-7-280,-14 16 208,8-10 8,1 8 0,-10-6-80,10 6 48,-2-8-8,7-6-176,-15 18 160,10-13 48,-10 13-48,10-10 32,-10 10-8,10-4-56,5-14-128,-15 8 168,10 12-56,-10-13 32,10 11-24,-10-11-16,10 10 56,5-17-160,-8 7 104,-8 9-40,11-8 40,-3 12-64,-6-13 24,8 13 32,6-20-96,-5 14 80,-2 1 8,-8-1 8,12 1 0,-3-1-8,-1-6 40,7-8-128,-7 20 40,1-6 40,-1 1-56,0 1 32,-1 0 40,-6-8-31,14-8-65,-4 20 112,-1-13-48,-1 11 32,1-3 16,-1-10-48,1 13-8,5-18-56,-6 6 56,1 10 0,1-9 24,1 10-8,-1-12 24,1 11-48,3-16-48,-4 6 48,2 10 8,0-10-8,0 8 40,1-8-32,1 1 8,0-7-64,0 7 48,0 8-48,0-10 40,3 11-40,-3-10 24,4 8 48,-4-14-72,4 6 32,-1 8-24,3-8 24,-3 8-16,1-6 8,-1 8 32,-3-16-56,4 7 56,0 8-40,1-12 8,1 5 48,-3 6 0,3-10-16,-6-4-56,5 7 0,1 0-40,-1-1-48,1 1 72,-1-2 8,-1 1 48,-4-6-40,5 5 24,-1-1-32,1 1 72,-1-1-48,-1 2-40,1-5 64,-4-1-40,4 4 0,-1 0-40,1-3 80,0 1-56,-1 2-64,1-2 120,-4-2-40,0 1 24,3 3-24,-3-2 88,4 0-88,-4 0-88,4-1 48,-4-1 40,0 2-152,3-2-104,-3 0-72,0 0-168,0 2-120,4-2-193,-4 0 809,0 2-960,4 0-208,-4-1-184,0 1-209,3 0-215,-3 0-225,0-2 2001,0 2-2296,0 0-289,0-1-135,0 1 391,0-2 833,4 2 688,-4-2 808,0 0-1528,0 0 1528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30.833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75 0 1272,'0'0'0,"0"0"0,0 0 136,0 0 136,0 0 208,3 0 240,1 0 168,0 0 113,-4 0-1001,0 2 1064,3-2 40,1 2 8,0 2-16,-4 1-79,3 1-97,-3-6-920,4 5 848,-4 1-56,3 1-56,1 0-23,0 0-57,-1 8-88,-3-15-568,4 5 480,0 3-40,-4 8-88,3-11-16,1 10-48,0-10-24,-4-5-264,3 17 264,1-12-40,-1 10 0,3-10 8,-2 2-88,-1 8 33,-3-15-177,4 5 176,-1 3-8,1 6 40,0-10-56,-1 1-8,-3 2-32,0-7-112,4 15 112,-4-10 24,0 10-8,0-10 24,0 3 0,0 6 32,0-14-184,0 6 168,0-1 0,0 10 24,-2-12-64,0 5-88,-1-1 112,3-7-152,-4 5 136,0 1 16,1-1 96,-3 2-88,1-1-16,-1-1-24,6-5-120,-5 6 128,1-4-16,-1 1-8,-1-1-8,-1 2-32,0-3-24,7-1-40,-7 2 56,-1 0 8,1 0-8,0 0-16,0 0 24,-1-1-16,8-1-48,-7 4 40,0-2-16,1 0 1,-1 1-25,2-1-8,-1 2 16,6-4-8,-5 3-25,-1 1-15,1-2-56,1 1-104,1-1-192,1 2-136,2-4 528,-4 3-688,2-1-232,2 0-208,0 0-265,0-2-351,0 2-320,0-2 2064,0 0-2433,4 0-424,0 0-279,-1 0 703,3 0 953,-1 0-352,-5 0 1832,0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35.328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267 129 816,'0'0'0,"0"0"192,4-3 104,0-3 144,-1-8 72,1 10 88,-4 4-600,3-5 704,1-1 80,0-12 81,1 15 55,-1-12 32,-1 11-16,-3 4-936,4-5 920,0-10-63,-4 15-73,3-5-72,1-1-56,-4 1-56,0 5-600,0-4 576,0 1-8,0-1 1,0 4-1,0-3-56,-2 3-40,2 0-472,-3 0 416,-3 0-56,1 0 8,-1 1-32,-8 3-8,8 1-24,6-5-304,-7 6 264,-8 8-16,8-8-32,-11 8-23,11-6 15,-13 10-56,20-18-152,-8 7 168,-10 13-8,11-13-32,-11 11-8,12-3-56,-10-1 24,16-14-88,-5 17 64,-12-1 48,12 1-24,-11-1-40,10 0 48,-10 1 0,16-17-96,-6 16 56,-1-2 88,-7 5-56,10-3-8,-2 0 32,1 2-32,5-18-80,-5 17 72,-1 1 32,1-2 0,1 1-16,2 1 0,0-2-8,2-16-80,0 18 40,0-1 16,0-1-24,0 0 48,0-1-16,4-1 0,-4-14-64,5 6 80,1 10-80,-1-10 40,1 1-24,10 7 0,-12-10 48,-4-4-64,14 5 24,-8 3 16,12-1 24,-13-2-24,14 1 40,-14-1-24,-5-5-56,18 6 8,-12-3-8,14-1 0,-15 2 0,15-1-8,-15 1 48,-5-4-40,19 4-56,-14-2 80,13-1-48,-12 1-16,8-2 64,-10 2-72,-4-2 48,5 0 8,1 0 8,8 0-32,-10 0-64,-1 0-32,3 0-152,-6 0 264,5 0-408,1 0-152,-1-4-200,1 1-168,-1-1-153,1 0-215,-6 4 1296,5 0-1544,0-3-249,10-3-271,-11 1-185,1-1-103,1-8-25,-6 14 2377,5 0-2048,0-4 824,10-1 608,-11 1 376,-1-1-72,-3 5 312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40.249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156 212 144,'0'0'0,"0"0"0,0 0 16,4 0 16,-4 0 40,4-6 56,-1 2 72,-3 1 72,0 3-272,4-4 312,-4 4 64,0-3 64,0-1 56,0 0 48,0 4 32,0 0-576,0-3 568,0 3-15,0 0-33,0 0-24,-2 0-48,-2 0-16,4 0-432,-5 0 408,0 0-24,-1 0-48,-1 0-64,0 1-40,-1 3-8,8-4-224,-14 6 232,8-1 0,-1 2-8,-7 10-40,8-12-7,-1 13-49,7-18-128,-15 7 120,10 12-24,-1-14-48,1 10 72,-2-10-16,1 10 56,6-15-160,-5 5 216,-1 10 32,1-10 48,1 10 24,3-10 48,-1 9 24,2-14-392,-2 4 416,0 3-24,0-1-32,2-1-64,0 1-64,0-1 9,0-5-241,6 4 200,-1-2-8,1 1 32,8-1-8,-10 0 8,1-2 40,-5 0-264,6 0 264,10 0-16,-12-4 40,10 1-8,-10-1 0,12 0-8,-16 4-272,4-5 240,1-1-48,1 1-32,8 0-32,-14-10-16,6 11-24,-6 4-88,3-3 40,3-3 16,-3 1-16,1-10 8,0 12 8,-1-1-32,-3 4-24,4-5-8,-1-10-40,-3 11-48,4 1-128,0-3-104,-4 1-176,0 5 504,3-5-688,1-1-192,-4 1-224,0 1-297,4-1-295,-4 1-289,0 4 1985,0-4-2192,0 1-32,3 3 159,-3-4 569,4 0 728,-4-1 440,0 5 328,4-5-176,-4 5 176</inkml:trace>
  <inkml:trace contextRef="#ctx0" brushRef="#br0" timeOffset="1">274 188 176,'0'0'0,"0"0"176,0 0-176,0 0 280,0 0 40,0 0 32,0 0 8,0 0 56,0 0 32,0 0-2624,0 0 4816,0 2-2168,4 0-24,-4 1-24,0 1-23,4 1-57,-4-5-344,0 8 296,0 6-32,0-8-40,0 8 0,3-9-8,-3 12 0,0-17-216,4 5 224,-4 3 32,4 6-16,-4-9 24,0 10 8,3-10 16,-3-5-288,0 17 304,0-12 32,4 10-16,-4-10 8,0 10-39,0-10-9,0-5-280,0 15 280,0-10-24,0 1 8,0 8-32,0-10-32,0 3-8,0-7-192,0 7 200,0 1-24,0-1 16,0 0-24,0-1 8,0-6-176,0 5 160,0-3-16,0 0 16,0-1-40,0-1 40,0 0-8,0 0 24,0 0-176,0 0 136,0 0 8,3 0 24,1-3-8,0-3-15,-1 1-1,-3 5-144,4-15 144,0 12 16,-1-3 0,1-8-32,1 10 0,-1-10-32,-4 14-96,5-4 88,1-12 8,-2 10 24,-1-12 32,1 13 40,-1-10-48,-3 15-144,4-5 112,0-10 0,1 10 0,-1-12 24,1 12-56,1-11 16,-6 16-96,5-6 56,1-8-16,-1 10 24,10-12-24,-15 12-24,5-12 8,-5 16-24,5-4 24,1 0-32,-1 1 40,-1 3-32,0-4 8,1 4-16,-5 0 8,4-4 8,-1 4 56,-3 0-56,0 0 24,4 2-16,-4 0-40,0-2 24,4 6 8,-1-3 8,-3 4-32,0 8 40,0-10 0,0 10-16,0-15-8,0 4 24,0 3-8,0 7-40,4-8 24,-4 8 8,0-8-16,0-6 8,0 14 32,0-10-8,0 3-8,0 0 16,0 8-24,0-11 32,0-4-40,0 5-16,0 0 16,0 1 24,0-1-24,0-1 16,0 1 16,0-5-32,0 2 8,0 2 8,0-2 64,3-2-56,-3 0 8,4 0-16,-4 0-16,4 0-24,-1-4 8,1 0 40,0 1-8,-1-3 16,-3 6-32,6-5 48,-1-1-24,1-10-16,-1 13 8,-1-3-32,1-10 56,-5 16-40,6 0 40,-1-15 8,10 15 16,-15-5-8,5-1-8,0 1 0,-5 5-48,6-6 24,-1 1 0,1 1 24,-1 1-24,1-1 16,8 0 24,-14 4-64,0 0 8,4 0 16,-1 0 0,3 0 0,-2 0 40,-1 0-16,-3 0-48,4 0 96,-1 2 0,1 2-16,0 1 8,-4 1 8,3-1-39,-3-5-57,0 7 24,4 1 40,-4-1-56,0-2 32,0 1-16,0-1-24,0-5 0,0 8 0,0-3 8,0 2-32,0 1-8,0-1 32,0-2-40,0-5 40,0 6-8,0 1-16,0-2-169,0 1-63,0-1-168,0-1-144,0-4 568,0 5-640,0-1-168,0-2-88,0 2-193,0-1-231,0-1-248,0-2 1568,4 4-1833,-4-3-159,0 1 8,0 0 95,3 0 289,-3 0 448,0-2 1152,4 0-488,-4 0 432,0 0 56</inkml:trace>
  <inkml:trace contextRef="#ctx0" brushRef="#br0" timeOffset="2">817 277 8,'0'0'0,"0"-6"0,0 1 0,0 5 0,4-15 0,-4 12 0,4-3 40,-1-8 48,1 14 48,0-6 40,-4 6-176,3-5 208,-3 1 32,4 1 24,-1-1 24,1 4 8,-4 0-8,0 0-288,4-4 288,-4 4 0,3 0-8,-3 0 16,4 0-16,-4 0 24,0 0-304,4 2 296,-4 2-8,3 1-8,-3-1-23,0 3-1,0 1-24,0-8-232,4 16 224,-4-11-16,0 3-32,0 6 16,0-8-8,0 8-16,0-14-168,0 5 160,0 10 0,0-10-24,0 10 0,0-10 16,-2 1 24,2-6-176,0 16 192,0-10 16,-2 1-8,2 7 0,-2-8 8,1 1-24,1-7-184,0 15 184,-2-12-24,0 3-32,2-1-24,0 1 24,0-1-55,0-5-73,0 6 96,0-5-24,0 1-40,0 0 32,0 0-24,0 0-8,0-2-32,0 0 48,4 0 0,-1 0 16,1 0 24,-1 0 16,1-4-24,-4 4-80,0-4 144,4-1-24,-1 0 32,1-1 24,1 1-56,-1-10 64,-4 15-184,4-4 152,-1-1-16,3 0 48,-1-12-32,1 14 8,-1-3 8,-5 6-168,6-16 136,-1 12 8,0-10-24,10 10 8,-15-1-8,15-12 8,-15 17-128,3-3 120,3-3-48,-1-10 16,1 12-24,-1-1-16,0-1-8,-5 6-40,6-5 40,-1-1-8,1 1 0,-1 1 24,-1 1-32,-1-3-8,-3 6-16,4-3 8,0-1 8,-1 4 8,1 0 8,-4 0-40,4 0 16,-4 0-8,0 2-8,0 0 8,0 3 16,3 0-24,-3 3-32,0 6 0,0-14 40,0 4-40,0 3-24,0 9 40,0-10-32,0 8 0,0-8 16,0-6 40,-2 7-72,1 8 24,1-10 40,0 10-24,0-12 8,0 5-16,0-8 40,0 7-40,0-2-16,0 3 24,0-3 32,0-3-48,0 1 48,0-3 0,0 4-8,0-2-16,0 0 56,3 0-32,1-2 0,-4 0 8,0 0-8,4 0 0,1-4 0,-1 4 48,1-4-8,-1-1 16,1-1 0,-5 6-56,6-5 8,-1-1-8,10 1 32,-12-10 0,1 12 16,1-3 48,-5 6-96,6-5 72,-1 1 0,1 1 24,-1-1 8,0 0-32,1 1 56,-6 3-128,5-4 88,-1 4-16,1-3 40,-1 3-55,0 0-25,1 0 32,-5 0-64,4 0 104,-1 0-40,-3 0 24,4 0-16,0 0-40,-4 0 56,0 0-88,3 1 88,1 1-8,0 2 16,-1-1-16,1 3-40,-1-2 8,-3-4-48,4 5 40,0-1-8,-4 1 0,3 0-8,1 3 0,0-1-16,-4-7-8,0 5 0,3 3 8,1-3 8,-4 2 0,4 1 8,-1-3-24,-3-5 0,4 7-64,-4-1 32,0-1 0,3-1-16,-3 0 16,0 1-104,0-5 136,4 4-224,-4-1-96,4 1-129,-1-2-103,-3 1-144,4-1-144,0 0-208,-4-2 1048,3 0-1280,1 0-193,-4 0-135,3 0 0,1 0 143,0 0 145,-4 0 1320,5 0-1056,-1-4 344,1 1 456,-5 3 256</inkml:trace>
  <inkml:trace contextRef="#ctx0" brushRef="#br0" timeOffset="3">1440 364 8,'0'0'0,"4"0"0,-4 0 0,3-4 0,1-1 0,2 1 0,-3 1 0,1-1 0,-1 4 0,-3 0 0,0-4 64,4 1 64,-4-1 48,4 4 64,-4 0 16,0-3 8,0 3-264,3 0 264,-3 0-24,0 0-8,0 0-8,0 1-16,0 1 0,0-2-208,0 4 200,0 1-40,0 1-24,0-1-24,0 2-16,0-7-96,0 8 80,0-1-8,0 7-16,0-10 0,0 3 16,0 10 0,0-12 24,0-5-96,0 6 128,0 8 24,0-10 16,0 1 24,0 2-16,0 1 25,0-8-201,0 5 200,4 1-16,0-1 0,-1 1-16,1-1-8,-1 0 0,-3-5-160,4 6 200,2-3 0,-1 1 32,0 0 0,1-2 24,-1-1 24,-5-1-280,6 2 288,-1-2 8,-1 0-40,1 0 80,1 0-80,-3-3 80,-3 3-336,4-4 312,0 0-55,-1 1 39,1-3-104,0 1 40,-1-1-72,-3 6-160,4-3 176,-1-3-48,1 1-16,0-1-24,-1 1-16,-3-1 32,0 6-104,4-5 64,0 0 16,-4-1-24,0 3-40,0-3-80,0 2-120,0 4 184,3-5-328,-3 0-120,0-1-104,4 1-169,-4-1-111,4 3-136,-4 3 968,3-4-1048,-3 0-8,4 1-17,-4 3 33,3-4 24,1 4 112,-4 0 904,4-4-632,-1 4 280,-3-3 272,4-1 80,0 0 0,-4 4 0,3 0 0,-3 0 0</inkml:trace>
  <inkml:trace contextRef="#ctx0" brushRef="#br0" timeOffset="4">1714 362 8,'0'0'0,"0"-3"0,4-1 0,0 4 0,-4 0 0,0-4 64,0 4 80,3-3 64,-3 3 64,4 0 24,-4-4 16,0 4-312,0 0 296,0 0-16,4 0-32,-4 0-16,0 0 8,3 0-8,-3 0-232,0 0 224,0 0-8,4 2-16,-4 2-40,3 1 8,-3 0-16,0-5-152,4 6 120,-4-1-8,0 3-40,4-1-16,-4 0-16,3 9 0,-3-16-40,4 4 32,-4 3 16,4 10 16,-4-14-16,3 12 40,-3-12-23,0-3-65,0 8 72,4 8 24,-4-10-8,0 10 16,3-11 16,-3 12 40,0-17-160,0 7 208,0 7 40,0-8-8,0 10-64,0-10-40,0 1-80,0-7-56,0 7 56,0 0-8,0-1 0,4-1 24,-4-3 8,0 2 0,0-4-80,4 2 104,-4-1 16,0-1 24,3 0 48,-3 0-8,4 0 40,-4 0-224,4-3 240,-1-1-8,1-1 8,-4-1 0,4-8 8,1 10-16,-5 4-232,4-5 209,-1-10 15,1 12-8,-4-14-24,4 12 48,-1-12-32,-3 17-208,4-5 192,1-13 16,-1 12-56,-1-12 16,1 13-16,0-10-32,-4 15-120,3-5 160,-3-10-24,4 12 0,0-12 16,-1 15 8,1-5-8,-4 5-152,4-6 240,-1-8-32,1 14 48,-1-4-8,-3-1-40,4-1 16,-4 6-224,4-4 192,-1 4-15,3 0-9,-3 0-24,1 0 24,0 0 32,-4 0-200,0 0 208,3 0 24,1 2-64,0 4-8,-1-1-40,1 1-8,-4-6-112,0 5 112,3 2 8,1 8-64,0-11 48,-4 1-48,3 10 0,-3-15-56,0 5 64,4 0-24,-4 10-40,4-11 16,-4 1 8,0 0 0,0-5-24,0 8 48,0 6-80,0-8 40,0 1-8,0 7 24,0-8-40,0-6 16,0 5-88,0 1-72,0-1-128,0-1-136,0 0-136,0-1-136,0-3 696,0 6-865,0-5-175,3 3-224,-3-2 32,0 0-65,0-2-111,0 0 1408,0 0-1512,4 0-161,0 0 73,-1 0 296,-3-4 480,6 0 536,-6 4 288,3-3-8,1-1 8,-1 1 0,-3 3 0</inkml:trace>
  <inkml:trace contextRef="#ctx0" brushRef="#br0" timeOffset="5">2085 448 8,'0'0'0,"0"0"0,3 0 0,1 0 64,-4 0 88,0 0-152,4 0 224,-4 0 56,0 1 56,0 1 32,0 2 48,0-1 48,0-3-464,0 4 480,3 0 0,-3 1-32,0 1-40,0-1-56,4 1-15,-4-6-337,0 5 312,0 2-56,4 0-8,-4 1-48,0-3-64,3 2-24,-3-7-112,0 6 72,0-1-32,0 3-8,0-3-8,0 2-16,0-1-16,0-6 8,0 5-56,0 3-128,0-3-144,0 0-152,0 1-201,0-3-127,0-3 808,-2 4-848,2-2 32,-1 0 16,-1 0 96,2-1 288,-2-1 296,2 0 120,-2 0 0,0 0 0,2 0 0</inkml:trace>
  <inkml:trace contextRef="#ctx0" brushRef="#br0" timeOffset="6">2170 279 104,'0'0'0,"0"0"0,0 0 168,0 0 16,-2-4-32,1 0-24,1 1-8,0 3-120,0-4 128,-2 1-32,2 3-24,-2 0-40,2 0-8,0 0-32,0 0 8,0 0-16,0 0-48,0 0-64,0 0-96,0 0-72,0 0 1024,0 0-1728,0 0 848,4 0 112,-1 0 40,-3 0 0</inkml:trace>
  <inkml:trace contextRef="#ctx0" brushRef="#br0" timeOffset="7">2326 420 48,'0'0'0,"0"2"184,0-2-184,0 0 368,0 0 112,0 0 40,0 0 48,0 0 72,0 0 24,0 0-3904,0-3 7136,0 3-3287,-2-4-65,2 0-96,-1 4-104,1 0-344,-2 0 280,0 0-24,0 0-40,-1 0 32,-1 0-24,0 0-24,1 0 8,3 0-208,-4 0 152,-1 2 8,1 0-16,-1 3-32,-1 1-16,2-1-16,4-5-80,-5 15 72,0-12-16,-1 5 16,3-1-8,-1 9 8,-2-10 16,6-6-88,-3 7 112,-1 9 32,1-10-8,1 10 17,-2-10-9,2 10 0,2-16-144,-2 5 120,1 10-40,-1-10 0,0 1-24,2 1-32,0 0 16,0-7-40,0 6 0,0 1 24,4-2-8,-1 1 8,1-1 8,0-3-8,-4-2-24,3 2 8,3 0-8,-1-2-8,1 2 8,-1-2-24,9 0-24,-14 0 48,4 0-152,2 0-120,-1 0-145,0-4-167,10 0-80,-15 1-144,0 3 808,5-4-864,10 0-64,-11-1-57,1 0 49,0-1 56,1-8 80,-6 14 800,14-4-680,-10-1 120,2-1 152,8-8 232,-10 10 144,1-2 32,-5 6 0,6-14 0,-1 10 0,0-1 0,-1-1 0,0 1 0,-1-1 0,-3 6 0,4-3 0,0-1 0,-1 1 0,1-1 0,0 0 0,-4 4 0,0-3 0,0-1 0,0 0 0,0 4 16,0 0-16,0 0 88,0 0 88,0 0 88,0 0 64,0-3 32,0 3 0,0 0-360,0 0 336,0 0-32,-2 0-24,0 0-32,0 2 24,-2-1 8,4-1-280,-3 4 304,-1 2-8,1-1-24,-1 9-40,0-10-40,-1 3-15,5-7-177,-4 15 160,1-11 8,-1 3 24,0 9 8,-1-10 40,1 8 24,4-14-264,-3 6 264,-1 1 56,2 7 8,0-10-32,1 1 0,-1 3-24,2-8-272,0 5 232,0 1-8,0-3-40,0 3-80,0-3 32,0 1-48,0-4-88,3 4 56,1-1 16,0-1-56,1-2 24,-1 0 8,-1 0-8,-3 0-40,4 0 56,1 0 16,1 0-8,-1 0 0,1-4 9,-1-1-41,-5 5-32,6-5 40,-1-1 16,1-8-8,8 10 8,-10-2-8,1 1 40,-5 5-88,6-16 64,-1 12 24,0-1 0,1-10 0,-1 15 64,-1-5 40,-4 5-192,5-4 256,-1 0 8,0 1 24,-1 3-24,1-4 0,0 4-16,-4 0-248,0 0 200,3 0 8,-3 0-40,4 0 0,-4 0-24,3 2-48,-3-2-96,4 2 56,-4 1 0,4 3-16,-1-1 0,-3 1 40,4-1-56,-4-5-24,0 6 0,0-1 0,4 0-32,-4 3 32,3-3 24,1 2-40,-4-7 16,0 6-40,0-1-48,4-1-144,-1 1-64,-3-3-168,4 0-184,-4-2 648,3 6-744,-3-5-152,0 1-145,4 0-119,0-2-128,-1 0 0,-3 0 1288,4 0-1161,-4 0 41,4 0 48,-1-4 88,1 1 408,-1-3 440,-3 6 136,4-5 0,2-12 0,-6 17 0</inkml:trace>
  <inkml:trace contextRef="#ctx0" brushRef="#br0" timeOffset="8">2731 1 96,'0'0'0,"-2"2"200,-1 0 152,-3 1 8,1 3 16,5-6-376,-4 5 456,1 2 88,-1 8 112,0-10 40,1 12 16,1-10-7,2-7-705,-4 20 704,2-6-32,1 1-16,-1-1-72,0-6-64,-2 12-56,4-20-464,-1 16 392,-1 0-31,0 3-49,2 1-56,-2-2-24,0 0-88,2-18-144,-1 16 144,-1 2-32,0-1-64,0 3-8,0-4-56,0 2 0,2-18 16,-1 15 0,-1-8-32,2 9-24,0-10-104,0 10-152,0-10-104,0-6 416,0 7-569,0 7-119,3-8-88,1 1-152,-4-2-88,0 1-56,0-6 1072,4 5-1097,-4 1 41,0-1 88,0 1 128,0-1 264,0 1 384,0-6 192,0 3 0,-2-1 0,0 2 0,2-4 0</inkml:trace>
  <inkml:trace contextRef="#ctx0" brushRef="#br0" timeOffset="9">2637 468 208,'0'0'0,"0"0"592,-2 0 240,0 1-176,2-1-656,0 4 512,0-2-72,0 1 8,4-1-32,-1 4-40,1-3-55,-4-3-321,4 4 224,-1 1-96,1-3-40,0 2-56,1-1-16,1-1 0,-6-2-16,5 4-24,0-2-24,-1 0-136,1-1-144,1 1-193,8 0-183,-14-2 704,4 2-808,2 0-112,8-2 48,-14 0 224,5 1 408,10 1 240,-15-2 0,4 0 0,1 2 0,-5-2 0</inkml:trace>
  <inkml:trace contextRef="#ctx0" brushRef="#br0" timeOffset="10">2840 546 8,'0'0'0,"0"-4"56,0 0 216,0 1 192,0-1 128,0 4-592,-2-5 680,1-1-16,-1 3-64,0-3-120,0 1-112,2 5-368,-2-6 264,0 1-80,-1 1-55,1-1-49,-2 1-32,3 0-24,1 4-24,-2 0 8,0-3-64,2 3-96,0-4-185,-2 1-223,2-1-240,0 4-152,0 0 952,0 0-960,0 0 200,0-4 448,0 4 288,0 0 24</inkml:trace>
  <inkml:trace contextRef="#ctx0" brushRef="#br0" timeOffset="11">2958 449 8,'0'0'0,"0"2"0,0 0 40,0 0 48,0-2-88,0 2 136,0-2 32,0 1 32,0-1 8,0 0 0,0 0-8,0 0-200,0 0 192,0 0-16,0 2 0,0-2-16,-2 0-8,2 0-24,0 0-128,-1 2 104,1-2-8,0 2-24,-2 0-24,0 0-8,0-1-8,2-1-32,-2 2 32,-1 4-16,-1-3 8,0 3 8,1 1-16,-1 0 24,4-7-40,-3 15 16,-1-10-8,0 2-8,1 8-8,-3-10-8,3 12 8,3-17 8,-4 5-16,2 3 8,0-1-8,-1 7 0,1-10 8,2 3 0,0-7 8,-2 15-16,2-12 40,0 3-16,0-1 16,0 1 16,4-1 16,-4-5-56,5 6 112,1-1 24,-3-3 48,3 0 16,-1-1 40,10-1 56,-15 0-296,3 0 368,3 0 49,-1 0 103,10-3 88,-12-3-8,3 1 72,-6 5-672,14-5 608,-10-1-32,1-8-16,10 10-87,-15-2-33,5-8-64,-5 14-376,4-4 296,0-1-64,-1-10-72,1 12-16,-1-3-32,-3 1-24,0 5-88,0-6 96,4 1-48,-4-1-64,0 1-80,0 0-176,0-1-160,0 6 432,0-5-656,0 1-201,4 4-231,-4-4-240,3 1-136,-3 3-65,0 0 1529,4 0-1448,-4 0 224,4 0 440,-1 0 576,1 0 208,1 0 0,-5 0 0,6 0 0,-6 0 0</inkml:trace>
  <inkml:trace contextRef="#ctx0" brushRef="#br0" timeOffset="12">3138 520 8,'0'0'0,"0"0"0,0 0 80,0 0 136,0-3 80,0 3 64,0-4 48,4 0 48,-4 4-456,0 0 448,3 0-8,-3 0-56,0 0 0,4 0-64,-4 0-24,0 0-296,0 2 264,3 2-32,-3-2-7,4 1-25,0 1-24,-1-1-56,-3-3-120,4 6 136,0-1 0,-4 1 0,3-1 24,1 1 0,-4-1-24,0-5-136,0 7 168,4-1-24,-4 1-8,3 8 16,-3-12-16,0 5 16,0-8-152,0 14 152,0-8 8,0 1-16,0 7 40,0-8 0,0 8-16,0-14-168,0 6 168,-2 10-32,1-10-8,-1-1-32,0 9 8,2-10 16,0-4-120,0 6 136,0-1 16,0-1-24,0-3 9,0 3-97,0-2 48,0-2-88,4 2 72,-4-2-16,0 0 80,3 0-64,1 0 32,-1-4 8,-3 4-112,4-5 64,0-1 56,1 1-8,10-1 0,-12-10 32,3 12 32,-6 4-176,5-5 168,12-10 72,-14 12 32,3-12 0,-1 12 64,1-12 0,-6 15-336,5-4 304,0-1 0,1 0-24,-2 1-64,-1 0 16,1 1-72,-4 3-160,5-4 169,-1 4-9,-1 0-32,1 0 40,0 0-56,-1 0 48,-3 0-160,4 0 168,0 0-24,-4 0 8,3 0 8,1 2 8,0 3-32,-4-5-136,3 4 144,1 1-72,-4 1 24,3-1-40,1 1-16,-4-1-8,0-5-32,0 6 24,0 1 24,0-2-16,4 1 0,-4-1-32,0 1-32,0-6 32,0 5-56,0 1-56,0-1-88,0-1-48,0-1-136,0 1-200,0-4 584,0 3-729,0-1-287,0 0-208,0-2-272,0 0-369,0 0 25,0 0 1840,0 2-1833,-2-2 49,2 0 216,-2 0 504,2 0 1064</inkml:trace>
  <inkml:trace contextRef="#ctx0" brushRef="#br0" timeOffset="321">2486 362 8,'0'0'0,"0"0"8,0 0 72,-2 0 88,2 0 96,0 0-264,0-3 360,0 3 96,0 0 96,0 0 88,0-4 80,4 0 128,-4 4-848,4 0 953,1-3 79,0-1 56,1 0-32,-1 1-112,1 3-143,-6 0-801,5 0 648,12-4-176,-14 4-80,3-3-112,-1 3-56,11 0-80,-16 0-144,4 0 88,2 0-40,8 0-16,-10 0-16,1 0 16,1 1-8,-6-1-24,5 2-72,0 0-72,10 0-208,-11 0-216,1-1-304,1 1-329,-6-2 1201,5 0-1520,10 0-272,-15 0-105,5 0 1,0 0 504,10-3 824,-15 3 568,5-4-96,-5 4 96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42.061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33 711 8,'0'0'0,"0"0"0,-2 1 8,-1 1 80,-3 0 104,4 0 104,1 0 88,-1-1 112,2-1-496,-4 4 600,2-2 48,-1 2 80,1-1 32,0 1 33,0-2 47,2-2-840,-2 3 848,2 1-32,0-1-24,0 1-48,0-2-47,0 0-33,0-2-664,0 3 616,0-1-40,0 0-40,0 0-24,4 0 0,0-1-32,-4-1-480,5 2 505,-1 0-41,-1-2-16,3 2 32,8-2-56,-10 0-56,-4 0-368,5 0 376,1 0-48,8 0 40,-10 0 32,1 0-56,10 0-24,-15 0-320,4 0 289,10-4-17,-8 1 8,8 3 16,-10-4-24,10 4-8,-14 0-264,6-4 208,12 4 40,-13-3 16,15-1-24,-14 4 32,16-4-24,-22 4-248,5-5 208,19 1 56,-10-1-40,-8 1-24,15-1-8,-6-1-32,-15 6-160,14-3 168,3-3-8,-1 1 16,-1-1-15,1 1-25,-2 0 40,-14 5-176,17-6 120,-1 1-8,1-10 0,-1 12-32,2-12 32,-2 10 24,-16 5-136,19-15 152,0 10-56,0-14 8,-3 14 8,0-11-32,-10 10 16,-6 6-96,22-16 88,-17 10-16,15-10-8,-15 11 40,12-12-48,-12 12 24,-5 5-80,18-18 72,-12 12-24,8-14 32,-10 15-32,11-17 16,-12 17-32,-3 5-32,15-20 32,-12 14 32,3-14-32,-1 15 40,1-17-48,8 16 8,-14 6-32,0-20 56,6 6-8,-1 9 24,1-15 24,-3 14-64,1-8-8,-4 14-24,3-4 32,1-11-48,-4 12 72,4-3-24,-4 1 40,0-10-16,0 15-56,0 0 16,3-5-16,-3-1 0,0 1 0,0 0 16,0-1 8,0 6-24,0-5-8,0-1 16,0 3-8,0-3 0,0 1 16,0-1 16,0 6-32,0-3-16,0-1 16,0 0 16,0 1-16,0-1-32,0 0-8,0 4 40,0-3-88,0 3-24,0-4-24,0 4-80,0 0-40,0-3-72,0 3 328,0 0-408,0 0-24,0 0-104,0-4-72,0 4-121,0 0-119,0 0 848,0 0-984,0-4-176,0 1-105,0 3-223,0-4-280,0 0-265,0 4 2033,0 0-2392,0-3-257,4-1-143,-4 4 367,4-3 953,-1-1 712,-3 4 760,0-4-912,0 4 912</inkml:trace>
  <inkml:trace contextRef="#ctx0" brushRef="#br0" timeOffset="618">650 104 504,'0'0'0,"0"0"128,-1 0 88,1 0-216,0 0 320,-2-4 72,2 4 72,0-3 72,0 3 88,0-4 48,0 4-672,0-3 680,0-1-7,0 0-57,0 4-40,3-5-40,1 1-8,-4 4-528,4-5 544,-1-1 16,1 3 32,0-3-15,-1 3-33,1-1-8,-4 4-536,3-6 488,3 1 16,-1 0 8,-1-1 0,1 3-40,1-1-48,-6 4-424,5-4 409,1-1-49,-1 1-32,10 1 40,-15 3-40,5 0 24,-5 0-352,6 0 352,-1 0-40,10 0 8,-15 0-16,14 0 32,-10 0 16,-4 0-352,16 1 360,-10 3-48,10 1 9,-11 1-1,14 8-24,-14-8 16,-5-6-312,18 7 272,-12 8-24,14-10-48,-6 2 48,-8 10-8,10-12-64,-16-5-176,5 15 224,10-10-80,-10 2-16,12 8 24,-14-10-48,12 10 8,-15-15-112,3 5 72,3 3 0,8 6-32,-10-10 24,2 1-56,-1 2 32,-5-7-40,5 8 32,1-3-48,-1 1 40,1-1-32,-1 1-48,1-3-112,-6-3 168,3 2-304,1 2-200,0-3-240,-1 1-208,1 0-377,-1 0-431,-3-2 1760,4 2-2312,0-1-713,-1-1-664,3 0 336,-3 0 1289,1 0-8,-4 0 2072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43.232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11 71 8,'0'0'0,"-2"-3"0,0-1 0,2 4 0,-1-5 0,-1 1 0,0 0 0,2 1 0,0-1 0,-2 0 0,2 4 0,0-3 8,0-1 48,0 4 48,0-4 56,0 1 64,0-1 80,0 4-304,0 0 360,0-3 56,4-1 72,-4 0 48,3 1 64,-3-1 48,0 4-648,0 0 672,0-4 25,4 4-17,-4 0-40,4 0-32,-4 0-48,0 0-560,3 0 520,-3 0-32,4 0-32,-4 2-55,3 2-25,1 1-56,-4-5-320,4 15 264,-1-10-16,3 12-32,-1-3 8,1 2-8,8-1 8,-14-15-224,0 16 232,6 1 24,-1-1 24,10 0 0,-12 3 40,3-3-8,-6-16-312,14 16 264,-10 4-16,1-3-7,1-1-9,8 2 72,-10-2-72,-4-16-232,5 19 240,1 1-24,8 0-40,-14-2 56,6 2-16,8-4-16,-14-16-200,0 18 216,6-2-48,8 1 16,-14-1-32,6 2-8,-1-1 8,-5-17-152,6 16 144,-3-1 24,1 1 24,0-2-16,-1 1 24,1 1 8,-4-16-208,0 15 176,3-1-16,-3 1-15,0-8-25,0 11-8,0-10-16,0-8-96,0 16 88,0-9-32,0 9 48,0-10-24,0 8 8,0-10-16,0-4-72,0 7 88,-1 8-24,-1-10 24,0 10-16,0-10-24,-1 3-32,3-8-16,-4 14 0,0-8 40,1-1-64,-1 10 8,0-10-48,-1 0-112,5-5 176,-4 15-280,1-11-176,-1 1-193,0 0-183,1 1-184,-1-1-88,4-5 1104,-2 6-1232,-1-3-169,1 1-135,0 0-208,0-2-129,2-2-39,0 0 1912,0 0-1865,0 0 153,0 0 384,0 0 688,0 0 488,0-6 152,0 6 0,4-5 0,-4 5 0</inkml:trace>
  <inkml:trace contextRef="#ctx0" brushRef="#br0" timeOffset="583">116 830 8,'0'0'0,"0"0"0,-2 2 0,-1-2 0,-1 0 0,1 0 0,1 2 8,0 0 40,2-2-48,-2 2 88,0-2 48,0 1 48,1 1 24,1 0 32,-2 2-8,2-4-232,0 3 240,0 1-8,0-1-8,0 3 0,0-1 16,-2 1 24,2-6-264,0 5 312,0 1 24,0-1 40,0 1 48,0 1-16,0 0 1,0-7-409,-2 6 384,2 1-56,0 0-8,0-1-48,0 1 16,0-2-32,0-5-256,0 8 312,0-3 8,0 0 8,0 3 64,4-3-32,-1 2 16,-3-7-376,4 8 368,2-3-31,-1 1-33,10 1 16,-15-2 32,5 3 16,-5-8-368,15 7 416,-12-2-8,3 3-16,8-3 32,-10 0-16,1 1 16,-5-6-424,17 5 400,-14 1-55,12-3-1,-12-1-56,14 0 40,-14 2-8,-3-4-320,17 1 288,-12-1 24,11 0-64,-10 0-32,14 0-40,-15-3-40,-5 3-136,20-4 96,-14-1-8,10-1 16,-10 1-48,8-1 32,-10 1-56,-4 5-32,5-5 24,10-1-48,-15 1 8,5-1 0,1-8-48,-1 14 56,-5 0 8,5-4-152,1-1-40,-1-1-216,-1 1-256,0-1-240,-4 1-345,0 5 1249,3-6-1544,3-8-384,-3 14-297,3-6-159,-3-8 31,3 10 433,-6 4 1920,5-3-936,1-3 744,8-8 192,-14 14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46.892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13 13 48,'0'0'0,"-2"0"136,0 0 120,-1 0 120,3 0-376,-4 0 416,2 0 32,2 0 56,0 0 32,0 0 24,0 2 0,0-2-560,0 2 536,0 1-15,0 3-25,0-1-24,0 1-32,0 1-32,0-7-408,0 7 384,0 8-32,4-10 0,0 12 0,-1-12 16,1 13 16,-4-18-384,4 15 368,-4-1 25,3 1 7,1-1-32,-4 1 64,3-1-48,-3-14-384,4 8 400,-4 10 0,4-4-72,-4-8 56,0 14-40,3-13 40,-3-7-384,0 20 376,0-6-15,0 1-41,0-1 0,0-6 16,0 12-16,0-20-320,0 14 336,0 3 56,0-3-56,-1 2 56,-1-1-56,0 1-32,2-16-304,-2 15 328,0 1-64,0-1 72,-1-1-95,1-6-9,-2 8 8,4-16-240,-1 7 208,-3 9-56,2-10-16,-2 1-8,3 8-16,-1-12 32,2-3-144,0 6 88,0 1-8,-2 0-8,2-1 16,0-1-8,0 1-8,0-6-72,4 3 64,-4 1 16,0-2-8,3 0 24,1-1 0,0-1-16,-4 0-80,3 0 112,1 0 8,-1 0-72,1 0 48,0 0-48,-1-3-24,-3 3-24,6 0 104,-1-4-8,10 0 16,-12 1 8,12-1-40,-10 4 0,-5 0-80,15-3 80,-10-1 0,12 4-32,-12-4 8,11 4 24,-10 0-56,-6 0-24,22 0 56,-6 0 8,-10-3-48,17 3 48,-7-4 32,-1 4-32,-15 0-64,18-4 40,0 1 24,0 3-64,4 0 0,-2-4 72,0 1-48,-20 3-24,20-4 72,-2 0 16,0 4-72,2-3 64,2 3 17,-2-4-41,-20 4-56,22 0 96,-2-4-32,0 4 32,2 0 16,0-3-56,-2 3-16,-20 0-40,21 0 56,1 0-16,-2 0 24,-2 0 8,2 0 8,0 0-40,-20 0-40,20 0 56,-2 0 16,2 0-16,-2 0 8,1 0 40,1 0-80,-20 0-24,18 0 40,2 0-8,0 2-32,0-2 56,0 0-32,-2 1 32,-18-1-56,18 0 16,0 0 0,0 2 40,-1-2-48,1 2 64,-4 0-40,-14-2-32,17 2 24,-1-1 32,-2 1 0,3 0 16,-3 0 24,3 0-56,-17-2-40,5 0 72,19 2-16,-19-2-40,17 0 72,-17 0-32,15 0-72,-20 0 16,15 1 32,-1 1-24,-8-2 96,14 0 8,-15 0 16,12 2-32,-17-2-96,5 0 0,11 0 104,-10 0-64,10 0 8,-12 0-32,10 0-88,-14 0 72,4 0-16,2 0 32,8 0 56,-10 0-32,1 0-24,1 0 0,-6 0-16,5 0-16,0 0 104,1 0-64,-2 0 24,-1 0-24,1 0-64,-4 0 40,3 0 16,1 0-8,0 0 40,-4-4-24,3 4 40,-3 0-64,0-3 24,0 3-8,0-4 24,0 4-8,0-4-16,0 1-16,0 3 0,0 0 16,0-4-32,0 1 72,0-1-24,0 0-64,0-1 64,0 5-32,0-6-16,-2 1 0,1-1 48,-3 1-64,0-9 64,3 10-32,1 4 0,-4-6 16,0-12-48,1 15 0,-1-12 24,0 12-80,1-12 88,3 15 0,-2-5-16,-3-12-16,1 12 80,-2-13-96,5 14-8,-3-11 24,4 15 32,-4-5-80,3-11 48,-3 10 0,0-8 24,3 8-8,-1-8-16,2 14 32,-4-4-40,0-10-16,1 8 8,-3-10 24,3 12-48,-1-12 24,4 16 48,-2-4-24,0-10-24,1 10 24,-3-11 8,2 10-40,0-10 24,2 15 32,-3-3-72,1-3 16,0-10 32,2 11 8,0-12-56,0 14 56,0 3 16,0-15-56,0 11-16,0-1 64,0-11-24,0 12-24,0 0 40,0 4 16,0-5-16,0 0-40,0-1 88,0 2-48,0 1-8,0-1 32,0 4-8,0-3-56,0 3 16,0-4 72,0 4-48,0-4-16,0 4 80,0 0-48,0 0-16,0-3 0,0 3 0,-2 0 48,2 0-32,-2 0 24,1 0-48,-1-4 24,0 4-16,2 0 32,0 0 8,0 0-24,-2 0-8,0-4 8,1 4 0,-1 0-16,0 0 32,0 0 8,2 0-24,-5 0-16,-1 0 88,1 0-144,-1 0 16,1 0 16,-1 0-40,6 0 80,-5 0 0,1 0-16,-1 0 32,-1 0-8,-1 0 80,0 0-64,7 0-24,-7 0 0,1 0-8,-1 0-24,2 0 32,-1 0 16,-1 0 0,7 0-16,-6 0-16,1 2-16,-10-2 32,12 2 0,-4 0 0,-8-2 56,10 2-24,5-2-32,-8 1 40,-6 3-24,8 2 0,-8-1-8,8 0 40,6-5-48,-7 6 56,-7-1 40,8-1-80,-1 1 8,-8 1-8,10-1-32,-10 1 64,15-6-48,-5 7 24,-2 0 24,-10 1 8,12-3-16,-10 10 0,10-12 8,5-3-48,-16 6 0,10 1 40,-8-2 16,8 3-24,-1-3 8,7-5-40,-17 7 0,12 1 16,-10-3 0,10 0 24,-9 1-8,8-1-8,1 1 8,5-6-32,-8 5-16,1 1 32,0-1-16,-8 2 16,12 1 8,-3-1 24,6-7-48,-7 7 40,0-1-40,-1-1 32,-6 2-32,8-1 8,1 1 24,5-7-32,-7 5 16,1 3 24,-1-3-24,0 1 16,1-1-24,-1 1-64,7-6 56,-5 5 16,-1 0-16,1-1 0,-1-2 32,3 2-32,3-4 0,-6 3 0,3 3 8,1-3-8,-2 1 32,0-1 0,-1-1-32,1 2 56,4-4-56,-1 4 0,-3-3 24,0 3-24,3-2-8,-3 1-8,0-1 16,4-2 0,-2 4 0,1-2 40,-3 0-40,2 1-40,-1-1 40,1 2-16,2-4 16,-2 1-16,0 3 64,0 0-48,-1-2 24,1-1-8,0 1-16,2-2 0,-2 2 32,0 0-64,1 0 48,-1-2-16,0 0 0,2 0 16,0 0-16,0 0-16,0 0 32,-2 0-32,2 0 0,-2 0 16,0 0 0,2 0 0,0 0-32,-1 0 48,1 0-32,-2 0 32,2 0-16,-2 0 16,2 0 0,0-4-32,-2 4 16,2-4-40,-2 4 40,2 0 0,-1-3 0,-1-1 0,0 0 40,0 1-72,0-1 24,1 1-24,1 3 32,-2-4-16,0-2-40,0 3 24,0-3 32,0 1 0,-1-1 32,3 6-32,-2-5 0,0 0-32,-1-1 32,-1 1 0,0 1-24,1-1 40,3 5-16,-6-6-72,3 3 56,-3-3 32,1 2-48,1-1 48,-1 0-16,5 5 0,-6-6-48,1 1 48,-1-1-24,1 1 40,-2 1-32,-1-1 0,8 5 16,-5-6-40,-1 1-24,-1-1 24,0-8 40,1 10-40,-1-1 24,7 5 16,-7-6 16,1 1-80,-1-1 96,0 1-72,0 0 8,1-1 8,6 6 24,-7-5-32,0-1 0,-1 1 24,-6-10-24,10 15-8,-1-3 8,5 3 32,-6-6-40,-1 1 0,0 1 24,0 0-16,-1-1 32,1 1-16,7 4 16,-7-5-24,0-1-16,-1 1-8,-6 1-8,10 1 32,-1-3-24,5 6 48,-8-3 16,3-3-16,-2 1-40,1-1 24,1 1-24,-1 1 8,6 4 32,-7-5-24,2-1-24,-1 1 40,1-1-8,-3 3 0,3-3-8,5 6 24,-5-3-48,-1-1 8,1-1 24,-1 1-8,1 0-32,-1 1 40,6 3 16,-5-4-24,-1 1-8,3-1 16,-1 0-64,-1 1 48,3 3 24,2 0 8,-4-4-48,1 0 48,-1 1-40,0-1-16,1 0 32,-1 4 32,4 0-8,-4-3-8,3-1-8,-1 1 32,0 3-72,0 0 56,0-4 0,2 4 0,-1 0-40,-1 0 24,0-4-16,0 4 64,2 0-64,0 0 24,0 0 8,-2-3-48,2 3 24,0-4-8,0 4 8,0 0 24,0 0 40,0 0-56,0-4 16,4 4-40,-4 0 40,4 0 16,-1 0-32,1 0 16,-1 0 16,1 0-40,-4 0 24,6 0 0,-1 0 24,10 0-24,-12 0 16,14 0-8,-14 0 8,-3 0-16,15 0-24,-10 0 32,11 0 24,-10 0-16,14 0 24,-6 0-16,-14 0-24,6 0 32,16 0-8,-6 0 16,-1 0 16,-1 0-24,1 0 48,-15 0-80,14 0-40,2 0 56,-1 2-32,-1-2 32,3 2 80,-1 0-40,-16-2-56,17 2 96,-1-1-64,0 1-8,-1-2 8,1 2-64,0-2 88,-16 0-56,17 0 32,1 0 8,0 0-56,0 0 32,-1 0 16,-1 0-24,-16 0-8,14 0 48,1 0-64,1 0 40,-1 0-8,-1 0 24,1 2-40,-15-2 0,5 2-8,17 0 16,-16-1-16,14 1 32,-15 0-24,15 0-16,-20-2 16,14 2 16,-8-1 0,16 1-48,-17 0 48,15 0-40,-14 0 8,-6-2 16,21 3 16,-6-1-48,-1 0 16,-8 0 64,14 0-64,-6-1 16,-14-1 0,6 2-16,14 0 0,-15 0 16,13 2 16,-12-3 16,10 1-48,-16-2 16,6 4 0,14-2 40,-15 1-40,13 1 16,-12-1 24,10 1-96,-16-4 56,5 2-16,10 0-8,-10 0-8,10-1 32,-10 1 0,10-2 72,-15 0-72,4 0 32,1 2-8,0-2 8,1 0-80,-1 0 8,1 0 40,-6 0 0,5 0 0,1 0-16,-1 0 16,1 0-8,-3 0-8,3 0 32,-6 0-16,3 0-48,1 0-48,-4 0-88,4 0-120,-1 0-56,1 0-112,-4 0 472,3 0-609,-3 0-167,4-4-136,0 4-176,-4 0-152,3 0-169,-3 0 1409,0 0-1656,0-3-256,4 3-273,0 0-295,-1 0-297,1 0-184,-4 0 2961,4 0-2256,-1 0 1096,1 0 632,-4 0 528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50.916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1433 1 8,'0'0'0,"-2"2"0,0 0 0,-2 1 8,1 1 56,3-4-64,-2 5 112,-2 1 40,1-1 40,1 1 16,-2 1 24,2-2 8,2-5-240,-3 4 248,1 1 32,0 1 16,-1-1 16,-1 1 8,0-1 0,4-5-320,-3 4 328,-1 1 8,0-1 0,1 1-16,-1 1 8,1-3-39,3-3-289,-6 6 288,1-1 16,-1 1-56,1-1 64,-1 3-40,1-1 0,5-7-272,-15 14 280,12-10-32,-5 3 8,-6 8-8,10-10 48,-1 12-8,5-17-288,-15 7 288,10 9-24,-11-10-64,10 12 0,-14-13 9,13 13 31,7-18-240,-18 6 240,3 12-40,1-4-24,-1-8 0,8 14-32,-13-6-8,20-14-136,-15 15 144,1-1 0,-1-6 24,1 8 0,-3-10-8,3 8-16,14-14-144,-15 6 128,-1 1 8,0 0-8,-2 8 40,1-12-64,3 3 40,14-6-144,-17 7 168,3 0-48,-1 0 40,-1-1-32,1-1-8,1 1 40,14-6-160,-16 5 144,1 1 32,-1-1 0,-3 1 0,3-1-47,0 0 39,16-5-168,-18 6 176,-1-1-48,1 1 64,0-1 8,0 3-40,-2-1 48,20-7-208,-16 7 216,-2 0-24,-1 1 32,3-1-24,-2 0 16,0 0 8,18-7-224,-17 6 192,1 1 16,0 0 0,-1-1 16,3-1 0,-3 1 8,17-6-232,-16 5 216,2 1-40,-3-3 40,3 3-56,-3-5 9,3 1 23,14-2-192,-15 2 144,8 2-8,-13-1 24,15-1-32,-12 2-32,10-2 56,7-2-152,-16 1 96,10 1 16,-10 0 32,10 0-32,-1-2 40,-7 2-40,14-2-112,-6 0 136,-1 2-32,-8-2 0,10 0 0,0 0-32,-3 0 32,8 0-104,-7 0 80,-8 0-16,14 0 0,-5 0 16,3 0-56,-1 0-24,4 0 0,-4 0-24,-1 0 32,1 0-8,1 0 64,-3 0-8,1 0-40,5 0-16,-6 0 32,3 0 0,-3 0 16,3 0-24,-1 0 32,0 0-32,4 0-24,-3 0 16,-1 0-8,0 0-40,3 0-64,-3 0-88,2 0-96,0 0-144,2 0 424,-1 0-456,-3 1-184,2-1-112,0 0-137,2 0-191,0 0-136,0 0 1216,0 0-1320,0 0-105,0 0-95,4 0-56,0 0-65,-1-3-31,-3 3 1672,4-4-1624,1 0 71,-1 1 169,1-1 272,-1 1 424,-4 3 688,4-6-264,-1 2 232,1 1 32,-1-3 0,-3 6 0</inkml:trace>
  <inkml:trace contextRef="#ctx0" brushRef="#br0" timeOffset="604">180 517 8,'0'0'0,"0"-4"0,0 0 0,0 4 56,0 0-56,0-3 88,0-1 32,0 4 16,-2 0 24,2-3 0,0 3 8,0 0-168,0 0 160,0-4 0,0 4 8,0 0 24,0 0 24,0 0 32,0 0-248,0 0 280,0 0 24,0 0 32,-2 0 0,2 2 48,-2 0-16,2-2-368,-1 1 392,-1 3-15,2 0 15,-2-3 32,0 3-16,0 0 64,2-4-472,-2 3 408,1 3 8,-3-3 0,-1 3-40,-1-1 48,1 1 0,5-6-424,-6 7 425,1 0-25,-2 1-16,-1 6 8,1-9-16,0 3 16,7-8-392,-8 16 360,-6-10-56,10 1 8,-1 9 8,-2-10 0,1 1 56,6-7-376,-5 14 336,-1-8 0,-1 1-7,2 8-41,-1-12-88,2 5 24,4-8-224,-5 7 208,3 0-8,-1 8 16,-1-12-32,2 3 16,0-1-8,2-5-192,-1 7 176,-1-1 32,0-1-24,0 1 8,2 1-8,0-2-32,0-5-152,0 6 120,0-1-8,0 1 16,0-1 16,0 1 24,4-3-48,-4-3-120,3 6 120,1-4-24,0 1 24,-1 1 0,3-2-16,-1 1 33,-5-3-137,6 4 80,8 1-24,-10-1 16,1 0-40,10 1 8,-12 0 16,-3-5-56,6 4 32,10 2 0,-12-5-16,1 3-56,10 1 56,-12-1-40,-3-4 24,15 4-16,-12-1 32,3 1-16,-1-2 8,1 1 16,-1-1-24,-5-2 0,6 2 16,-1 0-16,1 0-64,-1-2-80,1 2-176,8-1-185,-14-1 505,0 2-720,6-2-248,-1 0-216,0 0-297,10 0-343,-15 0 1824,4 0-2144,1 0-273,0 0-95,10 0 87,-11-3 729,-1 3 984,3-4 584,-6 4 128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53.505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271 927 1216,'0'0'0,"0"0"24,0 0-24,-2 0 24,2 0 0,-2 0 64,1 0 104,-1 0 120,0 0 184,2 0-496,-2 0 640,0 0 72,0 0 64,2 0 41,-1 0 39,-1 0 24,2 0-880,0 0 872,-2 0-64,0 0-39,0 0-73,1 0-96,-1 0-32,2 0-568,0 0 496,0 0-48,0 0-8,0 0-64,0 0-16,0 0 16,0 0-2872,0 0 5321,3 0-2473,-3 0 16,4 0-24,0 0 8,1 0-32,-5 0-320,6 0 296,-1 0-40,0 0-24,10 0-8,-11 0-16,1 0-32,-5 0-176,16 0 200,-12 0-24,11 2-8,-10-2-16,9 1-8,-8-1 0,-6 0-144,16 2 120,-10 0 24,12-2-40,-13 2 41,15 0-9,-14-1 0,-6-1-136,22 2 120,-17 0-8,15 0 24,-15 0-40,14-2 8,-14 2-8,-5-2-96,18 1 88,-12 1 32,15 0 24,-15 0-72,14-2 40,-15 0-48,-5 0-64,20 0 64,-14 0-16,17 0 16,-8 0 16,-10-4-32,15 4 32,-20 0-80,6 0 32,12-3 24,-13 3-48,15-4 8,-14 4-16,8 0 24,-14 0-24,6-4 24,8 4-8,-10 0 8,10 0-8,-10 0 48,1 0-40,-5 0-24,17 0 16,-17-3 8,5 3-40,1 0 56,-1 0-24,1-4-8,-6 4-8,3 0 40,1-4-24,-1 4 32,1 0-64,-4 0 72,4 0-48,-4 0-8,3 0 0,-3 0 40,4 0-80,-4 0 56,4-3 24,-4 3-24,0 0-16,3 0 64,-3 0-40,4 0 24,-4 0-32,0 0 24,0 0-40,0 0 48,0 0-56,0 2 8,4-1 24,-4-1 24,0 2-8,0-2-40,0 2 96,0-2-56,0 0-32,0 2 16,0-2 8,0 0-32,0 2 40,0-1 8,0 1-8,0 0-24,0 0 32,0 0-16,0-2-32,0 2 64,0-1-48,0 3-48,0 0 88,0-3-72,0 3 96,0-4-80,0 6 96,0-3-112,0 1 56,0-1-16,0 3 8,0-3 8,0-3-40,0 6 64,0-1-56,0 1 24,-2-1 8,2 1-32,-2-1 88,2-5-96,0 7 40,0-1 0,-2 1-16,2 0-8,0 1 48,-2-3-8,2-5-56,0 7 80,-2 1-64,1-1 64,1 7-24,0-8-32,0 1 56,0-7-80,-2 16 32,2-10-64,0 1 88,0 11 9,0-12-33,0 10 48,0-16-80,0 6 40,0 1-16,0 7 48,-2-10 8,2 3-24,0 1-40,0-8-16,0 5 56,0 2 8,0-1-24,0-1 16,0 1-24,0-1 8,0-5-40,0 6 24,0-1 16,0 0-24,0 1 0,0-1 24,0 1-24,0-6-16,0 3 8,0 1 8,0 0 8,0 1 24,0-3-48,0 2 24,0-4-24,0 3 0,0-1 0,-2 0 40,0 0-40,2-1 32,-1 1 8,1-2-40,0 2 16,0-2 8,0 2-24,-2-2 32,2 0-24,-2 0 40,2 0-48,0 0 48,-2 0-56,0 0 8,0 0 8,2 0-8,-1 0 56,-1 0 0,0 0-24,-2 0 40,3 0-32,-3-4-16,4 4-24,-4 0 0,1-3 32,-3 3-32,1-4 16,-1 4-16,1-4 24,5 4-24,-6 0 40,-1-3-24,2 3 72,-3 0-64,-6 0-8,10-4 40,4 4-56,-7 0 24,0 0-8,-8 0 0,10-4 8,-1 4-48,-8-3 40,14 3-16,-4 0 8,-1-4-16,-2 4 64,-1-3-72,8 3 16,-14 0-16,10-4 72,4 4-56,-7-4 0,-8 4 32,10-3 24,-10 3-40,10 0-48,-1-4 72,6 4-40,-14 0 0,8-4 0,1 1 48,-10 3-48,10 0 56,-9-4-48,14 4-8,-6 0 16,-8 0 0,8 0-32,-8 0 48,10 0-8,-3 0 24,7 0-48,-8 0 24,-6 0-8,8 0-16,-1 0 32,-7 0-8,8 0-8,6 0-16,-7 2 16,-8 0-16,12 0 0,-3-1 24,-8 1-24,10 0 32,4-2-32,-5 2 24,-1-2 8,-1 2-16,2-1-16,-3 1 0,3 0 40,5-2-40,-6 2 32,-1-2 48,2 0-96,-1 0 32,1 0-16,-2 0-40,1 0 96,6 0-56,-5 0-32,-1 0 96,1 0-56,-1-4 8,1 4 0,-1-3-56,6 3 40,-5 0-64,0-4 40,1 4 48,-2-4 8,1 4 56,0 0-64,5 0-24,-4-3 0,-2 3 16,1 0-16,0-4 16,-1 4-16,2 0 32,4 0-32,-5-3 24,0 3-8,1-4-32,-1 4 16,1-4-40,0 4 24,4 0 16,-2-3 0,-1 3-32,1 0 48,0-4-16,0 4 0,1 0 56,1 0-56,-2 0 48,0-4-80,2 4 64,-2 0-64,0 0 8,0-3 48,2 3-24,-1 0 0,-1 0 0,0 0 56,0 0-56,0 0-8,1 0 16,1 0-8,0 0-40,-2 0 40,0 0 16,2 0-32,-2 0 56,2 0-40,0-4 0,0 4-8,-2 0 32,2 0-64,0-4 24,0 4 16,0 0-32,0-3-8,0 3 80,0-4-40,0 1 16,0-1 32,0 4-48,0 0-48,0-4 48,0 1-24,0-1 32,0 0 8,0 4-56,0 0 40,0-3 24,0-1-96,0 0 64,0-1 48,0 1-56,0-1 64,0 5-48,0-4-32,0-1 32,0-1-32,0 1 32,0-11-24,0 16-8,0 0 32,4-6 16,-4-8-48,0 10 24,0-1 64,4-1-104,-4 1 40,0 5 8,0-6 0,0-8-48,3 10 48,-3-1 16,0-1-32,4 1 32,-4 5-16,0-17-16,0 17 88,0-5-88,3-10-8,-3 12 8,0-3-72,0 6 88,4-5 0,-4-10-8,0 15 16,4-5-16,-4-1 8,0 1 8,0 5-8,0-4-8,0 1 8,0-1-16,3 1-16,-3-1 16,0 0 8,0 4 8,0-3-32,0 3-24,0 0-112,0-4-136,0 4-112,0 0-168,0 0 584,0 0-664,0 0-129,0-4-167,0 4-152,4 0-224,-4 0-233,0 0 1569,4-3-1728,-1 3-248,1 0-233,0-4-247,-1 4-305,1-4 240,-4 4 2521,5-3-1672,-1-1 696,-1 1-720,-3 3 1696</inkml:trace>
  <inkml:trace contextRef="#ctx0" brushRef="#br0" timeOffset="775">324 876 824,'0'0'0,"-2"2"352,0 0-312,2-2-40,-2 1 120,0 3 64,1-2 104,-1 0 104,0 1 72,0-1 32,2-2-496,-2 2 544,0 0-8,1 0 25,-1-1 15,0 1 16,2-2 8,0 0-600,-2 0 600,2 0-24,0 0-32,0 0-8,0 0 1,0 0 15,0 0-552,0-3 544,0-1 24,0-2 0,0 3-72,0-3 16,0 1-40,0 5-472,0-6 456,0-8 0,0 10-7,0-1-25,4-1-24,-4-10 0,0 16-400,0-4 328,0-1-24,3-11-40,-3 12-16,4-11-8,-4 12-40,0 3-200,4-6 224,-4-10-48,0 12 0,3-10-24,-3 8-32,4-8 8,-4 14-128,0-4 88,0-12 8,4 12 24,-1-12-48,1 12 57,-4-12-41,0 16-88,4-5 72,-1-12 0,1 14-48,-1-14 40,1 12-32,0-12-16,-4 17-16,3-5 56,1-13-56,1 12-32,-1-12 40,1 13-80,1-13 88,-6 18-16,5-6 32,1-12-8,-1 13 0,1-12-8,-1 12-32,1-12 8,-6 17 8,5-3 32,0-12-40,1 12 16,-1-3 32,1 1-64,-1-1 72,-5 6-48,6-5 24,-3-1 0,3 1 56,-3 0-72,1 1 8,0 0 8,-4 4-24,3-3 0,1-1 8,0 4 32,-1-4 8,-3 4 0,4 0 16,-4 0-64,0 0 48,3 0-32,1 0 8,0 0 0,1 0-24,-1 0 48,-4 0-48,5 0 40,1 2-40,-1 2 24,1-1-40,8 1 40,-14 2 8,0-6-32,6 3 24,8 3 0,-10-1 24,1 1-8,1-1 16,-1 0 8,-5-5-64,6 8 56,-1-1-24,0 0 32,10 10 16,-15-14-16,4 12 48,-4-15-112,5 5 112,0 2-24,1 10 56,-1-12 8,-1 12-40,0-10 32,-4-7-144,5 16 152,-1-10-48,-1 12 56,1-11-16,0 11-56,-1-11 8,-3-7-96,0 17 104,4-10-16,0 11 48,-1-11-16,1 10-32,-1-12-8,-3-5-80,4 18 80,0-12-24,-1 12 8,-3-13-24,4 10-24,0-10 48,-4-5-64,3 8 56,1-1-16,-4 7 32,3-10-48,-3 3-8,4 8 64,-4-15-80,0 5 40,0 3-16,4-1 73,-4 7-73,0-10-8,0 3 40,0-7-56,0 15-16,0-13 8,0 5 88,0-2-40,0 3-32,0-3 48,0-5-56,0 6-40,0-1 40,0-1 32,0-1-8,0 1 0,0-2-24,0-2 0,0 3-48,0-1-88,0 0-57,0 0-127,0 0-152,0-1-96,0-1 568,0 2-776,0 0-168,0-2-176,3 0-257,-3 0-199,4 0-200,-4 0 1776,4-4-1977,-1 1-223,1-1-201,0 0-127,-1-1 335,1 0 841,-4 5 1352,3-15-736,1 11-288,-4 4 1024</inkml:trace>
  <inkml:trace contextRef="#ctx0" brushRef="#br0" timeOffset="1328">233 694 1120,'0'0'0,"-2"0"16,0 0 0,0 0-8,-1 0 8,3 0-16,-2 0 8,0 0 8,-2 0 0,3 0 8,-1 0 48,0 0 56,2 0-128,-2 0 216,0 0 96,1 0 80,-1 0 48,-2 0 56,2-3 40,2 3-536,-1 0 616,-3-4 89,0 4 71,2-4 88,-1 1 32,1-1 8,2 4-904,-4-3 905,1-1-65,-1 4-40,-1-4-72,1 1-48,0-1-64,4 4-616,-5-4 584,1 1-23,-1-1-41,-1 0-24,1 1-8,0-1-64,5 4-424,-6-3 368,-1-3-40,0 3-48,-1-1-40,1 0 8,0-1-32,7 5-216,-8-4 200,-6-1-48,10-1-16,-1 3-40,-2-3-40,1 1 8,6 5-64,-7-4 32,1 0 16,1 1-48,0-1-48,1 1 16,0-1-32,4 4 64,-2-4-48,-1 1-56,1-1-152,0 4-160,0-4-224,2 4-240,0 0 880,0-3-1104,0 3-257,0-4-287,0 4-272,4-3-249,0-1-247,-4 4 2416,5-4-2009,1 1 697,-1-1-64,0-1 488,-5 5 888</inkml:trace>
  <inkml:trace contextRef="#ctx0" brushRef="#br0" timeOffset="1626">273 269 592,'0'0'0,"-2"0"336,0 0-280,-1 0 72,3 0-128,-2-3 216,0-1 112,0 1 120,0 3 72,0-4 48,1 0 56,1 4-624,-2-3 624,0-1 25,0 0 7,2 1-32,-2 3 16,2-6-40,0 6-600,-1-5 560,-1 1-16,2 1-64,-2-3-39,2 3-81,-2-3-72,2 6-288,0-4 232,-2 1-56,2-3-16,0 3-56,-2-3-16,2 3-16,0 3-72,0-6 40,0 3 8,0-1-16,0 0-16,0 1-16,0-1-24,0 4 24,0-4-136,0 1-152,0 3-248,0-4-224,4 4-281,-4 0-239,0 0 1280,4-3-1416,-1 3-145,1 0 105,1-4 488,1 0 384,-1 1 312,-5 3 272,4-4-920,-4 4 920</inkml:trace>
  <inkml:trace contextRef="#ctx0" brushRef="#br0" timeOffset="2107">527 171 480,'0'0'0,"-2"2"168,0-2-48,-1 0 104,1 0 112,2 0-336,-2 0 472,0 0 64,2 0 24,0 0 8,0 0 0,0 0-568,0-3 552,0-1 9,0 0-33,0 1-40,0-1-48,4 0-32,-4 4-408,4-3 392,-1-3 8,1 1-32,-1-1-32,1-8-32,2 10-72,-1-1-56,-5 5-176,5-15 136,1 12-71,-1-3-9,1-8-16,-1 10-16,10-1 0,-15 5-24,0-15 16,3 11 0,1 1-32,0-3-40,-1 1-88,1-1-129,-4 6 273,4-3-488,-1-1-216,1 1-256,1-1-240,-1 0-129,-1 4-87,-3 0 1416,4 0-1168,0-3 432,-1 3 328,1 0 168,0 0-208,-4 0 448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3:56.339"/>
    </inkml:context>
    <inkml:brush xml:id="br0">
      <inkml:brushProperty name="width" value="0.05" units="cm"/>
      <inkml:brushProperty name="height" value="0.05" units="cm"/>
      <inkml:brushProperty name="color" value="#FE2511"/>
    </inkml:brush>
  </inkml:definitions>
  <inkml:trace contextRef="#ctx0" brushRef="#br0">299 124 408,'0'0'0,"0"0"0,0 2 200,0-2-72,3 0 96,3 0 104,-3 0 128,3 0 40,-6 0-496,5 0 544,1-4 24,-1 1-8,0-3 24,10 3 9,-11-1-9,-4 4-584,5-5 568,10-1-64,-12 1-40,3-10-96,-1 12-56,10-1-72,-15 4-240,0-5 168,5-10-48,10 15-40,-15-5-24,5-1-8,1 1-24,-6 5-24,5-6 0,-1 3 24,1-1-24,-1 0-32,1 1-72,-1-1-192,-4 4 296,3-4-472,1 4-264,0-3-216,-1 3-168,-3 0-161,4 0 25,-4 0 1256,4 0-968,-4 0 384,3 0 288,1 0 192,-4 0-336,0 0 440</inkml:trace>
  <inkml:trace contextRef="#ctx0" brushRef="#br0" timeOffset="1">457 277 576,'0'0'0,"0"0"0,0 2 136,0 1 88,0 1 104,0-2 88,0-1 48,5 1 32,-5-2-496,5 0 520,1 0 40,-1 0 16,10 0-7,-15 0-25,14-5-72,-14 5-472,4-4 424,1-1-40,12-1-56,-12 1-16,10-1-40,-10-8-32,-5 14-240,17 0 192,-12-6-40,11-8-40,-12 10-32,10-1-24,-10-1-16,-4 6-40,15-5 8,-12 0 0,3-1-8,8 2-16,-14 1 40,6-1-32,-6 4 8,3-3-72,1-1-88,0 4-160,-1 0-168,1 0-152,-1 0-168,-3 0 808,0 0-920,4 0-89,-4 0-47,4 0 24,-4 2 240,0 0 304,0-2 488,0 3-248,0 3 168,0-3 56,0 3-320,0-6 344</inkml:trace>
  <inkml:trace contextRef="#ctx0" brushRef="#br0" timeOffset="891">8 282 848,'0'0'0,"0"2"24,0-2-24,0 0 16,0 0-16,0 0 16,0-4 8,0 1 8,0 3 48,0 0-80,0-6 136,4 3 56,-1-3 72,1 3 48,0-3 32,1 1 32,-5 5-376,5-6 384,1 1-8,8-1-16,-10-8-32,1 14-24,10-6-39,-15 6-265,4-5 256,1 1-40,10-1-16,-12 1-32,3 1-40,-1 3-24,-5 0-104,6-4 56,-1 4-16,0 0 0,-1 0 32,0 2 0,-1 0 56,-3-2-128,0 3 120,4 1-32,-4 1 24,0 1-16,0-1-8,0 1 40,0-6-128,0 7 112,0 0 8,0 0-8,0 1 8,-2 6-8,0-8 8,2-6-120,-1 14 120,-3-8-16,0 10 8,1-11 0,-1 14-16,-1-14 32,5-5-128,-6 16 120,1-10-24,-1 12 32,1-13-32,-1 12-8,1-12 16,5-5-104,-7 18 80,1-12-16,-1 12 24,1-13-24,-1 12-8,2-12 16,-1 12-40,6-17-32,-5 5 40,-1 11 16,1-10-15,0 8 7,-1-10 0,4 1-16,2-5-32,-3 6 32,1-1-16,0 1 8,0-3-16,0 1 0,1 0-8,1-4 0,-2 1 0,2 1 16,0 0-16,0-2 24,0 0-8,0 0-32,0 0 16,3 0 0,1-4 24,0 1 0,-1-3 0,1 1 40,0 0-32,-4 5-32,5-6 40,0 1 8,1-12-16,10 14-16,-12-12 8,1 11-16,-5 4-8,17-16-8,-12 11 8,10-12 16,-10 12-24,10-10 0,-12 10-32,-3 5 40,6-15-40,10 12 0,-12-14-8,10 14 40,-10-12 8,10 12 8,-14 3-8,6-6 8,8-8-32,-10 10-16,10-1 16,-10-10 0,0 11 40,-4 4-16,5-3 24,1-3-16,-1 1 24,1 1 0,-1-1 32,-1 1-8,-4 4-56,3-3 72,1 3 16,-1 0 0,-3 0 16,0 0-16,0 0 24,0 0-112,0 0 128,0 0 0,0 1 32,-1 5-48,-5 8 8,1-10 8,5-4-128,-6 7 160,1 10 0,-1-12 16,-1 11 8,0-8-32,-8 12 24,15-20-176,-5 7 176,-2 11 0,-10-11 8,12 10-24,-2-3-40,-8 1 24,15-15-144,-4 14 160,-3-7 24,2 12-8,-10-14-32,13 10-16,-3-10-39,5-5-89,-5 6 88,-1 8-40,2-10 24,1 1-16,-1 2-24,2-1 32,2-6-64,-1 5 32,-1 1-32,0-4 32,0 1-16,0 1 0,2-1 16,0-3-32,0 2 8,0 0 16,0 2-8,4-2 0,-4-1-16,4 1 8,-4-2-8,0 2 0,3 0 32,1-2-8,-1 0 16,1 0 16,-4 0-56,4 0 64,-1 0-16,1-4 0,1 1-40,1-1 16,-1-2-32,-5 6 8,6-5-32,-1 0 32,1-1-16,8 1 16,-10-10 0,1 11-24,-5 4 24,17-5-40,-14-9 8,14 10 8,-14-11 8,12 12 24,-12-3-8,-3 6 0,6-16-32,8 12 32,-10-1-32,1-1 24,1 1-8,8 0 16,-14 5 0,4-4 0,0 0-32,-1 4 32,1 0-8,0 0 8,-4 0 32,0 0-32,3 0 8,-3 2 24,0 2 0,0 1-8,0 1 32,0 1-24,0-7-32,-2 14 40,1-8-16,-1 1 16,-4 8-8,3-12 0,-1 5 24,4-8-56,-5 14 24,1-9 32,0 1-16,-1 8-8,1-10 0,1 2 8,3-6-40,-4 7 40,0 0 0,3 0 0,-1 1-32,0-3 0,0 0 8,2-5-16,-2 6 16,2-1 24,0 1-32,0-3 0,0 1 8,0 0 8,0-4-24,0 2 0,0-1 16,0 1-16,0-2 0,4 0-8,-4 0 8,0 0-24,4 0 24,-1 0 16,1 0-16,1 0 16,-1-3-32,-4 3 16,5-4-40,1 0 40,-1 1-8,1-1-24,8 0-32,-14-1-96,0 5 160,6-6-304,-1 1-136,1 0-233,-1-1-319,9 1-328,-10-1-456,-4 6 1776,6-5-2201,-1-1-407,10 1 487,-12-1 793,3-8-224,-6 14 1552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02.87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1 254 3424,'0'0'0,"0"0"72,0 0-32,0 0-40,0-5 56,0 1 40,0 1 72,0-1 136,0 0 112,0 1 81,0 3-497,0-4 520,0-1 16,0 1 24,0 0 40,0 4 40,0-3 48,0 3-688,0 0 704,0-4 17,0 4-41,0 0 16,0 0 16,0 0 16,0 0-728,0 0 776,0 0 1,3 0-57,-3 2-40,0 0-72,0 1-64,0-3-544,0 4 536,0 1-40,0 1-32,0-1-63,0 3-33,0-1-24,0-7-344,0 14 312,0-8 0,0 10-72,0-10-16,0 10-32,0-11-16,0-5-176,0 19 208,0-12-64,0 11-16,0-3 0,0-1-24,0 1 16,0-15-120,0 16 144,0 0-24,0 1-40,0-1 32,0 0-72,0 1 16,0-17-56,0 16 64,0 0-24,0 2 24,0-1-8,0-1 0,0-1-8,0-15-48,0 14 56,0 1 0,0-1-16,0 1 24,0-8 8,0 11-48,0-18-24,0 7 120,0 8-96,0-8-8,0 8 80,0-12-80,0 5 48,0-8-64,0 7 97,0-2-73,0 3 8,0-3 16,0 1-8,0-1 56,0-5-96,0 5 88,0-3-88,0 2 64,0 0-64,0-3 40,0 1 32,0-2-72,4 2 56,-4 0-16,3-2 24,-3 0-16,4 0-24,0 0-64,-4 0 40,3 2 16,-3-2 8,4 0 0,0 0 144,1 0-112,-1 0-16,-4 0-40,3 0 56,3 0-16,-1-4 16,1 4 0,-1 0-16,1-4 8,-6 4-48,5 0 56,0-3 0,1 3 24,8-4-24,-10 4-40,1 0 120,-5 0-136,6 0 16,8 0 16,-10-4 8,2 4-96,8-3 96,-10-1-24,-4 4-16,16 0 16,-12-3 8,10 3 16,-8 0 16,10 0-8,-12 0-48,-4 0 0,16-4 24,-12 4-40,12 0 80,-12 0 16,12 0-64,-12 0 8,-4 0-24,16-4 0,-12 4 0,12 0 32,-13 0-16,14-3 8,-12 3-8,-5 0-16,17 0-16,-12 0 48,11 0-8,-10 0 8,10 0 8,-10 0 8,-6 0-48,16 0 8,-11 0-8,12 0 48,-14 0-48,14 0 16,-12 0 24,-5 0-40,15 0-16,-10 0 56,10 0-40,-12 0-24,12 0 40,-12 1 40,-3-1-56,17 2 16,-14 0 24,12 0-56,-11 0 32,1 0-16,11-1 16,-16-1-16,4 2 96,0 0-120,1 0 64,1 0-8,-1-1-64,0 1 64,-5-2-32,6 2 8,-1 0 8,10 2 40,-15-3 8,4 1-64,1 0 40,-5-2-40,5 2 16,1 0 8,-1-1 48,1-1-24,-1 2 64,1 0-96,-6-2-16,5 2 16,1 0-48,-1-2 8,0 1 64,-1-1 16,2 0 16,-6 0-72,3 0 16,1 0-40,-1 2 24,1-2 8,0 0 8,-1 0 56,-3 0-72,4 0 0,-4 0-24,4 0 80,-4 0-40,3 0-64,-3-3 136,0 3-88,0 0 16,4-4 104,-4 4-152,3-4 64,-3 4 24,0 0-56,0 0-16,0-3 88,0 3-56,0-4-32,0 1 48,0-1-32,0 4 0,0 0 16,0-4-32,0 1 56,0-1-24,0 4 16,0-4 80,0 4-112,0-5 16,0 1 32,0 1-48,0-3-48,0 1 80,-1-1 24,1 6-56,0-14 48,0 14-32,-2-6 24,2 1-56,-2-1 32,2 1 16,0 5-32,0-15 40,-2 12-8,2-3 72,0 1-56,-2-1-7,2-8 15,0 10-64,0 4 8,0-5 104,0-10-136,0 12 88,0-3-8,0-10-48,0 12 56,0 4-56,0-14 16,0 10 32,0-12-48,0 12-32,0-10-24,0 14 56,0-4-48,0-1-8,0-14 80,0 16-8,0-12-32,0 12 64,0-3-8,0 6-40,4-16 32,-4 12 48,0-12-40,0 12 8,4-10-32,-4 8 24,0 6-40,0-14 0,0 10 0,0-12 64,3 12-40,-3-10 8,0 8-16,0 6-16,4-5 0,-4-12-16,0 14-24,0-1 48,0-10-8,0 10 32,0 4-32,4-6 88,-4 1-40,0 0 40,0-10-40,0 11-48,0-10-48,0 14 48,0-4-16,3-1 8,-3-1 8,0 1 40,0 1-24,0-1 16,0 5-32,0-6 16,0 1 0,0 0 24,0-1-40,0 1 48,0-1 0,0 6-48,0-5 0,0 1 40,0 0-24,0 1-16,0-3-16,0 3 32,0 3-16,0-4-16,0 0 32,0 1 16,0-1-16,0-1-16,0 1 56,0 4-56,0-3 32,0-1-48,0 0 64,0-1-80,0-1 0,0 1 48,0 5-16,0-6 0,0 1 32,0 0 0,0-1 8,0 1-24,-2-10-16,2 15 0,0-3 0,0-1 0,-1-2 16,1 1-32,0 0-8,0-1 32,0 6-8,0-14-24,0 14 64,0-4-40,0 0 0,0 1 32,0-3-48,0 6 16,0-5 48,0-1-64,0 3 16,0-3 48,0 3-80,0-1-32,0 4 64,0-4 16,0 1-56,0-1-8,0 4-16,0 0-96,0 0-144,0 0 304,0 0-448,0 0-193,0 0-231,0 0-224,0 0-208,0 0-345,0 0 7659,0 0-14076,0 2 5385,0 0-863,0 0-809,0 1 1032,3-1 1113,-3-2 2208,0 5-3985,0-5 3985</inkml:trace>
  <inkml:trace contextRef="#ctx0" brushRef="#br0" timeOffset="865">262 325 3296,'0'0'0,"0"0"0,0 0 136,0 0-56,0-4 80,0 4 128,0-3 160,0 3 137,0 0-585,0 0 680,0-4 24,0 4-64,0 0-32,0 0-56,0 0-72,0 0-480,0 2 480,4 0-31,-4 0-49,0 3-16,3-1-32,-3 1-48,0-5-304,0 6 272,4 1-8,-4 7-40,4-8 32,-4 8 8,3-8-24,-3-6-240,0 16 256,4-9-48,-1 12 8,1-14 8,-4 15-32,4-13-16,-4-7-176,0 18 152,3-10-47,-3 10-25,0-11 16,4 11-32,-4-3 32,0-15-96,0 7 72,4 9-16,-4-10 16,0 8-24,0-8-8,0 1 16,0-7-56,0 7 16,0 1 16,0-3-8,0 2 8,0-1 24,0-1-16,0-5-40,0 2 80,0 2-32,0-2 8,0-1 0,0-1 24,0 0 8,0 0-88,0 0 64,0 0 24,0 0-16,0 0 32,-2 0-16,0-3 24,0-1 0,0-1 0,1-1 8,-1 1 8,0-10-16,0 12-24,2 3-88,-2-6 104,0-10 0,-1 12-16,1-12 40,0 10-32,0-12 16,2 18-112,-1-5 152,1-13-32,-2 12 16,2-12-16,0 13-40,-2-12 8,2 17-88,0-5 80,0-13-8,0 12 0,-2-12 8,2 13-8,0-14 0,0 19-72,0-5 88,0-11-16,0 10 8,0-8-8,0 10-7,4-11 7,-4 15-72,0-3 72,3-3-16,-3 1 48,4-1-24,0-8 8,-1 14-16,-3 0-72,4-5 88,1-1-48,-1 1 32,1 1 24,1-1-32,-1 1 32,-5 4-96,6-4 56,-1 1-8,1-1 40,-1 0-16,1 4-8,-6 0-64,5-3 96,-5 3-96,15-4 88,-12 4-24,1 0 48,1 0-48,1 0 40,-1 0 24,-5 0-128,6 0 88,-1 0-24,10 0 24,-15 0-8,5 0 8,0 0 56,-5 0-144,4 0 88,2 0 24,-3 2 32,1 0 16,-1 3-8,1-1 48,-4-4-200,4 5 160,-1-1-16,-3-2 24,0 1-32,4 3 64,-4-1-24,0-5-176,0 6 160,0-1 17,0 1-41,0-1 24,-2 0-8,0 1-24,2-6-128,-3 5 136,-1 1-72,-1-1 72,-1 1-8,1 1 8,-1 0-8,6-7-128,-5 8 96,-1-1 16,1 0-24,-1 0-24,-1-1 24,0-1-88,7-5 0,-6 6 0,1-1 0,0 1 0,-1-1 24,1 0 32,-1-1 16,6-4-72,-3 4 16,-1-2 0,0-1-64,1 1 48,1 0-24,0 0-48,2-2 72,-2 2-168,0-1-112,1 1-200,-1-2-224,2 0-305,0 0-351,0 0-336,0 0 1696,0 0-2153,0 0-519,0 0-793,3-3 64,-3 3 961,0 0 2440,4-4-4513,-4 4 4513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4:00:55.976"/>
    </inkml:context>
    <inkml:brush xml:id="br0">
      <inkml:brushProperty name="width" value="0.025" units="cm"/>
      <inkml:brushProperty name="height" value="0.05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61 77 15867,'0'0'0,"-17"0"456,17 0-456,-14 0-288,-3-4-368,12 4-216,0 0 23,3 0 153,2 0 240,0 0 456,0 0-288,5 0 120,1 0 80,-1 0 32,0-3-40,12 3 40,-17 0 56,5-4-112,17-1-320,-6-1-424,4 1-561,2-10-487,4 12-264,3-3 583,5-14 569,2 15-1120,-36 5 2136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04.99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336 0 4208,'0'0'0,"0"0"0,-4 2 793,-1 0 79,-9 2-216,10-1 8,-2-1 104,1 2 160,5-4-928,-5 2 1001,-3-1-1,-6 3-24,10 0-120,-3-1-64,0 1-127,7-4-665,-15 4 544,10-3-72,-10 3-56,10 0-24,-12-1-8,10 1-8,7-4-376,-16 4 296,10 1-40,-12-1-24,13-1-104,-15 3 48,14-3-32,6-3-144,-18 4 96,13 0-16,-12-3-40,12 3-8,-2-2 8,-1 1-8,8-3-32,-14 2 24,10 0-8,-1 2-80,-1-1-56,1 1-120,-1 1-192,6-5 432,-5 4-720,-1 0-328,5-1-392,-1 1-457,0 0-519,2-4 2416,-2 1-2673,2 3 665,0-2 663,0 0-1991,0-2 3336</inkml:trace>
  <inkml:trace contextRef="#ctx0" brushRef="#br0" timeOffset="348">599 418 3104,'0'0'0,"0"2"328,-3 3 40,-3-1-8,6-4-360,-3 4 416,-3-1 121,3 3 135,-3-1 72,1 1-8,-1-1-32,6-5-704,-14 5 632,10 1-48,-1 1 17,-10 8-65,10-12 0,-3 5-40,8-8-496,-16 14 400,11-8-56,-10 8-48,10-8-72,-3 8-24,-6-8-16,14-6-184,-6 14 144,1-8-32,-2 1-32,1 0-40,1 0-8,-1 1-16,6-8-16,-5 14 16,1-10-32,1 1-8,-1 1-8,0 1-64,3 0-88,1-7 184,-4 6-336,2 1-248,0-2-304,2 1-368,0-1-353,0 1-263,0-6 1872,0 3-1720,0 1 503,0-2 473,4 0 416,0-2-1880,-4 0 2208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06.45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78 113 2592,'0'0'0,"0"2"72,0-2-72,0 2 112,0 3 72,4-1 136,-4 0 168,0-1 160,0 1 121,0-4-769,4 5 792,-4 1-24,0 1-48,0 0-56,0 0-56,0 8-24,0-15-584,0 5 569,0 10-57,-2-10-48,0 12-32,0-10-72,0 13-64,2-20-296,-3 15 320,-3 1-40,3-9-32,1 13 0,-4-13-32,3 12-56,3-19-160,-6 14 144,1-7-40,0 10-16,1-12-16,0 11-56,1-10 24,3-6-40,-4 7 16,0 8-16,1-10 8,-1 2-8,2 10-32,0-12-88,2-5 120,-1 6-232,-1 8-208,0-10-232,0 1-272,2 1-320,-2-3-281,2-3 1545,0 4-1768,0-2-96,0 0 479,0-1 489,0-1 408,4 0-1528,-4 0 2016</inkml:trace>
  <inkml:trace contextRef="#ctx0" brushRef="#br0" timeOffset="1">384 208 2336,'0'0'0,"0"1"40,0 1 48,5 4 24,-1-3 104,-1 3 128,-3-6-344,6 3 448,-3 1 32,1 0 16,0 1-39,-1 1-25,1 1-64,-4-7-368,3 7 304,1 0-32,0 1-32,-4-1 24,3 7 8,1-8-8,0 1-16,-4 8-40,3-12-8,1 12-16,-4-12-32,0 5-32,0-8-120,4 14 112,-4-8-64,3-1-8,1 10 0,-4-14-40,3 5 16,-3-6-16,4 7-24,-4 0-24,4 1-8,-4-3-184,3 1-128,1-1-224,-4-5 592,4 5-816,-1-1-184,-3 0-137,4-1 113,-1-1 296,1-2 280,-4 0 448,4 0-184,-4 0-1728,0 0 1912</inkml:trace>
  <inkml:trace contextRef="#ctx0" brushRef="#br0" timeOffset="2">652 1 3000,'0'0'0,"0"1"264,0 1 24,0 0-48,0 0 40,0-2-280,4 3 440,0 3 129,-1-4 47,1 3 16,1 1-112,-1-1-16,-4-5-504,5 6 432,1-1-8,-1 0-8,1 1-72,-1-1-32,1 3-31,-6-8-281,14 7 224,-10 0-32,1 0-32,1-1 8,8 1 0,-10 0 32,-4-7-200,5 8 168,10-3-32,-12 1-40,3-1-72,-1 0 16,1 1-32,-6-6-8,5 5 0,1 1-24,-3-1-120,1-3-240,0 2-352,-1-3-441,-3-1 1177,4 4-1600,-1-2-216,1 0 439,0 0 473,-4-1-1728,0-1 2632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16.942"/>
    </inkml:context>
    <inkml:brush xml:id="br0">
      <inkml:brushProperty name="width" value="0.05" units="cm"/>
      <inkml:brushProperty name="height" value="0.05" units="cm"/>
      <inkml:brushProperty name="color" value="#B5D82A"/>
    </inkml:brush>
  </inkml:definitions>
  <inkml:trace contextRef="#ctx0" brushRef="#br0">63 209 3976,'0'0'0,"-2"0"56,0-4-16,0-1 32,0-1 64,0 3 144,2 3-280,0-4 449,-1-1 151,1 1 128,-2 0 16,0 4-8,0 0 0,2 0-736,-2 0 720,1 0-7,1 0-57,0 0-32,-2 0-32,2 2-32,0-2-560,-2 2 544,2 2-8,-2-1-16,2 3 33,-2-1-25,0 2-16,2-7-512,0 15 480,-1-10-16,-1 3-56,0 8-8,0-10-16,2 10-40,0-16-344,-2 5 360,2 13-39,0-12-17,-1 10-16,1-8-72,0 10-24,0-18-192,0 14 208,0 3 8,0-1 8,0 0-24,0 1-16,0-1 32,0-16-216,0 20 192,0 0 40,0 0-40,3 3-24,-3-1 8,0 4-32,0-26-144,4 23 184,-4-1-40,0 2 0,0-3 0,0 3 8,3 0-16,-3-24-136,0 21 144,0 3-8,0-2-15,0 1-1,0-1 8,0 2 8,0-24-136,0 23 120,0 1-8,0 1-16,0-1-32,0 1 48,0-3-32,0-22-80,0 24 88,0-4 32,0 2-24,0-2 32,0-2-72,0-2-72,0-16 16,0 18-56,-1-1 32,-1 1 64,2-2-8,-2 2-8,0-1 8,2-17-32,-2 16 24,1-2 48,-1 1-16,0-8-32,0 11-24,0-12 32,2-6-32,-1 18 0,-1-13 16,0 10 80,2-10-80,-2 10 24,0-10-16,2-5-24,-2 6 0,2 1 0,-1 0 32,1-1 8,0-1-40,-2-1 40,2-4-40,0 4 16,0-3-40,0 3 48,0-2 8,0 0-120,0-1 144,0-1-56,0 2-16,0 0 16,0 0 120,0 0-96,0 0-40,0-2 48,0 0-32,0 0-40,3 1 96,-3-1-72,4 0-16,-4 0 64,0 0-32,4 0 0,-1 0 0,1 0 72,0 0-88,1 0 88,0 0-48,-5 0-24,6 0 16,-1 0-32,10 0-40,-11-3 56,1 3 0,13-4 16,-18 4-16,4 0 0,12-4 16,-10 4-16,8 0 24,-10 0-48,12 0 80,-16 0-56,4-3 24,12 3-24,-11-4 64,15 4-112,-14-3 8,16 3 56,-22 0-16,5-4-16,15 4-16,-5-4 80,-1 4-24,1 0-8,1-3 24,-16 3-40,15 0 0,-1-4-40,2 4 40,-1-4 0,1 4 16,1 0 8,-17 0-24,16-3 0,0 3 0,1 0 32,-1-4-16,2 4-32,-2 0 72,-16 0-56,15 0 16,3 0-32,-3-3 48,1 3-24,2 0-8,-3 0 48,-15 0-48,16 0-16,-1 0-16,-1 0 24,2 0 16,-1 0 8,1 0 24,-16 0-40,17 0 0,-3 0 0,1 0-8,-1 0 88,-8 0-48,14 0-16,-20 0-16,5 0 8,13 0-64,-12 0 48,14 0 48,-15 0 0,15 0-24,-20 0-16,6 0 40,14 0-48,-15 0-24,13 0 48,-12 0 0,10 0 8,-16 0-24,5-4 32,12 4-8,-12 0-24,10 0-40,-10-4 72,10 4-8,-10-3 24,-5 3-48,16 0 112,-12-4-40,12 4-56,-12 0 8,11 0-24,-12 0-40,-3 0 40,6 0 40,10 0-40,-12-4 104,10 4-48,-10-3-72,1 3 32,-5 0-16,6 0-72,8-4 72,-10 4 56,-1-4-56,3 4 64,-1 0-40,-5 0-24,15-3 0,-15 3 32,4 0-16,1 0 0,-1-4 8,1 4-8,-5 0-16,4 0 56,1-3-40,-1 3-16,1 0 40,1 0-40,-1 0 120,-5 0-120,6 0 32,-3 0-32,3-4 16,-1 4-104,1 0 56,-1-4 0,-5 4 32,5 0 32,-1 0-48,2 0 64,-1 0-8,0 0-24,-1 0 16,-4 0-32,4 0 24,-1 0-8,1 0 24,0 0-24,-1 0-32,1 0 8,-4 0 8,0 0 24,3 0 24,-3 0-24,4-3 64,-4 3-96,4 0 8,-4 0 0,3-4 24,-3 4-48,4 0 32,-4-4-16,4 1 32,-1 3 24,-3 0-48,4-4 72,-4 4 72,4-3-160,-1 3 32,-3-4-16,4 0-104,-4 4 104,3-3 32,-3-1-64,4 0 80,-4 1-8,4-1-24,-4 0 64,0 4-80,0-5 0,0 0 40,3-10-8,-3 11 40,0-1-24,0-10-7,0 15-41,0-3 16,0-14-65,0 12 65,0-11-16,0 10-72,0-10 120,0 16-48,0-6 24,0-10 25,0 11 143,0-12-72,0 12 24,0-11-48,0 16-96,0-6 40,0-14-56,0 6-8,0 8 40,0-16 24,0 8-24,0 14-16,0-17 0,0 1 16,0 0 0,0 1 16,0-1-24,0 1 8,0 15-16,0-16-16,0 0 32,0 1-16,0-3 32,0-2 56,-1 4-24,1 16-64,0-18 32,0 1-32,0 3 0,0-1 40,0-1 24,0-1 8,0 17-72,0-18 32,0 0-64,3 2 64,-3-2-32,0-2 72,4 2-40,-4 18-32,0-20 16,3 1 64,1 3-40,-4-2 8,4-2-32,-1 2-64,-3 18 48,0-17-48,4 1 40,0 2 16,-4 8 40,3-14-48,-3 15 80,0 5-80,0-18 16,0 12 8,0-12 24,0 12-32,4-8-16,-4 10 32,0 4-32,0-14 0,0 8 0,0-10 0,0 11 16,0-10-16,0 11 0,0 4 0,0-16 40,0 12-24,0-12 0,0 12 16,0-10-16,0 10 0,0 4-16,0-14 0,0 10 48,0-10-64,0 8-64,0-8 144,0 10-112,0 4 48,0-5 32,0-1 0,0 1-32,0-1 32,0 1-24,0-1 56,0 6-64,0-5-32,0-1 48,0 1-16,0 0 0,0 1 64,0-2-80,0 6 16,0-5 48,0 0-8,0-1-56,0 2 128,0-1-112,-2 0-64,2 5 64,-2-4 32,2-2-64,0 1 32,-2 1-16,2-1 32,-1 0-16,1 5 0,-2-4 16,0-2-32,0 3 48,0-1-16,0 1-48,2 3 80,0 0-48,-1-4 0,-1 0-16,0 4 80,0-3-64,0-1 40,1 4 8,1 0-48,-4-4 16,0 1 16,1 3-48,-1 0-16,0 0 0,1 0 48,3 0-16,-6 0 80,1-4-48,-1 4 0,1 0-16,0 0-32,-1 2 32,6-2-16,-14 2 8,8 0 56,-1-1-48,-9 1 16,10 0 0,-10 0-32,16-2 0,-6 2 32,-10-1 0,11 1-32,-14 0 16,12 0-16,-11 0 0,18-2 0,-7 2 16,-12-1 8,5-1 24,-1 2 16,1-2-64,-2 0 16,16 0-16,-17 2-32,1 0 48,0 0 16,-3-2-16,3 0 0,-2 0-32,18 0 16,-18 0 0,0 0 0,-1 0 32,1 0 24,0 0-40,-2 0-16,20 0 0,-18 0 80,0 0-64,-2 0-16,2 0 48,-2 0-112,2 0 80,18 0-16,-20 0 32,0 0-16,0 0 48,0 0-80,2 0 32,1 0-64,17 0 48,-16 0-48,-2 0 48,1 0-16,1 0 96,0 0-32,-1 0-32,17 0-16,-16 1 32,1-1-16,-1 0-32,0 2 32,1-2-8,-1 0 8,16 0-16,-16 0 48,-1 0-96,3 0 64,-3 0-56,1 0 24,1-3 88,15 3-72,-14 0 16,-1 0 32,1 0-32,7-4-64,-13 4 64,5 0-16,15 0 0,-7 0-16,-11 0 32,12 0-32,-12 0-16,11 0 0,-11 0 16,18 0 16,-6 0 0,-8 0 64,8 0 0,-1-4-64,0 4-32,-8 0 32,15 0 0,-3 0 0,-5 0 0,1 0 0,-8 0-48,12 0 32,-3 0 32,6 0-16,-7 0 16,0 0-64,1 0 64,1 0-48,0 0 8,-1 2 24,6-2 0,-4 2-112,1-2-16,-1 2-120,2 0-72,1-2-112,-1 1-168,2-1 600,-2 0-672,0 2-225,0-2-143,2 2-152,0-2-136,0 0-121,0 0 1449,0 0-1632,4 2-304,1 0-353,1 0-567,-1-1-521,1 3 480,-6-4 2897,5 2-2064,1 1 855,-1 1-2415,-5-4 3624</inkml:trace>
  <inkml:trace contextRef="#ctx0" brushRef="#br0" timeOffset="2065">351 470 3272,'0'0'0,"0"0"496,0 0-496,0-3 48,0-1-8,0 1-8,0-1 8,4 0 8,-4 1-8,0 3-40,0-4 88,0 0 104,0-1 112,0-1 153,0 1 119,0 0 56,0 5-632,0-6 680,0 1 32,0 1 0,0 0 8,0 1 9,0-1-17,0 4-712,0-3 712,0 3 8,0-4 0,0 4-16,0 0-7,0 0-105,0 0-592,0 0 520,0 2-48,0 0-72,0 3-40,0 0-8,0 1 8,0-6-360,0 7 352,0 0 24,0 8-24,0-10 0,0 12-39,0-12-25,0-5-288,0 16 272,-2-10-8,2 14 32,0-4-16,0 1 8,0 1-8,0-18-280,-2 14 232,2 1 24,0 1-24,-2-1-24,2 3-48,0-2-32,0-16-128,0 17 136,0 1 8,0-11-24,0 15-16,0-15 0,0 13-40,0-20-64,4 16 112,-4-1-24,0-1-16,4 1 8,-4 1-24,0-1 32,0-15-88,3 7 88,-3 11 1,4-11-1,0 12-40,-1-12 8,-3 11-16,0-18-40,4 7 72,-1 10-24,-3-10 24,4 11-48,0-13-8,-1 10-40,-3-15 24,4 5-16,0 3 56,-1 6-24,1-8 40,0 1-56,-4 0 8,0-7-8,3 7 16,3 1-16,-3-1 56,3 0-32,-1-1 32,-1-1-24,-4-5-32,5 6 0,-1-3-16,1 1 16,-1-2 0,1 0-16,1-1 48,-6-1-32,5 2 0,1 0-16,10 0 40,-12-2-48,1 0 24,10 0 16,-15 0-16,3 0 8,12 0 24,-12-4-32,14 4 16,-12-3-8,10 3 8,-15 0-16,5-4 24,10 0-32,-12-1 32,14 1-24,-14-1 16,14 1 24,-17 4-40,5-4-24,11-1 24,-10 0 40,10-1-56,-10-8 40,12 14 24,-18 0-48,3-6 24,14 1 8,-14-10-8,3 12-24,12-3 0,-14 1 16,-4 5-16,5-17 0,10 14 8,-12-14 40,3 14-40,-1-12 40,1 12-24,-6 3-24,5-15 0,10 10 40,-15-10 0,5 10-24,1-10 24,-1 11-40,-5 4 0,5-16-24,-1 12 64,2-1-40,-3-11 0,3 12 0,-3-1 32,-3 5-32,6-15 24,-3 11 8,1-1 8,1 0-56,-1-10 56,0 15-8,-4 0-32,3-5 24,1-10-8,0 10 56,-4-1-32,3 1 16,-3 5-56,0-15 40,0 15-48,0-5 32,0-1-40,4 1 32,-4-10-32,0 15 16,0-3 32,0-3 24,0-8-32,0 10 32,0-1-56,0-1-24,0 6 24,0-16 16,0 16-8,0-6 48,0-8 0,0 10-8,0-1-24,0 5-24,0-6 16,-2 1 40,2-1-72,0 1 64,-2 0-8,2-10-8,0 15-32,0-4 0,0-1 64,0-1-88,0 1 40,0 0 8,0-10-40,0 15 16,0-4 64,0 1-40,0-3-8,0-8 8,0 14-48,0-6-8,0 6 32,0-5 0,0-1 0,0 1 0,0 0 56,0-1-40,0 3 0,0 3-16,0-6 16,0 2-16,0 1 0,0-1-16,0 1 32,0-3-48,0 6 32,0-4 56,0 1-40,0-1-32,0 4 48,0-3-64,0 3 32,0-4 48,0 4-8,0-4-40,0 4 16,0 0-16,0 0 0,0-3 0,4-1-16,-4 4 48,0 0-48,0 0 0,0 0 16,0 0 32,0-4-48,0 4 32,0 0-8,0 0-16,0 0 32,0 0-24,0-3 0,0 3 16,0 0 8,0-4 24,0 4-48,0 0 16,0 0-32,0 0 32,0 0-32,0 0 16,0 0 16,0 0 24,0 0-96,-2 0 168,2 0-80,-2 2-16,0-2 24,1 0-80,-1 0 48,2 0-8,-2 2 0,0-2 0,0 0 64,0 0-64,1 0 0,-1 0-16,2 0 16,-4 0-16,2 0 56,1 0-8,-3 0-32,0 0 16,1 0-16,3 0 0,-4 0 24,2 0 8,-1 0-48,-1 0 32,0 0 16,1 0-24,3 0-8,-4 0 88,0 0-72,1 0 0,-1 0 24,1-4-80,-1 4 24,4 0 16,-4-3 0,1-1 0,-3 4 56,3 0-8,-1-4-48,0 4-16,4 0 16,-2-3-16,-1-1 16,-1 4 16,2 0 0,-1 0-32,1-4 32,2 4-16,-4 0-16,3 0 32,-1 0 8,0-3 8,-2 3-64,2 0 80,2 0-48,-3-4 0,-1 4-16,2 0 56,1 0-64,-1-4 40,0 4 8,2 0-24,-2-3 16,-2 3 0,3 0-32,-1 0-16,0 0 8,0-4 40,2 4-16,-2 0-32,1-3 32,-1 3-16,2 0 32,0 0 0,-2 0-32,2 0 16,0 0 40,0 0-80,0 0 56,0 0 8,0 0-8,0 0 16,0 0-120,0 0 160,0 0-56,0 0-32,0 1 0,0 1 32,0-2-16,0 2-16,0 0 32,0 1 16,0-1-32,0 0 8,0 0-16,0-2 8,0 2 0,0 1-32,0 1 16,0 0 48,0-1-32,0 3 0,0-6 0,0 3 0,0 1-56,0 0 64,0-1 40,0 1-48,0 1 56,0 1-72,0-6 16,0 3-24,0 3 8,0-1 16,0 1 0,0 1 24,0-2-8,0-5-16,0 6-24,0 1 24,0-1 40,0 1-24,0 0 24,0-7-40,0 6 0,0-1-56,-2 10 72,0-10-48,0 2 32,2 1 56,0-8-56,-1 7 0,1-2 16,-2 2-16,0-1-40,2-1 40,-2 3 16,0-1-80,2-7 64,0 7 48,-1 0-48,-1-1 16,0 1 24,0-1-40,2-6 0,-2 5-16,0 0-24,1 1 40,-1-1-16,-4 1 0,5-3 48,-3 3-16,4-6-16,-4 4 24,1-1 24,1 1-64,-2-1-16,1-1-8,1 2 40,2-4 0,-4 2-16,-1 1 32,1 1-16,0 0 24,1-3-8,3-1-16,-6 4-24,3-2 32,1 0-16,-2-1 16,1 1 40,-1 0-16,0 0-24,4-2-8,-3 0 16,-1 2-16,1 0-40,1-1 24,-2 1-16,2 0 32,2-2 0,-3 0 48,1 2-80,-2-2 48,2 0-48,-1 0 8,1 0 64,2 0-40,-2 0-16,0 0 32,0 0 0,1 0-64,-1 0 48,0 0 16,2 0-16,-2 0-16,0 0 32,-1 0 16,1 0-64,0-4 80,0 4-24,2 0-24,-3-3-56,1 3 88,0-4-64,-2 4 32,3-4 16,-1 1-32,2 3 16,-2 0 56,2-4-64,-2 0 16,2 1-16,-2-3-8,2 1 0,0 5 16,0-4 32,0-1-48,-1 1-16,1 1 48,0-1-48,-2 0 80,2 4-48,0-3 40,0-1-24,0 0 40,-2-1-56,2 1-24,-2-1-24,2 5 48,0-4-16,0 1 8,0-3 16,0 3 40,-2-3-48,2 1 0,0 5 0,0-4 0,0-1-48,0-1 48,0 1 0,0-1 0,0 1 32,0 5-32,0-6 48,0 1-64,0-1 0,0-10 0,0 16-24,0-14 48,0 14-8,0-4 16,0 0-16,0-1-16,0-10 16,0 15-8,0-5-8,0 5 16,0-6 24,0 1-8,0-10 0,0 15 16,4-3-64,-4-1 32,0 4 0,0-5 32,4 1-64,-4-1 64,0-1-16,0 1-80,0-1 80,0 6-16,3-3 16,-3-1-48,0 0 96,0-1-96,4 0 32,-4-1 0,0 6 0,0-5 0,3 1 0,-3-1 32,0 1-8,0-2-24,0 3 32,0 3-32,0-4-16,0 1 16,4-1 32,-4-2-64,0 3-8,0-1 40,0 4 0,0-3-32,0-1 64,0 0-24,0 1-16,0-1 8,0 4 8,0 0-8,0-4 16,0 1-16,0-1-40,0 1 56,0 3-16,0 0-16,0-4 56,0 4-56,0-4-8,0 1 40,-2 3-8,2 0-8,0 0 32,0 0 8,-2 0 8,1-4-64,-1 4 16,2 0 0,0 0-56,0 0 24,0 0 64,-2 0-48,2 0 32,-2 0-16,2 0 0,-2 0-16,2 2 48,-1-2-64,-1 2 32,0-1 16,0 1-32,2-2 16,-2 2 0,0 0 40,1 0-24,-1 0-32,0-1 80,0 1-96,2-2 32,-2 2-32,1 0 64,-1-2-104,0 2 88,-2-1-16,1-1 0,3 0 0,-2 2 24,-2-2 8,1 2-16,-1 0-64,2-2 64,-3 0 0,5 0-16,-4 2 32,0-2-8,1 0-8,-1 0-32,2 0 8,-1 0 8,3 0 0,-4 2-32,0-2 32,1 0 32,-1 0-64,1 0 32,-3 0 32,6 0-32,-5 0-16,1 0 32,-1 0-16,1 0-48,-1 0 16,1 0 64,4 0-32,-6 0 48,1 0-8,1 0-40,1 0 0,-1 0-16,0 0 16,4 0 0,-5 0 16,1 0-16,1 0 16,-1-4 16,0 0-48,1 4-16,3 0 32,-4 0-32,1-3 32,-1 3-8,2 0 48,0-4-24,0 4-72,2 0 56,-1 0-32,-1 0 16,0 0-16,2 0 80,-2 0 8,0 0-72,2 0 16,0 0 16,-1 0-40,1 0-112,0 0-168,0 0-144,0 0-224,0 0 672,0 0-912,0 0-304,0 2-497,0-2-679,0 0-865,0 0-1184,0 0 4441,3 0-3713,1 0 1121,-1 0-2041,-3 0 4633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26.950"/>
    </inkml:context>
    <inkml:brush xml:id="br0">
      <inkml:brushProperty name="width" value="0.05" units="cm"/>
      <inkml:brushProperty name="height" value="0.05" units="cm"/>
      <inkml:brushProperty name="color" value="#FF1600"/>
    </inkml:brush>
  </inkml:definitions>
  <inkml:trace contextRef="#ctx0" brushRef="#br0">91 1413 2920,'0'0'0,"0"2"40,0 0-24,0-2-16,3 3 16,3 1 16,-2-2 0,1-1 40,0 1 48,1-2 56,-1 2 40,-5-2-216,6 2 240,-1 0-8,10 0-8,-12-1 0,1 1 1,1 0-17,-5-2-208,6 0 192,8 2 0,-14-2-24,6 2 0,-1-2 24,10 0 8,-15 0-200,0 1 224,5-1 16,-1 0 16,1 2 16,-1-2-8,0 0-24,-4 0-240,3 0 240,1 0-24,0 0 0,-1 0-24,1 0-16,-1 0-16,-3 0-160,0 0 136,4 0 24,-4 0-32,0-3-8,4 3 25,-4-4-49,0 4-96,0 0 136,0-4 16,3 1-16,-3-1 16,0 0 0,0 1-8,0 3-144,0-4 136,0 1 40,0-1-40,0 0 24,-2-1-24,2-1-24,0 6-112,-1-3 160,-1-3-16,0 3 56,-2-3-24,3 1-8,-5 1 88,6 4-256,-3-5 216,-1 1 8,0 0 0,-1-1-64,1 0 8,-1-1-8,5 6-160,-4-5 176,-1-12 24,-1 17-63,1-5-25,-1-10-16,-1 12-40,7 3-56,-7-6 120,0-10-8,-1 12 32,1-10 0,-8 10-8,10-10 0,5 14-136,-5-6 120,-3-10 0,-6 10 16,8-10 8,1 12-16,-10-14 8,15 18-136,-3-3 104,-3-14 8,1 12 0,-2-10-40,-1 12 32,3-12-24,5 15-80,-6-3 80,1-12-8,0 11-16,1-10 0,0 10-32,-1-1 8,5 5-32,-4-15 32,1 12 8,-1-3 16,0-8-32,1 14-16,1-6 16,2 6-24,0-5-8,-2-1 16,2 3 16,0-1-32,0 0 16,0 4 0,0 0-8,0-3 24,4 3-8,-1-4-8,1 4 8,0 0-8,-1 0-8,-3 0 0,4 0-8,-1 0 16,3 0-16,-1 0-8,1 0 40,-1 0-32,-5 0 8,15 0 24,-12 0-8,3 0-16,-1 0 0,1 2 16,8 0-16,-14-2 0,4 0 8,0 2-8,1-2 0,9 1-24,-10-1 24,2 2 16,-6-2-16,14 0 0,-10 2 32,1-2-56,1 0 24,8 0 24,-10 0-48,-4 0 24,3 0 24,3 0-24,8 0 0,-14 0-8,6 0 8,-1 0 0,-5 0 0,4 0-16,1 0 56,-1 0-32,0 0-8,-1-4 16,-3 1-40,0 3 24,4 0 8,0-4-8,-4 1 0,3-3 16,-3 2 0,0-1 0,0 5-16,0-4 48,0-1-24,0-1-16,0 1 16,0 0-16,0-1 8,0 6-16,0-5 24,-2-10 0,1 12 0,-1-3 24,0-10-16,0 12-24,2 4-8,-2-5 16,-1-1 8,-1-8-16,0 10 8,1-10 16,1 10-56,2 4 24,-4-16 16,-1 12 8,1-12-24,-1 10 32,-1-12-8,3 13 8,3 5-32,-6-17 0,3 14 0,-3-12 16,4 11 8,-1-1 8,-1-11-32,4 16 0,-2-4 16,-1 0-40,1-1 24,0-1 24,-2-8-40,3 14 32,1 0-16,-4-6 24,2 1-40,0-10 32,0 15-16,1-14 8,-1 14 16,2 0-24,0-5 16,0-10-8,-2 15-8,2-5 0,0-10-8,0 15 16,0 0-8,0-5 24,0-10-48,0 15 32,0-5-24,4-1 16,-1 1 0,-3 5 0,0-6 0,4 1 8,0-1-32,-1 3 24,1-3 0,-1 1 0,-3 5 0,4-6 16,0 3-16,-1-1 8,1 0-8,0 1 8,1-1-8,-5 4 0,5-5 0,1 1-8,-2-1-24,1-1 16,-1 1 16,1-1 16,-5 6-16,6-5 24,-3-1-24,3 1 32,-1 0-32,1-1 8,-1 1-8,-5 5 0,4-6-8,-1-8-8,1 10 16,-1-1 0,1-1-8,0-8 32,-4 14-24,3-4-16,1 0 32,0-1-8,-4-1 8,3 1-8,-3 0 8,0 5-16,4-15-24,-4 11 8,0-1 16,0 0 16,0-1 8,0 1 0,0 5-24,0-6 8,0-8-16,0 10 16,0-1-16,0-1 32,0 1 8,0 5-32,-2-6 0,0-8 16,0 14-16,1-15-16,-1 15 16,0-5 40,2 5-40,-2-6 24,0 1 0,1-1 0,-1-8-40,0 14 8,0-4-8,2 4 16,-2-5 16,2 1 8,-2-1-16,2 1-56,-1-1 16,1 1-8,0 4 40,0-4-48,0 1 40,0 3-8,0-4 16,0 4 16,0 0-16,0 0 8,0 0-32,0-4 24,3 4-8,1 0-8,0 0 56,-4 0-40,3 0 0,1 0 0,-1 0-24,1 0 32,2 0-8,-6 0 0,5 0 16,0 0-16,1 0-16,-1 0 16,1 0-8,-1 0 16,-5 0-8,15 0 16,-15 0-32,5 0 32,1 0-16,-1 0 0,10 2 8,-15-2-8,5 0-8,1 0 8,8 0-16,-14 0-16,5 0 56,-5 0-24,6 0 0,-1 0 8,1 0-16,-1 0 8,-1 0-16,0 0 32,-4 0-16,3 0 32,1 0-32,-4 0 24,3 0-24,-3 0 16,4 0-8,-4 0-8,0-3 0,0-1 24,0 0-8,0 1 8,0-1-24,0 4 32,0 0-32,0-5 16,0 1-32,0-1 40,0-1-24,0 1 0,0-1 0,0 6 0,0-5 0,0-1-8,0 1 32,0-1-16,0 1 32,0 1 8,0 4-48,0-5-24,0-1-16,0 3 8,0-1 8,0 1 48,0 3 8,0 0-32,0-4 16,0 0-16,4 4-16,-4 0-8,3-3-8,-3 3 40,0 0-8,4 0 0,0 0 0,-1 0 16,1 0-40,0 0 8,1 0 40,-5 0-24,4 0 0,1 0 0,0 0 16,1 0-8,-1 2-8,1-2 16,-6 0-16,5 0-16,10 0-8,-15 1 16,5 1-8,10 0-16,-12-2 32,-3 0 0,6 0-16,-1 2 16,1-2 16,-1 0-16,1 0-16,8 0-8,-14 0 24,0 0-24,4 0 0,-1 0 40,1-4 56,0 1-24,1-1-24,1 4-24,-6 0 0,5-4-40,10 4 32,-15-3 8,5-1 24,0 4-24,-5 0 0,15-4 8,-11 4 8,-1 0 16,3 0 16,-1 0-32,1 0 40,-6 0-56,5 0 48,0-3-32,1 3 16,-1 0-40,1 0 16,-3 0-8,3 0 24,-6 0-24,4-4 40,-1 0-40,1 4 24,-1 0 0,1-3-24,-4 3 0,4-4 24,-4 1-40,3 3 16,-3-4 40,0 0-40,4 1 32,-4-1-32,0 4 0,4-4-56,-4 1 40,3-1-80,-3 1-96,0-1-128,0 4-280,0 0 600,0-4-1032,0 4-608,0 0-769,0 0-832,4 0 569,-4 0 807,0 0 1865,0 0-3824,0 0 3824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3T03:40:31.519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767 0 3280,'0'0'0,"0"2"152,0-2-152,0 2 40,0 0-8,-2 0 24,0 1 24,1-1 64,-1 2 64,2-4-208,-4 2 280,2 1 64,-1-1 33,-1 2 31,0-1 8,1 3-8,3-6-408,-4 3 424,-1 1-32,-1 2 8,1-3 16,-2 3 8,-1-1 8,8-5-432,-7 7 464,-8 8 49,10-10 15,-10 3-8,8 8-8,-9-9-48,16-7-464,-15 16 424,10-1 0,-13 0-16,12-1-24,-12 2-8,11-8-55,7-8-321,-18 20 328,12-13-48,-12 11 8,11-3-8,-11-8-24,3 15 32,15-22-288,-7 14 256,-9 1 8,8 1-16,-8-1-8,10 1-16,-10-2-32,16-14-192,-5 17 224,-13-3-128,12 4 80,-10 1-48,9-1-16,-10 2 96,17-20-208,-7 22 128,-11-1-8,10 1 0,-8 0-8,11 0-7,-13 0 31,18-22-136,-6 23 120,-1 1-24,-10-2-24,12-1 8,-2 1-32,-10 0 48,17-22-96,-5 22 72,-10-1-56,12 3 72,-3 1-56,-1 1-8,0-1 64,7-25-88,-15 26 80,12 1 0,-3-2 24,-1 1-8,0 3 8,-1-2-40,8-27-64,-5 26 32,-2-1-16,-1 0-16,3-1 40,0 3-8,-1 0 48,6-27-80,-5 26 24,-1 1-8,1 2 16,-1-2 24,3 1 8,-3-1-32,6-27-32,-5 25 32,-1 1-8,1 1-16,1-3 24,-1-1 0,1-1 0,4-22-32,-5 22 24,1-2 0,0 2 16,1-3-40,-1 1 0,1 0 40,3-20-40,-2 20 8,0 0-8,0-1 24,0-1-32,1 0-8,-1 0 40,2-18-24,0 18 16,0 0 0,0-3-32,0 1 16,0-1-16,0 1-8,0-16 24,0 15 0,0 1-72,0-2 32,3 1 16,1 0 8,0-1 40,-4-14-24,3 15-24,1-1 40,1-7-56,1 13 40,-3-5 0,3-8-24,-6-7 24,5 20 0,1-13-32,-1 12 8,10-5-40,-12 1 40,1-8-16,-4-7 40,5 18-8,1-13 16,8 14-56,-10-14 24,11 15-16,-10-13 56,-5-7-16,16 18 0,-10-12 0,12 10-16,-13-10 8,10 8-32,-10-8 24,-5-6 16,19 7 16,-14 0-32,13 8 40,-12-12-32,10 3-8,-11 1 40,-5-7-24,19 6 40,-14 1-16,15 0 32,-15 0-48,14 1 8,-14-1-8,-5-7-8,18 7 32,-14 0-24,12 1 8,-12-3-16,10 0 24,-10 3-24,-4-8 0,5 7 0,12 0 24,-14 1-40,3-1 32,8 0 8,-10-1-8,-4-6-16,5 5-16,12 2 8,-14-1-8,12 1-24,-11 0 40,1 0 0,-5-7 0,15 6-8,-12-1 8,12 1-40,-12-1 0,3 1 40,8 1-24,-14-7 24,4 7-16,1-1 48,1-1-24,-1 1 8,10-1 8,-12 0-40,-3-5 16,4 6-8,0-2 8,1-1-40,-1-1 24,1 0-8,-1 0 24,-4-2 0,5 1 16,-1 1-16,0 0-16,-1 0-8,-3 0 16,4-2-8,-4 0 16,3 2-24,1-2-64,0 0-64,-1 0-88,1 0-96,0 1-176,-4-1 512,0 0-705,0 0-279,3 0-304,-3 0-336,4 0-449,-4 0-543,0 0 2616,0 0-3009,0 0 224,3-3 1001,-3-1 320,0-1 736,0 5 728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43CC3-F518-0F72-2922-C4FF6F5965A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FFE294-5CBF-1140-33B0-B9AD3E39CF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D14AAA-73E7-2D78-043E-D03E500C0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8DD429-3873-CB19-6519-A711E01C84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01E57E-35A7-DC1C-9606-1D710B9E1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125357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735F0-2E37-7871-80FD-C6E514352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D74CD5-6DF9-666E-9040-0030A0DB2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6C4A0-BFA5-49DC-289C-CCD090AD4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A3FC8E-87C8-E8A9-5054-A9CCA79D20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BA18F9-177E-3BC9-D66D-1A17E4B01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0952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4F48E8-68FC-A58A-BF6E-2FB6037598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371F5F-65C2-84ED-8684-F8F1368B67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FEF8BD-E50E-E914-CFCB-0468365FA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A0446-D782-7F0F-06BA-4CA33711B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951A0A-5BF6-D554-E1D6-260E308406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095127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5F39B8-CF64-B8BA-5214-E2119B26B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48249E-992C-1DC7-6E85-D0E65362D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585D3F-1773-A0B0-FA72-97B20909F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2BC152-0463-4156-32BA-A87160654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30DBBF-E994-17F3-DA5D-9A583D307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29226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384FD2-6FE9-7563-CEAB-3AF43FFD5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1F6890-EB6A-DEA5-0248-CA377E8FB7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086AE-55A8-EDCC-C954-BB52FA62C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193121-CF51-45BC-DDA6-5F135580A2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EF65F2-5732-72CF-FF05-C82800278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35768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C62C4-2102-1A3C-5F5E-86A9AC832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88E63-6C43-761B-032E-24AEA07B11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8B459-E052-4262-E43D-9DE3696C8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7CD46C-E17D-4B43-5254-6C71ADFB73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6D452E-25BE-DFBC-F959-53DF3E5EF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0A575F-CED2-C680-61DA-40F58C98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23182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C6E25-1318-ADFE-91E4-C76AAF6EF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AD96B-292C-107E-C66B-F1BA1A07A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E7F151-959D-5880-5772-8FB548AF78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0E0E7E-5013-105F-8588-343F0C43DE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1390F5-3351-00B7-BE7B-E6E33015BD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8F1CE5-98B8-9A70-405D-C8E0584B55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378688-11A3-52DD-A8AF-51805FA60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8E39DE-F308-89E0-1D08-526F154CC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221131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87146-0888-0A9A-BE77-11C66BFBF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BE23DE6-ABB2-51E1-9DB3-7038B1A92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EECBA3-B1DB-03E3-4410-1955D3768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3FAAE3-19F7-6FF4-08D9-49CC6CCE1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457003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6C4D97-AE24-57A3-A299-3C58B8C241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5F5CBA6-8CF1-1288-C86F-979117276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BD59F8-AA0C-CAF5-B642-ADE740C20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889357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1C79F1-4B19-9F38-8420-1B5BF929F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EA0902-2C6A-4C82-A41D-1623AE4CE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9ACA13-18A8-AD02-E4A1-F4C625084A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F0CE32-6AE1-0C4A-F89B-CF9A0FA6D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A80948-5E4A-B7FD-26F3-628304E72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F40C8E-3572-B71B-D348-3EB322CFB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896397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13B2F-5AEE-DB2F-50D9-5E1DED7F2D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7BEFDA-4F37-9A98-6129-AC225BC9447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147F5A-DF32-73C2-56D3-2115665EFB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3BBC89-86D6-F15D-1F88-34705447BD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7AD5ED-9E53-1C8F-86D5-C36C2210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F5E03E-8685-23B8-A212-82A9C8143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30278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3C2174-1D50-894F-E34D-462EB15C15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550831-8A90-69CE-96EB-02CBCD5CB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69F82-C98E-F383-A860-C90A78D99D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E7DCB91-153E-413B-9F07-CC371541829E}" type="datetimeFigureOut">
              <a:rPr lang="en-CA" smtClean="0"/>
              <a:t>2024-11-14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2FD4BF-0CCD-AE1B-08E9-4CDC602BD8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F2E284-9BD9-354B-7FAC-5E68421A75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5309B49-8F46-4D37-AB23-D7270845E0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3543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12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3.xml"/><Relationship Id="rId21" Type="http://schemas.openxmlformats.org/officeDocument/2006/relationships/image" Target="../media/image16.png"/><Relationship Id="rId42" Type="http://schemas.openxmlformats.org/officeDocument/2006/relationships/customXml" Target="../ink/ink21.xml"/><Relationship Id="rId47" Type="http://schemas.openxmlformats.org/officeDocument/2006/relationships/image" Target="../media/image29.png"/><Relationship Id="rId63" Type="http://schemas.openxmlformats.org/officeDocument/2006/relationships/image" Target="../media/image37.png"/><Relationship Id="rId68" Type="http://schemas.openxmlformats.org/officeDocument/2006/relationships/customXml" Target="../ink/ink34.xml"/><Relationship Id="rId16" Type="http://schemas.openxmlformats.org/officeDocument/2006/relationships/customXml" Target="../ink/ink8.xml"/><Relationship Id="rId11" Type="http://schemas.openxmlformats.org/officeDocument/2006/relationships/image" Target="../media/image11.png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24.png"/><Relationship Id="rId40" Type="http://schemas.openxmlformats.org/officeDocument/2006/relationships/customXml" Target="../ink/ink20.xml"/><Relationship Id="rId45" Type="http://schemas.openxmlformats.org/officeDocument/2006/relationships/image" Target="../media/image28.png"/><Relationship Id="rId53" Type="http://schemas.openxmlformats.org/officeDocument/2006/relationships/image" Target="../media/image32.png"/><Relationship Id="rId58" Type="http://schemas.openxmlformats.org/officeDocument/2006/relationships/customXml" Target="../ink/ink29.xml"/><Relationship Id="rId66" Type="http://schemas.openxmlformats.org/officeDocument/2006/relationships/customXml" Target="../ink/ink33.xml"/><Relationship Id="rId74" Type="http://schemas.openxmlformats.org/officeDocument/2006/relationships/customXml" Target="../ink/ink37.xml"/><Relationship Id="rId79" Type="http://schemas.openxmlformats.org/officeDocument/2006/relationships/image" Target="../media/image45.png"/><Relationship Id="rId5" Type="http://schemas.openxmlformats.org/officeDocument/2006/relationships/image" Target="../media/image8.png"/><Relationship Id="rId61" Type="http://schemas.openxmlformats.org/officeDocument/2006/relationships/image" Target="../media/image36.png"/><Relationship Id="rId19" Type="http://schemas.openxmlformats.org/officeDocument/2006/relationships/image" Target="../media/image15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9.png"/><Relationship Id="rId30" Type="http://schemas.openxmlformats.org/officeDocument/2006/relationships/customXml" Target="../ink/ink15.xml"/><Relationship Id="rId35" Type="http://schemas.openxmlformats.org/officeDocument/2006/relationships/image" Target="../media/image23.png"/><Relationship Id="rId43" Type="http://schemas.openxmlformats.org/officeDocument/2006/relationships/image" Target="../media/image27.png"/><Relationship Id="rId48" Type="http://schemas.openxmlformats.org/officeDocument/2006/relationships/customXml" Target="../ink/ink24.xml"/><Relationship Id="rId56" Type="http://schemas.openxmlformats.org/officeDocument/2006/relationships/customXml" Target="../ink/ink28.xml"/><Relationship Id="rId64" Type="http://schemas.openxmlformats.org/officeDocument/2006/relationships/customXml" Target="../ink/ink32.xml"/><Relationship Id="rId69" Type="http://schemas.openxmlformats.org/officeDocument/2006/relationships/image" Target="../media/image40.png"/><Relationship Id="rId77" Type="http://schemas.openxmlformats.org/officeDocument/2006/relationships/image" Target="../media/image44.png"/><Relationship Id="rId8" Type="http://schemas.openxmlformats.org/officeDocument/2006/relationships/customXml" Target="../ink/ink4.xml"/><Relationship Id="rId51" Type="http://schemas.openxmlformats.org/officeDocument/2006/relationships/image" Target="../media/image31.png"/><Relationship Id="rId72" Type="http://schemas.openxmlformats.org/officeDocument/2006/relationships/customXml" Target="../ink/ink36.xml"/><Relationship Id="rId3" Type="http://schemas.openxmlformats.org/officeDocument/2006/relationships/image" Target="../media/image7.png"/><Relationship Id="rId12" Type="http://schemas.openxmlformats.org/officeDocument/2006/relationships/customXml" Target="../ink/ink6.xml"/><Relationship Id="rId17" Type="http://schemas.openxmlformats.org/officeDocument/2006/relationships/image" Target="../media/image14.png"/><Relationship Id="rId25" Type="http://schemas.openxmlformats.org/officeDocument/2006/relationships/image" Target="../media/image18.png"/><Relationship Id="rId33" Type="http://schemas.openxmlformats.org/officeDocument/2006/relationships/image" Target="../media/image22.png"/><Relationship Id="rId38" Type="http://schemas.openxmlformats.org/officeDocument/2006/relationships/customXml" Target="../ink/ink19.xml"/><Relationship Id="rId46" Type="http://schemas.openxmlformats.org/officeDocument/2006/relationships/customXml" Target="../ink/ink23.xml"/><Relationship Id="rId59" Type="http://schemas.openxmlformats.org/officeDocument/2006/relationships/image" Target="../media/image35.png"/><Relationship Id="rId67" Type="http://schemas.openxmlformats.org/officeDocument/2006/relationships/image" Target="../media/image39.png"/><Relationship Id="rId20" Type="http://schemas.openxmlformats.org/officeDocument/2006/relationships/customXml" Target="../ink/ink10.xml"/><Relationship Id="rId41" Type="http://schemas.openxmlformats.org/officeDocument/2006/relationships/image" Target="../media/image26.png"/><Relationship Id="rId54" Type="http://schemas.openxmlformats.org/officeDocument/2006/relationships/customXml" Target="../ink/ink27.xml"/><Relationship Id="rId62" Type="http://schemas.openxmlformats.org/officeDocument/2006/relationships/customXml" Target="../ink/ink31.xml"/><Relationship Id="rId70" Type="http://schemas.openxmlformats.org/officeDocument/2006/relationships/customXml" Target="../ink/ink35.xml"/><Relationship Id="rId75" Type="http://schemas.openxmlformats.org/officeDocument/2006/relationships/image" Target="../media/image43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5" Type="http://schemas.openxmlformats.org/officeDocument/2006/relationships/image" Target="../media/image13.png"/><Relationship Id="rId23" Type="http://schemas.openxmlformats.org/officeDocument/2006/relationships/image" Target="../media/image17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49" Type="http://schemas.openxmlformats.org/officeDocument/2006/relationships/image" Target="../media/image30.png"/><Relationship Id="rId57" Type="http://schemas.openxmlformats.org/officeDocument/2006/relationships/image" Target="../media/image34.png"/><Relationship Id="rId10" Type="http://schemas.openxmlformats.org/officeDocument/2006/relationships/customXml" Target="../ink/ink5.xml"/><Relationship Id="rId31" Type="http://schemas.openxmlformats.org/officeDocument/2006/relationships/image" Target="../media/image21.png"/><Relationship Id="rId44" Type="http://schemas.openxmlformats.org/officeDocument/2006/relationships/customXml" Target="../ink/ink22.xml"/><Relationship Id="rId52" Type="http://schemas.openxmlformats.org/officeDocument/2006/relationships/customXml" Target="../ink/ink26.xml"/><Relationship Id="rId60" Type="http://schemas.openxmlformats.org/officeDocument/2006/relationships/customXml" Target="../ink/ink30.xml"/><Relationship Id="rId65" Type="http://schemas.openxmlformats.org/officeDocument/2006/relationships/image" Target="../media/image38.png"/><Relationship Id="rId73" Type="http://schemas.openxmlformats.org/officeDocument/2006/relationships/image" Target="../media/image42.png"/><Relationship Id="rId78" Type="http://schemas.openxmlformats.org/officeDocument/2006/relationships/customXml" Target="../ink/ink39.xml"/><Relationship Id="rId4" Type="http://schemas.openxmlformats.org/officeDocument/2006/relationships/customXml" Target="../ink/ink2.xml"/><Relationship Id="rId9" Type="http://schemas.openxmlformats.org/officeDocument/2006/relationships/image" Target="../media/image10.png"/><Relationship Id="rId13" Type="http://schemas.openxmlformats.org/officeDocument/2006/relationships/image" Target="../media/image12.png"/><Relationship Id="rId18" Type="http://schemas.openxmlformats.org/officeDocument/2006/relationships/customXml" Target="../ink/ink9.xml"/><Relationship Id="rId39" Type="http://schemas.openxmlformats.org/officeDocument/2006/relationships/image" Target="../media/image25.png"/><Relationship Id="rId34" Type="http://schemas.openxmlformats.org/officeDocument/2006/relationships/customXml" Target="../ink/ink17.xml"/><Relationship Id="rId50" Type="http://schemas.openxmlformats.org/officeDocument/2006/relationships/customXml" Target="../ink/ink25.xml"/><Relationship Id="rId55" Type="http://schemas.openxmlformats.org/officeDocument/2006/relationships/image" Target="../media/image33.png"/><Relationship Id="rId76" Type="http://schemas.openxmlformats.org/officeDocument/2006/relationships/customXml" Target="../ink/ink38.xml"/><Relationship Id="rId7" Type="http://schemas.openxmlformats.org/officeDocument/2006/relationships/image" Target="../media/image9.png"/><Relationship Id="rId71" Type="http://schemas.openxmlformats.org/officeDocument/2006/relationships/image" Target="../media/image41.png"/><Relationship Id="rId2" Type="http://schemas.openxmlformats.org/officeDocument/2006/relationships/customXml" Target="../ink/ink1.xml"/><Relationship Id="rId2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customXml" Target="../ink/ink40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47.pn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C96EF2A-2C17-3EC3-5E48-6AE900C9B45E}"/>
              </a:ext>
            </a:extLst>
          </p:cNvPr>
          <p:cNvSpPr txBox="1"/>
          <p:nvPr/>
        </p:nvSpPr>
        <p:spPr>
          <a:xfrm>
            <a:off x="2037164" y="2921168"/>
            <a:ext cx="81176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6000"/>
              <a:t>Restricted Zone Alerting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FD31CB-92C5-D18F-0B3B-3725E422E9AD}"/>
              </a:ext>
            </a:extLst>
          </p:cNvPr>
          <p:cNvSpPr txBox="1"/>
          <p:nvPr/>
        </p:nvSpPr>
        <p:spPr>
          <a:xfrm>
            <a:off x="5467012" y="4412609"/>
            <a:ext cx="1257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latin typeface="Abadi Extra Light" panose="020B0204020104020204" pitchFamily="34" charset="0"/>
              </a:rPr>
              <a:t>Team 10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07910FF-329C-B8A3-264A-093E21DCC366}"/>
              </a:ext>
            </a:extLst>
          </p:cNvPr>
          <p:cNvCxnSpPr/>
          <p:nvPr/>
        </p:nvCxnSpPr>
        <p:spPr>
          <a:xfrm>
            <a:off x="1506824" y="1528038"/>
            <a:ext cx="9743606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BACF496-3996-B2A4-7A38-889FE83B8904}"/>
              </a:ext>
            </a:extLst>
          </p:cNvPr>
          <p:cNvSpPr txBox="1"/>
          <p:nvPr/>
        </p:nvSpPr>
        <p:spPr>
          <a:xfrm>
            <a:off x="2435105" y="1752891"/>
            <a:ext cx="158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Empathize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177806A-3253-DE04-9BA3-3046F7EA440F}"/>
              </a:ext>
            </a:extLst>
          </p:cNvPr>
          <p:cNvSpPr txBox="1"/>
          <p:nvPr/>
        </p:nvSpPr>
        <p:spPr>
          <a:xfrm>
            <a:off x="1178048" y="1752891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AF4D4F-4DA2-3D43-BDFF-A7885F374D6D}"/>
              </a:ext>
            </a:extLst>
          </p:cNvPr>
          <p:cNvSpPr txBox="1"/>
          <p:nvPr/>
        </p:nvSpPr>
        <p:spPr>
          <a:xfrm>
            <a:off x="4179390" y="1752891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3E71A9-C2F4-4CD9-D136-439ED4F1E422}"/>
              </a:ext>
            </a:extLst>
          </p:cNvPr>
          <p:cNvSpPr txBox="1"/>
          <p:nvPr/>
        </p:nvSpPr>
        <p:spPr>
          <a:xfrm>
            <a:off x="5675354" y="1752890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E3EFFC-3951-60F0-C1CA-0220F3C22908}"/>
              </a:ext>
            </a:extLst>
          </p:cNvPr>
          <p:cNvSpPr txBox="1"/>
          <p:nvPr/>
        </p:nvSpPr>
        <p:spPr>
          <a:xfrm>
            <a:off x="6888404" y="1752891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C52D52-A760-D46B-E71A-7D423C265B53}"/>
              </a:ext>
            </a:extLst>
          </p:cNvPr>
          <p:cNvSpPr txBox="1"/>
          <p:nvPr/>
        </p:nvSpPr>
        <p:spPr>
          <a:xfrm>
            <a:off x="8641535" y="1752891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45E2C7-67BB-C6AE-8695-F08FEB889A78}"/>
              </a:ext>
            </a:extLst>
          </p:cNvPr>
          <p:cNvSpPr txBox="1"/>
          <p:nvPr/>
        </p:nvSpPr>
        <p:spPr>
          <a:xfrm>
            <a:off x="9676036" y="1752892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77E9807-F037-5E37-552A-8E561C0CD5D5}"/>
              </a:ext>
            </a:extLst>
          </p:cNvPr>
          <p:cNvSpPr/>
          <p:nvPr/>
        </p:nvSpPr>
        <p:spPr>
          <a:xfrm>
            <a:off x="3114772" y="140970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5403933-272E-B6B9-5E4A-745CCF3AA1E8}"/>
              </a:ext>
            </a:extLst>
          </p:cNvPr>
          <p:cNvSpPr/>
          <p:nvPr/>
        </p:nvSpPr>
        <p:spPr>
          <a:xfrm>
            <a:off x="4601426" y="140970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C8A5CBC-662F-08BD-1170-A8E541A032DE}"/>
              </a:ext>
            </a:extLst>
          </p:cNvPr>
          <p:cNvSpPr/>
          <p:nvPr/>
        </p:nvSpPr>
        <p:spPr>
          <a:xfrm>
            <a:off x="6079276" y="140970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ED4CF54-C711-63B3-6EC7-38A8FC20401C}"/>
              </a:ext>
            </a:extLst>
          </p:cNvPr>
          <p:cNvSpPr/>
          <p:nvPr/>
        </p:nvSpPr>
        <p:spPr>
          <a:xfrm>
            <a:off x="7516874" y="140970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84BD2EE-5A6B-A6E9-D2F8-504862A9DA85}"/>
              </a:ext>
            </a:extLst>
          </p:cNvPr>
          <p:cNvSpPr/>
          <p:nvPr/>
        </p:nvSpPr>
        <p:spPr>
          <a:xfrm>
            <a:off x="8893267" y="140970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392938E-FDDD-E086-156D-6BCC8E191529}"/>
              </a:ext>
            </a:extLst>
          </p:cNvPr>
          <p:cNvSpPr/>
          <p:nvPr/>
        </p:nvSpPr>
        <p:spPr>
          <a:xfrm>
            <a:off x="10272769" y="1408911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193146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6F96E-9C4C-B89C-6410-9C43C3619C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E5227A2-2188-72A2-65A6-E137119CC040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72F614F-19B6-0224-ECEC-BAFCDD19DF8E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5145B3-A5CC-03F1-B3C3-9CD5C0B393DE}"/>
              </a:ext>
            </a:extLst>
          </p:cNvPr>
          <p:cNvSpPr txBox="1"/>
          <p:nvPr/>
        </p:nvSpPr>
        <p:spPr>
          <a:xfrm>
            <a:off x="-1007788" y="607084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4DD4FB-E3B9-B2E1-8CD9-DCDADD190448}"/>
              </a:ext>
            </a:extLst>
          </p:cNvPr>
          <p:cNvSpPr txBox="1"/>
          <p:nvPr/>
        </p:nvSpPr>
        <p:spPr>
          <a:xfrm>
            <a:off x="-1115722" y="837916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731BE5-95E8-5FF4-0368-8E8B9933C361}"/>
              </a:ext>
            </a:extLst>
          </p:cNvPr>
          <p:cNvSpPr txBox="1"/>
          <p:nvPr/>
        </p:nvSpPr>
        <p:spPr>
          <a:xfrm>
            <a:off x="4626427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0B4CBAE-D198-4082-AEDE-30EE582E3758}"/>
              </a:ext>
            </a:extLst>
          </p:cNvPr>
          <p:cNvSpPr txBox="1"/>
          <p:nvPr/>
        </p:nvSpPr>
        <p:spPr>
          <a:xfrm>
            <a:off x="6720076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3CBE595-962B-46E0-AA49-B1366F310448}"/>
              </a:ext>
            </a:extLst>
          </p:cNvPr>
          <p:cNvSpPr txBox="1"/>
          <p:nvPr/>
        </p:nvSpPr>
        <p:spPr>
          <a:xfrm>
            <a:off x="13562236" y="857110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56E8AF8E-9ECC-E19E-D090-EF3626504844}"/>
              </a:ext>
            </a:extLst>
          </p:cNvPr>
          <p:cNvSpPr/>
          <p:nvPr/>
        </p:nvSpPr>
        <p:spPr>
          <a:xfrm>
            <a:off x="5254897" y="363794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FC1DFFE-DBF5-943E-C525-504F1AE98B81}"/>
              </a:ext>
            </a:extLst>
          </p:cNvPr>
          <p:cNvSpPr/>
          <p:nvPr/>
        </p:nvSpPr>
        <p:spPr>
          <a:xfrm>
            <a:off x="6971808" y="37816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62618D7-E347-1018-4BA0-DBFA4E19E568}"/>
              </a:ext>
            </a:extLst>
          </p:cNvPr>
          <p:cNvSpPr txBox="1"/>
          <p:nvPr/>
        </p:nvSpPr>
        <p:spPr>
          <a:xfrm>
            <a:off x="2800234" y="1486705"/>
            <a:ext cx="659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/>
              <a:t>Prototype II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C2EC1B-CC17-3618-CB1B-0A2585679C49}"/>
              </a:ext>
            </a:extLst>
          </p:cNvPr>
          <p:cNvSpPr txBox="1"/>
          <p:nvPr/>
        </p:nvSpPr>
        <p:spPr>
          <a:xfrm>
            <a:off x="605815" y="2369755"/>
            <a:ext cx="420176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3200" b="0" i="0" u="none" strike="noStrike">
                <a:solidFill>
                  <a:schemeClr val="accent1"/>
                </a:solidFill>
                <a:effectLst/>
              </a:rPr>
              <a:t>Feedback from Users:</a:t>
            </a:r>
            <a:endParaRPr lang="en-US" sz="3200" b="0">
              <a:solidFill>
                <a:schemeClr val="accent1"/>
              </a:solidFill>
              <a:effectLst/>
            </a:endParaRPr>
          </a:p>
          <a:p>
            <a:pPr rtl="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Implement stricter bandwidth restrictions for unauthorized access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Increase granularity of authority levels for better control</a:t>
            </a:r>
          </a:p>
          <a:p>
            <a:pPr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Improve location accuracy in signal-limited environments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EF4F82-4AA3-9847-51B2-BE3BC9B14DE5}"/>
              </a:ext>
            </a:extLst>
          </p:cNvPr>
          <p:cNvSpPr txBox="1"/>
          <p:nvPr/>
        </p:nvSpPr>
        <p:spPr>
          <a:xfrm>
            <a:off x="7184436" y="2400532"/>
            <a:ext cx="4388856" cy="36317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3200" b="0" i="0" u="none" strike="noStrike">
                <a:solidFill>
                  <a:schemeClr val="accent1"/>
                </a:solidFill>
                <a:effectLst/>
              </a:rPr>
              <a:t>Adjustments Made:</a:t>
            </a:r>
            <a:endParaRPr lang="en-US" sz="3200" b="0">
              <a:solidFill>
                <a:schemeClr val="accent1"/>
              </a:solidFill>
              <a:effectLst/>
            </a:endParaRPr>
          </a:p>
          <a:p>
            <a:pPr rtl="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Enhanced bandwidth control features</a:t>
            </a:r>
          </a:p>
          <a:p>
            <a:pPr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Finer authority level categorization</a:t>
            </a:r>
          </a:p>
          <a:p>
            <a:pPr rtl="0" fontAlgn="base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Focused on improving signal accuracy under various conditions</a:t>
            </a:r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925DC473-7218-38C3-ED3A-0DC1CF69E878}"/>
              </a:ext>
            </a:extLst>
          </p:cNvPr>
          <p:cNvSpPr/>
          <p:nvPr/>
        </p:nvSpPr>
        <p:spPr>
          <a:xfrm>
            <a:off x="5578629" y="3429000"/>
            <a:ext cx="1105542" cy="9105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0506F2-0D18-66FC-7884-992712D34F8C}"/>
              </a:ext>
            </a:extLst>
          </p:cNvPr>
          <p:cNvSpPr txBox="1"/>
          <p:nvPr/>
        </p:nvSpPr>
        <p:spPr>
          <a:xfrm>
            <a:off x="-11667378" y="2433370"/>
            <a:ext cx="5986010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 </a:t>
            </a:r>
            <a:r>
              <a:rPr lang="en-US" sz="2400" b="1">
                <a:solidFill>
                  <a:srgbClr val="000000"/>
                </a:solidFill>
              </a:rPr>
              <a:t>95</a:t>
            </a:r>
            <a:r>
              <a:rPr lang="en-US" sz="2400" b="1" i="0" u="none" strike="noStrike">
                <a:solidFill>
                  <a:srgbClr val="000000"/>
                </a:solidFill>
                <a:effectLst/>
              </a:rPr>
              <a:t>% accuracy </a:t>
            </a: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during testing, notifications generated within </a:t>
            </a:r>
            <a:r>
              <a:rPr lang="en-US" sz="2400" b="1" i="0" u="none" strike="noStrike">
                <a:solidFill>
                  <a:srgbClr val="000000"/>
                </a:solidFill>
                <a:effectLst/>
              </a:rPr>
              <a:t>2 seconds</a:t>
            </a:r>
            <a:r>
              <a:rPr lang="en-US" sz="2400" i="0" u="none" strike="noStrike">
                <a:solidFill>
                  <a:srgbClr val="000000"/>
                </a:solidFill>
                <a:effectLst/>
              </a:rPr>
              <a:t>.</a:t>
            </a:r>
            <a:endParaRPr lang="en-US" sz="2400" b="0" i="0" u="none" strike="noStrike">
              <a:solidFill>
                <a:srgbClr val="000000"/>
              </a:solidFill>
              <a:effectLst/>
            </a:endParaRPr>
          </a:p>
          <a:p>
            <a:endParaRPr lang="en-US" sz="2400">
              <a:solidFill>
                <a:srgbClr val="000000"/>
              </a:solidFill>
            </a:endParaRPr>
          </a:p>
          <a:p>
            <a:pPr rtl="0"/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Key Improvements: </a:t>
            </a:r>
            <a:endParaRPr lang="en-US" sz="2400" b="0">
              <a:effectLst/>
            </a:endParaRPr>
          </a:p>
          <a:p>
            <a:pPr rtl="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Implemented </a:t>
            </a:r>
            <a:r>
              <a:rPr lang="en-US" sz="2400" b="1" i="0" u="none" strike="noStrike">
                <a:solidFill>
                  <a:srgbClr val="000000"/>
                </a:solidFill>
                <a:effectLst/>
              </a:rPr>
              <a:t>authority level </a:t>
            </a: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checks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Refined location validation using </a:t>
            </a:r>
            <a:r>
              <a:rPr lang="en-US" sz="2400" b="1" i="0" u="none" strike="noStrike">
                <a:solidFill>
                  <a:srgbClr val="000000"/>
                </a:solidFill>
                <a:effectLst/>
              </a:rPr>
              <a:t>the Haversine formula</a:t>
            </a:r>
          </a:p>
          <a:p>
            <a:pPr rtl="0" fontAlgn="base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0" i="0" u="none" strike="noStrike">
                <a:solidFill>
                  <a:srgbClr val="000000"/>
                </a:solidFill>
                <a:effectLst/>
              </a:rPr>
              <a:t>Developed a web-based notification system using </a:t>
            </a:r>
            <a:r>
              <a:rPr lang="en-US" sz="2400" b="1" i="0" u="none" strike="noStrike">
                <a:solidFill>
                  <a:srgbClr val="000000"/>
                </a:solidFill>
                <a:effectLst/>
              </a:rPr>
              <a:t>Flask</a:t>
            </a:r>
          </a:p>
          <a:p>
            <a:endParaRPr lang="en-US" sz="2400" b="0" i="0" u="none" strike="noStrike">
              <a:solidFill>
                <a:srgbClr val="000000"/>
              </a:solidFill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747D38-B772-8903-79E9-A75AEC8240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07325" y="2105822"/>
            <a:ext cx="4395183" cy="446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6700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F577CC-3C27-69DD-3205-807E136DD9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0AEF0E5-CC37-528A-8D0C-5662C5474628}"/>
              </a:ext>
            </a:extLst>
          </p:cNvPr>
          <p:cNvSpPr txBox="1"/>
          <p:nvPr/>
        </p:nvSpPr>
        <p:spPr>
          <a:xfrm>
            <a:off x="2906547" y="1596913"/>
            <a:ext cx="659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>
                <a:latin typeface="+mj-lt"/>
              </a:rPr>
              <a:t>Final System Architecture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A50343C-7F7F-A26D-748B-5DA1E7E034F6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8858250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521D6B2-D3A6-BE02-535A-AA1DA3A006F5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27DD21-90E7-A27A-B7C0-AF64E9D7D4C0}"/>
              </a:ext>
            </a:extLst>
          </p:cNvPr>
          <p:cNvSpPr txBox="1"/>
          <p:nvPr/>
        </p:nvSpPr>
        <p:spPr>
          <a:xfrm>
            <a:off x="-1007788" y="607084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E9DE906-435B-B297-6258-06AF526A89A9}"/>
              </a:ext>
            </a:extLst>
          </p:cNvPr>
          <p:cNvSpPr txBox="1"/>
          <p:nvPr/>
        </p:nvSpPr>
        <p:spPr>
          <a:xfrm>
            <a:off x="-1115722" y="837916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7D0D19A-58D8-B387-5EEA-41836B17C59E}"/>
              </a:ext>
            </a:extLst>
          </p:cNvPr>
          <p:cNvSpPr txBox="1"/>
          <p:nvPr/>
        </p:nvSpPr>
        <p:spPr>
          <a:xfrm>
            <a:off x="-2776006" y="799534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F5AB4F-F99E-178B-5A85-EA7A09400EE3}"/>
              </a:ext>
            </a:extLst>
          </p:cNvPr>
          <p:cNvSpPr txBox="1"/>
          <p:nvPr/>
        </p:nvSpPr>
        <p:spPr>
          <a:xfrm>
            <a:off x="-1002058" y="750206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76040D-4FDD-408A-C5F2-E2FBD736B568}"/>
              </a:ext>
            </a:extLst>
          </p:cNvPr>
          <p:cNvSpPr txBox="1"/>
          <p:nvPr/>
        </p:nvSpPr>
        <p:spPr>
          <a:xfrm>
            <a:off x="5162759" y="799534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6D8E10-4E10-4A9C-33CD-96CF1E2DD4CB}"/>
              </a:ext>
            </a:extLst>
          </p:cNvPr>
          <p:cNvSpPr/>
          <p:nvPr/>
        </p:nvSpPr>
        <p:spPr>
          <a:xfrm>
            <a:off x="598968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9B721BF1-185A-4FF7-A915-CB38C54EEE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81945564"/>
              </p:ext>
            </p:extLst>
          </p:nvPr>
        </p:nvGraphicFramePr>
        <p:xfrm>
          <a:off x="298663" y="2243244"/>
          <a:ext cx="11480050" cy="4614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D07AFCB6-1776-6884-D119-52FB0D85FA33}"/>
              </a:ext>
            </a:extLst>
          </p:cNvPr>
          <p:cNvSpPr txBox="1"/>
          <p:nvPr/>
        </p:nvSpPr>
        <p:spPr>
          <a:xfrm>
            <a:off x="2906547" y="4866467"/>
            <a:ext cx="15879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dirty="0"/>
              <a:t>Geo </a:t>
            </a:r>
            <a:r>
              <a:rPr lang="en-CA" sz="2000" dirty="0" err="1"/>
              <a:t>Py</a:t>
            </a:r>
            <a:r>
              <a:rPr lang="en-CA" sz="2000" dirty="0"/>
              <a:t> Zone Detection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58AB94-D1FD-FA7E-C39C-C018AA10CF53}"/>
              </a:ext>
            </a:extLst>
          </p:cNvPr>
          <p:cNvSpPr txBox="1"/>
          <p:nvPr/>
        </p:nvSpPr>
        <p:spPr>
          <a:xfrm>
            <a:off x="5013995" y="4814522"/>
            <a:ext cx="239836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CA" sz="2000" strike="noStrike" dirty="0"/>
              <a:t>Cross-reference ID</a:t>
            </a:r>
          </a:p>
          <a:p>
            <a:pPr lvl="0"/>
            <a:r>
              <a:rPr lang="en-CA" sz="2000" strike="noStrike" dirty="0"/>
              <a:t>Store Location</a:t>
            </a:r>
          </a:p>
        </p:txBody>
      </p:sp>
    </p:spTree>
    <p:extLst>
      <p:ext uri="{BB962C8B-B14F-4D97-AF65-F5344CB8AC3E}">
        <p14:creationId xmlns:p14="http://schemas.microsoft.com/office/powerpoint/2010/main" val="13155074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813414-23AB-0648-2AF5-E2F531C782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3746B483-3D72-CB90-3807-4CA25FD412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11510327"/>
              </p:ext>
            </p:extLst>
          </p:nvPr>
        </p:nvGraphicFramePr>
        <p:xfrm>
          <a:off x="710895" y="1605011"/>
          <a:ext cx="10982829" cy="44534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FF1FCDA-6174-65DC-48E0-1372E82F5274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8858250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037A12B-EC67-A7C0-5879-3125AE348D02}"/>
              </a:ext>
            </a:extLst>
          </p:cNvPr>
          <p:cNvSpPr txBox="1"/>
          <p:nvPr/>
        </p:nvSpPr>
        <p:spPr>
          <a:xfrm>
            <a:off x="5162759" y="799534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BE908E5-57CF-35C1-45B1-A512C04CE1EE}"/>
              </a:ext>
            </a:extLst>
          </p:cNvPr>
          <p:cNvSpPr/>
          <p:nvPr/>
        </p:nvSpPr>
        <p:spPr>
          <a:xfrm>
            <a:off x="598968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52100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18B4E4-9BAC-1981-1B75-49754C4600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6C8FB08A-83C1-53E3-5DD2-0B26B77B296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73767419"/>
              </p:ext>
            </p:extLst>
          </p:nvPr>
        </p:nvGraphicFramePr>
        <p:xfrm>
          <a:off x="1658318" y="2080092"/>
          <a:ext cx="9542819" cy="42587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748A844-2F6B-08A4-F8B6-B92579E26B0A}"/>
              </a:ext>
            </a:extLst>
          </p:cNvPr>
          <p:cNvCxnSpPr>
            <a:cxnSpLocks/>
          </p:cNvCxnSpPr>
          <p:nvPr/>
        </p:nvCxnSpPr>
        <p:spPr>
          <a:xfrm>
            <a:off x="-8974165" y="603304"/>
            <a:ext cx="8858250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78C4825-A9F5-CB8D-F4EC-3A0EE6EF2B51}"/>
              </a:ext>
            </a:extLst>
          </p:cNvPr>
          <p:cNvSpPr txBox="1"/>
          <p:nvPr/>
        </p:nvSpPr>
        <p:spPr>
          <a:xfrm>
            <a:off x="-3392306" y="939019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3568407-07ED-2904-4E6B-124518DFFA19}"/>
              </a:ext>
            </a:extLst>
          </p:cNvPr>
          <p:cNvSpPr/>
          <p:nvPr/>
        </p:nvSpPr>
        <p:spPr>
          <a:xfrm>
            <a:off x="-2565383" y="48792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8B312B-C1D0-82D3-F89D-C693C42B8C46}"/>
              </a:ext>
            </a:extLst>
          </p:cNvPr>
          <p:cNvSpPr txBox="1"/>
          <p:nvPr/>
        </p:nvSpPr>
        <p:spPr>
          <a:xfrm>
            <a:off x="5162759" y="1046741"/>
            <a:ext cx="27318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4000">
                <a:solidFill>
                  <a:schemeClr val="accent1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14023823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FBFA45-FB8E-8D29-3EA1-B4226B5CBF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A1D7182-211B-5F47-9D97-0B83C7CC097D}"/>
              </a:ext>
            </a:extLst>
          </p:cNvPr>
          <p:cNvSpPr txBox="1"/>
          <p:nvPr/>
        </p:nvSpPr>
        <p:spPr>
          <a:xfrm>
            <a:off x="1529721" y="2045780"/>
            <a:ext cx="880282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0" i="0" u="none" strike="noStrike">
                <a:solidFill>
                  <a:srgbClr val="000000"/>
                </a:solidFill>
                <a:effectLst/>
              </a:rPr>
              <a:t>The objective of this project is to develop a </a:t>
            </a:r>
            <a:r>
              <a:rPr lang="en-US" sz="2800" b="1" i="0" u="none" strike="noStrike">
                <a:solidFill>
                  <a:srgbClr val="000000"/>
                </a:solidFill>
                <a:effectLst/>
              </a:rPr>
              <a:t>network-aware application </a:t>
            </a:r>
            <a:r>
              <a:rPr lang="en-US" sz="2800" b="0" i="0" u="none" strike="noStrike">
                <a:solidFill>
                  <a:srgbClr val="000000"/>
                </a:solidFill>
                <a:effectLst/>
              </a:rPr>
              <a:t>for monitoring user equipment (UE) and dynamically controlling access based on location and authority levels. </a:t>
            </a:r>
          </a:p>
          <a:p>
            <a:pPr algn="ctr"/>
            <a:endParaRPr lang="en-US" sz="2800">
              <a:solidFill>
                <a:srgbClr val="000000"/>
              </a:solidFill>
            </a:endParaRPr>
          </a:p>
          <a:p>
            <a:pPr algn="ctr"/>
            <a:r>
              <a:rPr lang="en-US" sz="2800" b="0" i="0" u="none" strike="noStrike">
                <a:solidFill>
                  <a:srgbClr val="000000"/>
                </a:solidFill>
                <a:effectLst/>
              </a:rPr>
              <a:t>This system addresses the need for </a:t>
            </a:r>
            <a:r>
              <a:rPr lang="en-US" sz="2800" b="1" i="0" u="none" strike="noStrike">
                <a:solidFill>
                  <a:srgbClr val="000000"/>
                </a:solidFill>
                <a:effectLst/>
              </a:rPr>
              <a:t>real-time monitoring </a:t>
            </a:r>
            <a:r>
              <a:rPr lang="en-US" sz="2800" b="0" i="0" u="none" strike="noStrike">
                <a:solidFill>
                  <a:srgbClr val="000000"/>
                </a:solidFill>
                <a:effectLst/>
              </a:rPr>
              <a:t>in enterprise environments, leveraging </a:t>
            </a:r>
            <a:r>
              <a:rPr lang="en-US" sz="2800" b="0" i="0" u="none" strike="noStrike" err="1">
                <a:solidFill>
                  <a:srgbClr val="000000"/>
                </a:solidFill>
                <a:effectLst/>
              </a:rPr>
              <a:t>Shabodi’s</a:t>
            </a:r>
            <a:r>
              <a:rPr lang="en-US" sz="2800" b="0" i="0" u="none" strike="noStrike">
                <a:solidFill>
                  <a:srgbClr val="000000"/>
                </a:solidFill>
                <a:effectLst/>
              </a:rPr>
              <a:t> APIs for efficient network control and access management.</a:t>
            </a:r>
            <a:endParaRPr lang="en-CA" sz="2800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E2A1BFC-6A36-DB73-112A-EE0C4CA887FB}"/>
              </a:ext>
            </a:extLst>
          </p:cNvPr>
          <p:cNvCxnSpPr/>
          <p:nvPr/>
        </p:nvCxnSpPr>
        <p:spPr>
          <a:xfrm>
            <a:off x="5992539" y="463819"/>
            <a:ext cx="9743606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0A1A05B-E674-047B-263F-647F545F4D37}"/>
              </a:ext>
            </a:extLst>
          </p:cNvPr>
          <p:cNvSpPr txBox="1"/>
          <p:nvPr/>
        </p:nvSpPr>
        <p:spPr>
          <a:xfrm>
            <a:off x="12398255" y="857110"/>
            <a:ext cx="158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Empathize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6311FFC-EAC6-47B3-CDC5-0EEF3A894FD2}"/>
              </a:ext>
            </a:extLst>
          </p:cNvPr>
          <p:cNvSpPr txBox="1"/>
          <p:nvPr/>
        </p:nvSpPr>
        <p:spPr>
          <a:xfrm>
            <a:off x="5584414" y="857109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05A9E6E-9556-3C21-3BA5-7DFB4E7A9291}"/>
              </a:ext>
            </a:extLst>
          </p:cNvPr>
          <p:cNvSpPr txBox="1"/>
          <p:nvPr/>
        </p:nvSpPr>
        <p:spPr>
          <a:xfrm>
            <a:off x="14142540" y="857110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4D4D97-D636-DBAF-D709-5689CA18C033}"/>
              </a:ext>
            </a:extLst>
          </p:cNvPr>
          <p:cNvSpPr txBox="1"/>
          <p:nvPr/>
        </p:nvSpPr>
        <p:spPr>
          <a:xfrm>
            <a:off x="15638504" y="857109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7A18B1-DB6F-B555-CB92-75D6690A240C}"/>
              </a:ext>
            </a:extLst>
          </p:cNvPr>
          <p:cNvSpPr txBox="1"/>
          <p:nvPr/>
        </p:nvSpPr>
        <p:spPr>
          <a:xfrm>
            <a:off x="16851554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FFF78D-C426-B99F-55BF-950E204A0430}"/>
              </a:ext>
            </a:extLst>
          </p:cNvPr>
          <p:cNvSpPr txBox="1"/>
          <p:nvPr/>
        </p:nvSpPr>
        <p:spPr>
          <a:xfrm>
            <a:off x="18604685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E15FCA2-CD5A-A36F-CF96-D40DBFADCD57}"/>
              </a:ext>
            </a:extLst>
          </p:cNvPr>
          <p:cNvSpPr txBox="1"/>
          <p:nvPr/>
        </p:nvSpPr>
        <p:spPr>
          <a:xfrm>
            <a:off x="19639186" y="857111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5302B09-E58E-0329-1BDC-326B438DEDCC}"/>
              </a:ext>
            </a:extLst>
          </p:cNvPr>
          <p:cNvSpPr/>
          <p:nvPr/>
        </p:nvSpPr>
        <p:spPr>
          <a:xfrm>
            <a:off x="13033688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1909C0A8-1FCE-F6CC-C620-8DB43307F905}"/>
              </a:ext>
            </a:extLst>
          </p:cNvPr>
          <p:cNvSpPr/>
          <p:nvPr/>
        </p:nvSpPr>
        <p:spPr>
          <a:xfrm>
            <a:off x="1452034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784966C-C8F0-226D-B48D-6F3FAA006C89}"/>
              </a:ext>
            </a:extLst>
          </p:cNvPr>
          <p:cNvSpPr/>
          <p:nvPr/>
        </p:nvSpPr>
        <p:spPr>
          <a:xfrm>
            <a:off x="1599819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4502646-F82C-36D1-B476-43E79F0B41BF}"/>
              </a:ext>
            </a:extLst>
          </p:cNvPr>
          <p:cNvSpPr/>
          <p:nvPr/>
        </p:nvSpPr>
        <p:spPr>
          <a:xfrm>
            <a:off x="17435790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F157C01-F6BB-6396-0C4F-D49B5619F702}"/>
              </a:ext>
            </a:extLst>
          </p:cNvPr>
          <p:cNvSpPr/>
          <p:nvPr/>
        </p:nvSpPr>
        <p:spPr>
          <a:xfrm>
            <a:off x="18812183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DC9C8D93-6CDD-C36F-AE12-895627F01220}"/>
              </a:ext>
            </a:extLst>
          </p:cNvPr>
          <p:cNvSpPr/>
          <p:nvPr/>
        </p:nvSpPr>
        <p:spPr>
          <a:xfrm>
            <a:off x="20191685" y="347646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474878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D0E330-8970-5A5F-DDBA-5CB748575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93BD2DD-DA75-EFC8-A08C-4B0E29B4D765}"/>
              </a:ext>
            </a:extLst>
          </p:cNvPr>
          <p:cNvSpPr txBox="1"/>
          <p:nvPr/>
        </p:nvSpPr>
        <p:spPr>
          <a:xfrm>
            <a:off x="2919485" y="1747548"/>
            <a:ext cx="65915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/>
              <a:t>  Develop a system to monitor UE devices on a Wi-Fi network, restricting or reducing their network access if they leave or enter designated zones, using </a:t>
            </a:r>
            <a:r>
              <a:rPr lang="en-CA" sz="2800" err="1"/>
              <a:t>Shabodi’s</a:t>
            </a:r>
            <a:r>
              <a:rPr lang="en-CA" sz="2800"/>
              <a:t> APIs for network management. 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1BD5B9C-2D49-645A-B5EB-28B606E34633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CC2DCD1-46A1-EA09-7CF5-AD50C7AC8BA2}"/>
              </a:ext>
            </a:extLst>
          </p:cNvPr>
          <p:cNvSpPr txBox="1"/>
          <p:nvPr/>
        </p:nvSpPr>
        <p:spPr>
          <a:xfrm>
            <a:off x="5302028" y="854734"/>
            <a:ext cx="158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Empathize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4B24B6-DA71-F833-7605-596318218942}"/>
              </a:ext>
            </a:extLst>
          </p:cNvPr>
          <p:cNvSpPr txBox="1"/>
          <p:nvPr/>
        </p:nvSpPr>
        <p:spPr>
          <a:xfrm>
            <a:off x="-1044849" y="833310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E4E0F3-443C-CFEB-C369-EA5890004838}"/>
              </a:ext>
            </a:extLst>
          </p:cNvPr>
          <p:cNvSpPr txBox="1"/>
          <p:nvPr/>
        </p:nvSpPr>
        <p:spPr>
          <a:xfrm>
            <a:off x="14142540" y="857110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01C0130-E703-8C65-04F7-22360CD4D310}"/>
              </a:ext>
            </a:extLst>
          </p:cNvPr>
          <p:cNvSpPr txBox="1"/>
          <p:nvPr/>
        </p:nvSpPr>
        <p:spPr>
          <a:xfrm>
            <a:off x="15638504" y="857109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2D8F3D-CF81-EED6-AB12-C8F729EA4F3E}"/>
              </a:ext>
            </a:extLst>
          </p:cNvPr>
          <p:cNvSpPr txBox="1"/>
          <p:nvPr/>
        </p:nvSpPr>
        <p:spPr>
          <a:xfrm>
            <a:off x="16851554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7452E5-8C57-7635-24F6-5AA9E76589AC}"/>
              </a:ext>
            </a:extLst>
          </p:cNvPr>
          <p:cNvSpPr txBox="1"/>
          <p:nvPr/>
        </p:nvSpPr>
        <p:spPr>
          <a:xfrm>
            <a:off x="18604685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4CD26B-6B1C-83BC-ADAD-CAABF4EC05CD}"/>
              </a:ext>
            </a:extLst>
          </p:cNvPr>
          <p:cNvSpPr txBox="1"/>
          <p:nvPr/>
        </p:nvSpPr>
        <p:spPr>
          <a:xfrm>
            <a:off x="19639186" y="857111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4464FAE-DB13-B732-B3FC-23CDECA5C316}"/>
              </a:ext>
            </a:extLst>
          </p:cNvPr>
          <p:cNvSpPr/>
          <p:nvPr/>
        </p:nvSpPr>
        <p:spPr>
          <a:xfrm>
            <a:off x="6002619" y="347646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E4AF16E-6BE8-816F-A687-A3AFFE97246B}"/>
              </a:ext>
            </a:extLst>
          </p:cNvPr>
          <p:cNvSpPr/>
          <p:nvPr/>
        </p:nvSpPr>
        <p:spPr>
          <a:xfrm>
            <a:off x="1452034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60F4702-7B5B-2259-6349-A4A6EF284953}"/>
              </a:ext>
            </a:extLst>
          </p:cNvPr>
          <p:cNvSpPr/>
          <p:nvPr/>
        </p:nvSpPr>
        <p:spPr>
          <a:xfrm>
            <a:off x="1599819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007B8CAA-645A-5914-CBEB-C67166A38C7D}"/>
              </a:ext>
            </a:extLst>
          </p:cNvPr>
          <p:cNvSpPr/>
          <p:nvPr/>
        </p:nvSpPr>
        <p:spPr>
          <a:xfrm>
            <a:off x="17435790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F4E244-28FD-A5FA-53F9-3A343FCF82BD}"/>
              </a:ext>
            </a:extLst>
          </p:cNvPr>
          <p:cNvSpPr/>
          <p:nvPr/>
        </p:nvSpPr>
        <p:spPr>
          <a:xfrm>
            <a:off x="18812183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AD0454A-579B-60A2-870A-BF4A978C82CA}"/>
              </a:ext>
            </a:extLst>
          </p:cNvPr>
          <p:cNvSpPr/>
          <p:nvPr/>
        </p:nvSpPr>
        <p:spPr>
          <a:xfrm>
            <a:off x="20191685" y="347646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6B9AD08-AD76-EC08-4530-9B6FC519CB91}"/>
              </a:ext>
            </a:extLst>
          </p:cNvPr>
          <p:cNvSpPr txBox="1"/>
          <p:nvPr/>
        </p:nvSpPr>
        <p:spPr>
          <a:xfrm>
            <a:off x="2431930" y="4449413"/>
            <a:ext cx="2666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solidFill>
                  <a:schemeClr val="accent1"/>
                </a:solidFill>
              </a:rPr>
              <a:t>Real-Time Tracking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AA061C1-47E4-9362-9470-7D67C03B1764}"/>
              </a:ext>
            </a:extLst>
          </p:cNvPr>
          <p:cNvSpPr txBox="1"/>
          <p:nvPr/>
        </p:nvSpPr>
        <p:spPr>
          <a:xfrm>
            <a:off x="1475157" y="5321251"/>
            <a:ext cx="3886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Accurate location validation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F53A2F2-64F7-97AB-68B1-6E08B12D7C49}"/>
              </a:ext>
            </a:extLst>
          </p:cNvPr>
          <p:cNvSpPr txBox="1"/>
          <p:nvPr/>
        </p:nvSpPr>
        <p:spPr>
          <a:xfrm>
            <a:off x="6361308" y="5772433"/>
            <a:ext cx="4280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User authority level verification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6A9A643-64D6-78B9-0DED-4F4735DCF0E4}"/>
              </a:ext>
            </a:extLst>
          </p:cNvPr>
          <p:cNvSpPr txBox="1"/>
          <p:nvPr/>
        </p:nvSpPr>
        <p:spPr>
          <a:xfrm>
            <a:off x="5490477" y="4813881"/>
            <a:ext cx="5619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Seamless integration with </a:t>
            </a:r>
            <a:r>
              <a:rPr lang="en-CA" sz="2400" err="1">
                <a:solidFill>
                  <a:schemeClr val="accent1"/>
                </a:solidFill>
              </a:rPr>
              <a:t>Shabodi’s</a:t>
            </a:r>
            <a:r>
              <a:rPr lang="en-CA" sz="2400">
                <a:solidFill>
                  <a:schemeClr val="accent1"/>
                </a:solidFill>
              </a:rPr>
              <a:t> APIs</a:t>
            </a:r>
          </a:p>
        </p:txBody>
      </p:sp>
      <p:pic>
        <p:nvPicPr>
          <p:cNvPr id="8194" name="Picture 2" descr="Location - Free signs icons">
            <a:extLst>
              <a:ext uri="{FF2B5EF4-FFF2-40B4-BE49-F238E27FC236}">
                <a16:creationId xmlns:a16="http://schemas.microsoft.com/office/drawing/2014/main" id="{5E865FED-F02C-CD3E-A72D-CE6BB3859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275" y="5249882"/>
            <a:ext cx="467882" cy="46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lock - Free time and date icons">
            <a:extLst>
              <a:ext uri="{FF2B5EF4-FFF2-40B4-BE49-F238E27FC236}">
                <a16:creationId xmlns:a16="http://schemas.microsoft.com/office/drawing/2014/main" id="{95F1DBA9-3B1B-37D3-9051-6113BF709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5606" y="4397463"/>
            <a:ext cx="513615" cy="51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Api Icons - Free SVG &amp; PNG Api Images - Noun Project">
            <a:extLst>
              <a:ext uri="{FF2B5EF4-FFF2-40B4-BE49-F238E27FC236}">
                <a16:creationId xmlns:a16="http://schemas.microsoft.com/office/drawing/2014/main" id="{1B228B6C-1CBF-2B9A-D18B-9D7A9517E4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0349" y="4680245"/>
            <a:ext cx="621869" cy="621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Verified - Free user icons">
            <a:extLst>
              <a:ext uri="{FF2B5EF4-FFF2-40B4-BE49-F238E27FC236}">
                <a16:creationId xmlns:a16="http://schemas.microsoft.com/office/drawing/2014/main" id="{FB4E46E4-6E33-B12B-2A9A-A7A1739C65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41711" y="5717764"/>
            <a:ext cx="719733" cy="719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685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2D27B9-0F45-70C9-8AC4-08E95EDC13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A15DD64F-6434-F3DC-240C-47CF2C37BF2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1071602"/>
              </p:ext>
            </p:extLst>
          </p:nvPr>
        </p:nvGraphicFramePr>
        <p:xfrm>
          <a:off x="1002957" y="2707027"/>
          <a:ext cx="4093401" cy="3089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71EBBF7-66EB-750B-ADD4-86E795883ABD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325881EF-45C1-FF7C-2EE9-EB1406C3D045}"/>
              </a:ext>
            </a:extLst>
          </p:cNvPr>
          <p:cNvSpPr txBox="1"/>
          <p:nvPr/>
        </p:nvSpPr>
        <p:spPr>
          <a:xfrm>
            <a:off x="-1801755" y="788732"/>
            <a:ext cx="158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Empathize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1008E5-6AC6-D99A-9686-028A4C799B7A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4A123B-FF47-69CF-E572-E5AC2F4FFC7E}"/>
              </a:ext>
            </a:extLst>
          </p:cNvPr>
          <p:cNvSpPr txBox="1"/>
          <p:nvPr/>
        </p:nvSpPr>
        <p:spPr>
          <a:xfrm>
            <a:off x="5567646" y="876017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DDCEC0-3290-4F3F-DE37-B8CB34885663}"/>
              </a:ext>
            </a:extLst>
          </p:cNvPr>
          <p:cNvSpPr txBox="1"/>
          <p:nvPr/>
        </p:nvSpPr>
        <p:spPr>
          <a:xfrm>
            <a:off x="15638504" y="857109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2029DE-4790-247E-0215-A0D150216A2C}"/>
              </a:ext>
            </a:extLst>
          </p:cNvPr>
          <p:cNvSpPr txBox="1"/>
          <p:nvPr/>
        </p:nvSpPr>
        <p:spPr>
          <a:xfrm>
            <a:off x="16851554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5C0DBD-971E-6596-FE5A-15056E9ADAA3}"/>
              </a:ext>
            </a:extLst>
          </p:cNvPr>
          <p:cNvSpPr txBox="1"/>
          <p:nvPr/>
        </p:nvSpPr>
        <p:spPr>
          <a:xfrm>
            <a:off x="18604685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8932EDE-553B-4A1D-7B7C-B3CF9288A028}"/>
              </a:ext>
            </a:extLst>
          </p:cNvPr>
          <p:cNvSpPr txBox="1"/>
          <p:nvPr/>
        </p:nvSpPr>
        <p:spPr>
          <a:xfrm>
            <a:off x="19639186" y="857111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B8A8E99D-ACA4-16EB-3F5F-301BB44ADD43}"/>
              </a:ext>
            </a:extLst>
          </p:cNvPr>
          <p:cNvSpPr/>
          <p:nvPr/>
        </p:nvSpPr>
        <p:spPr>
          <a:xfrm>
            <a:off x="-525414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34D433E-DD45-809D-3824-C5F52019371D}"/>
              </a:ext>
            </a:extLst>
          </p:cNvPr>
          <p:cNvSpPr/>
          <p:nvPr/>
        </p:nvSpPr>
        <p:spPr>
          <a:xfrm>
            <a:off x="598968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145C139-D37A-88E4-D8C0-FF32296D1C03}"/>
              </a:ext>
            </a:extLst>
          </p:cNvPr>
          <p:cNvSpPr/>
          <p:nvPr/>
        </p:nvSpPr>
        <p:spPr>
          <a:xfrm>
            <a:off x="14150647" y="348436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EC8EBBA-1F96-8470-08E3-D71AE0404670}"/>
              </a:ext>
            </a:extLst>
          </p:cNvPr>
          <p:cNvSpPr txBox="1"/>
          <p:nvPr/>
        </p:nvSpPr>
        <p:spPr>
          <a:xfrm>
            <a:off x="1369655" y="1701054"/>
            <a:ext cx="31765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/>
              <a:t>Needs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F058DF-D16A-4011-E1CF-F34CB7FF926C}"/>
              </a:ext>
            </a:extLst>
          </p:cNvPr>
          <p:cNvSpPr txBox="1"/>
          <p:nvPr/>
        </p:nvSpPr>
        <p:spPr>
          <a:xfrm>
            <a:off x="6928366" y="1701054"/>
            <a:ext cx="36905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/>
              <a:t>Benchmarking Insights</a:t>
            </a:r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B6D54DED-48DD-1CE9-D4D9-B778062D60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4502320"/>
              </p:ext>
            </p:extLst>
          </p:nvPr>
        </p:nvGraphicFramePr>
        <p:xfrm>
          <a:off x="7095643" y="2905356"/>
          <a:ext cx="3690557" cy="27670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7172" name="Picture 4" descr="The &quot;Science&quot; Behind Apple AirTags - petermorin.com">
            <a:extLst>
              <a:ext uri="{FF2B5EF4-FFF2-40B4-BE49-F238E27FC236}">
                <a16:creationId xmlns:a16="http://schemas.microsoft.com/office/drawing/2014/main" id="{852D23D8-B8FE-A6CC-FE96-EF4353B4D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3644" y="3185169"/>
            <a:ext cx="1263704" cy="1263704"/>
          </a:xfrm>
          <a:prstGeom prst="rect">
            <a:avLst/>
          </a:prstGeom>
          <a:noFill/>
          <a:effectLst>
            <a:outerShdw blurRad="177800" dir="2700000" sx="112000" sy="112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>
            <a:extLst>
              <a:ext uri="{FF2B5EF4-FFF2-40B4-BE49-F238E27FC236}">
                <a16:creationId xmlns:a16="http://schemas.microsoft.com/office/drawing/2014/main" id="{F50D69A1-BF0F-8504-2804-01B1651F93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923" y="2414119"/>
            <a:ext cx="1618846" cy="49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23589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7DB9C9-19B6-5058-29A8-842E1B5D8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083002A-4F56-F2DC-464E-F341C7E4627F}"/>
              </a:ext>
            </a:extLst>
          </p:cNvPr>
          <p:cNvSpPr txBox="1"/>
          <p:nvPr/>
        </p:nvSpPr>
        <p:spPr>
          <a:xfrm>
            <a:off x="2800234" y="1596681"/>
            <a:ext cx="659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/>
              <a:t>Initial Concepts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D2B9037-D1CC-B1CF-E939-34D718E61D58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6CC2024-121C-B5FC-6484-5D3F32BB092E}"/>
              </a:ext>
            </a:extLst>
          </p:cNvPr>
          <p:cNvSpPr txBox="1"/>
          <p:nvPr/>
        </p:nvSpPr>
        <p:spPr>
          <a:xfrm>
            <a:off x="-1801755" y="626276"/>
            <a:ext cx="158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Empathize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87079E-4705-2591-63F6-D9D70AC19DB5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5C08E2-ED80-D7FF-3DB1-838ADC0BB87A}"/>
              </a:ext>
            </a:extLst>
          </p:cNvPr>
          <p:cNvSpPr txBox="1"/>
          <p:nvPr/>
        </p:nvSpPr>
        <p:spPr>
          <a:xfrm>
            <a:off x="-1064801" y="788732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6A4E1D-F2C8-C77E-E5BE-BEB0E29E7F01}"/>
              </a:ext>
            </a:extLst>
          </p:cNvPr>
          <p:cNvSpPr txBox="1"/>
          <p:nvPr/>
        </p:nvSpPr>
        <p:spPr>
          <a:xfrm>
            <a:off x="5585760" y="857108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008B15-931D-3658-CDE8-EE6A7F1ABF3B}"/>
              </a:ext>
            </a:extLst>
          </p:cNvPr>
          <p:cNvSpPr txBox="1"/>
          <p:nvPr/>
        </p:nvSpPr>
        <p:spPr>
          <a:xfrm>
            <a:off x="16851554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E1B3CB-FD3C-0DE3-80C7-2F76D438C904}"/>
              </a:ext>
            </a:extLst>
          </p:cNvPr>
          <p:cNvSpPr txBox="1"/>
          <p:nvPr/>
        </p:nvSpPr>
        <p:spPr>
          <a:xfrm>
            <a:off x="18604685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4D1EEC-D3FA-8946-7EBC-A7C5E6074168}"/>
              </a:ext>
            </a:extLst>
          </p:cNvPr>
          <p:cNvSpPr txBox="1"/>
          <p:nvPr/>
        </p:nvSpPr>
        <p:spPr>
          <a:xfrm>
            <a:off x="19639186" y="857111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50ECF55-DEF1-B5B8-8621-61EEAA360A9B}"/>
              </a:ext>
            </a:extLst>
          </p:cNvPr>
          <p:cNvSpPr/>
          <p:nvPr/>
        </p:nvSpPr>
        <p:spPr>
          <a:xfrm>
            <a:off x="598968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8AB66A4-5D51-44DF-5178-FAB33D015AD3}"/>
              </a:ext>
            </a:extLst>
          </p:cNvPr>
          <p:cNvSpPr txBox="1"/>
          <p:nvPr/>
        </p:nvSpPr>
        <p:spPr>
          <a:xfrm>
            <a:off x="2269865" y="6163348"/>
            <a:ext cx="714125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 fontAlgn="base">
              <a:spcBef>
                <a:spcPts val="1200"/>
              </a:spcBef>
            </a:pPr>
            <a:r>
              <a:rPr lang="en-US" sz="2400" b="0" i="0" u="none" strike="noStrike" dirty="0">
                <a:solidFill>
                  <a:schemeClr val="accent1"/>
                </a:solidFill>
                <a:effectLst/>
              </a:rPr>
              <a:t>Low cost and complexity, Easy integration, Flexibility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919E447-E342-8282-90EA-3F7820C41479}"/>
              </a:ext>
            </a:extLst>
          </p:cNvPr>
          <p:cNvSpPr txBox="1"/>
          <p:nvPr/>
        </p:nvSpPr>
        <p:spPr>
          <a:xfrm>
            <a:off x="1083127" y="2358464"/>
            <a:ext cx="204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/>
              <a:t>Concept 1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941AA3B-3378-5AF9-7DDE-D8C57450BE6A}"/>
              </a:ext>
            </a:extLst>
          </p:cNvPr>
          <p:cNvSpPr txBox="1"/>
          <p:nvPr/>
        </p:nvSpPr>
        <p:spPr>
          <a:xfrm>
            <a:off x="5103330" y="2358463"/>
            <a:ext cx="204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/>
              <a:t>Concept 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65AA45-88DD-C077-53CA-746BF2569D6F}"/>
              </a:ext>
            </a:extLst>
          </p:cNvPr>
          <p:cNvSpPr txBox="1"/>
          <p:nvPr/>
        </p:nvSpPr>
        <p:spPr>
          <a:xfrm>
            <a:off x="9248151" y="2368658"/>
            <a:ext cx="204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/>
              <a:t>Concept 3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31B978D5-6D57-D09D-8AC6-14C2205AC9D1}"/>
                  </a:ext>
                </a:extLst>
              </p14:cNvPr>
              <p14:cNvContentPartPr/>
              <p14:nvPr/>
            </p14:nvContentPartPr>
            <p14:xfrm>
              <a:off x="609604" y="3420988"/>
              <a:ext cx="3078720" cy="642960"/>
            </p14:xfrm>
          </p:contentPart>
        </mc:Choice>
        <mc:Fallback xmlns=""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31B978D5-6D57-D09D-8AC6-14C2205AC9D1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604" y="3411988"/>
                <a:ext cx="3096360" cy="660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BBDC9BD4-81F2-D9BD-25D8-D6A22C330E29}"/>
                  </a:ext>
                </a:extLst>
              </p14:cNvPr>
              <p14:cNvContentPartPr/>
              <p14:nvPr/>
            </p14:nvContentPartPr>
            <p14:xfrm>
              <a:off x="768724" y="3014908"/>
              <a:ext cx="665640" cy="6624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BBDC9BD4-81F2-D9BD-25D8-D6A22C330E29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9729" y="3005908"/>
                <a:ext cx="683270" cy="68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E8C28C12-1F03-E541-5F83-02F539E51FE1}"/>
                  </a:ext>
                </a:extLst>
              </p14:cNvPr>
              <p14:cNvContentPartPr/>
              <p14:nvPr/>
            </p14:nvContentPartPr>
            <p14:xfrm>
              <a:off x="1095604" y="3054868"/>
              <a:ext cx="2336760" cy="78984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E8C28C12-1F03-E541-5F83-02F539E51FE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86604" y="3045872"/>
                <a:ext cx="2354400" cy="80747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F16D53FB-430F-D20C-0F57-4897C21F9590}"/>
                  </a:ext>
                </a:extLst>
              </p14:cNvPr>
              <p14:cNvContentPartPr/>
              <p14:nvPr/>
            </p14:nvContentPartPr>
            <p14:xfrm>
              <a:off x="2105404" y="3996268"/>
              <a:ext cx="275040" cy="29052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F16D53FB-430F-D20C-0F57-4897C21F9590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096392" y="3987268"/>
                <a:ext cx="292703" cy="30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D8165890-14E6-5778-AA33-96976E4EE506}"/>
                  </a:ext>
                </a:extLst>
              </p14:cNvPr>
              <p14:cNvContentPartPr/>
              <p14:nvPr/>
            </p14:nvContentPartPr>
            <p14:xfrm>
              <a:off x="1844044" y="4200748"/>
              <a:ext cx="216000" cy="25200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D8165890-14E6-5778-AA33-96976E4EE506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835044" y="4191761"/>
                <a:ext cx="233640" cy="2696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469CD8AA-E791-6A7E-3B0D-03C6BD2BF7CE}"/>
                  </a:ext>
                </a:extLst>
              </p14:cNvPr>
              <p14:cNvContentPartPr/>
              <p14:nvPr/>
            </p14:nvContentPartPr>
            <p14:xfrm>
              <a:off x="2166244" y="4356268"/>
              <a:ext cx="300960" cy="18216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469CD8AA-E791-6A7E-3B0D-03C6BD2BF7CE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157255" y="4347250"/>
                <a:ext cx="318579" cy="1998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78890F37-5C4E-FB64-AC8C-74C5C3FEA669}"/>
                  </a:ext>
                </a:extLst>
              </p14:cNvPr>
              <p14:cNvContentPartPr/>
              <p14:nvPr/>
            </p14:nvContentPartPr>
            <p14:xfrm>
              <a:off x="2661604" y="3840028"/>
              <a:ext cx="489960" cy="50688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78890F37-5C4E-FB64-AC8C-74C5C3FEA669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652604" y="3831028"/>
                <a:ext cx="507600" cy="52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F26C61FE-8909-F3B6-F157-A257D7DE04E3}"/>
                  </a:ext>
                </a:extLst>
              </p14:cNvPr>
              <p14:cNvContentPartPr/>
              <p14:nvPr/>
            </p14:nvContentPartPr>
            <p14:xfrm>
              <a:off x="2497804" y="3747148"/>
              <a:ext cx="274320" cy="52200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F26C61FE-8909-F3B6-F157-A257D7DE04E3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2488804" y="3738148"/>
                <a:ext cx="291960" cy="53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DBDBDA3B-1987-7F78-F167-1CFCD92AE4BB}"/>
                  </a:ext>
                </a:extLst>
              </p14:cNvPr>
              <p14:cNvContentPartPr/>
              <p14:nvPr/>
            </p14:nvContentPartPr>
            <p14:xfrm>
              <a:off x="1004524" y="4385068"/>
              <a:ext cx="276120" cy="92016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DBDBDA3B-1987-7F78-F167-1CFCD92AE4BB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995524" y="4376068"/>
                <a:ext cx="293760" cy="937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1E846CD8-B194-EC1F-67C6-3AF65509A6B6}"/>
                  </a:ext>
                </a:extLst>
              </p14:cNvPr>
              <p14:cNvContentPartPr/>
              <p14:nvPr/>
            </p14:nvContentPartPr>
            <p14:xfrm>
              <a:off x="1251844" y="5238268"/>
              <a:ext cx="358560" cy="34560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1E846CD8-B194-EC1F-67C6-3AF65509A6B6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242844" y="5229268"/>
                <a:ext cx="376200" cy="3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99CB2931-0D80-1109-6D01-169B300D0AA9}"/>
                  </a:ext>
                </a:extLst>
              </p14:cNvPr>
              <p14:cNvContentPartPr/>
              <p14:nvPr/>
            </p14:nvContentPartPr>
            <p14:xfrm>
              <a:off x="1687084" y="4588468"/>
              <a:ext cx="1535400" cy="95328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99CB2931-0D80-1109-6D01-169B300D0AA9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678084" y="4579471"/>
                <a:ext cx="1553040" cy="97091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46" name="Ink 45">
                <a:extLst>
                  <a:ext uri="{FF2B5EF4-FFF2-40B4-BE49-F238E27FC236}">
                    <a16:creationId xmlns:a16="http://schemas.microsoft.com/office/drawing/2014/main" id="{423B83C0-8EC7-F58D-7084-792F118A9B7C}"/>
                  </a:ext>
                </a:extLst>
              </p14:cNvPr>
              <p14:cNvContentPartPr/>
              <p14:nvPr/>
            </p14:nvContentPartPr>
            <p14:xfrm>
              <a:off x="2979484" y="4552468"/>
              <a:ext cx="159120" cy="82080"/>
            </p14:xfrm>
          </p:contentPart>
        </mc:Choice>
        <mc:Fallback xmlns="">
          <p:pic>
            <p:nvPicPr>
              <p:cNvPr id="46" name="Ink 45">
                <a:extLst>
                  <a:ext uri="{FF2B5EF4-FFF2-40B4-BE49-F238E27FC236}">
                    <a16:creationId xmlns:a16="http://schemas.microsoft.com/office/drawing/2014/main" id="{423B83C0-8EC7-F58D-7084-792F118A9B7C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2970504" y="4543468"/>
                <a:ext cx="176720" cy="9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52" name="Ink 51">
                <a:extLst>
                  <a:ext uri="{FF2B5EF4-FFF2-40B4-BE49-F238E27FC236}">
                    <a16:creationId xmlns:a16="http://schemas.microsoft.com/office/drawing/2014/main" id="{D738148D-EB90-2EF6-1080-365642D970DF}"/>
                  </a:ext>
                </a:extLst>
              </p14:cNvPr>
              <p14:cNvContentPartPr/>
              <p14:nvPr/>
            </p14:nvContentPartPr>
            <p14:xfrm>
              <a:off x="4695964" y="2907628"/>
              <a:ext cx="2472480" cy="1414440"/>
            </p14:xfrm>
          </p:contentPart>
        </mc:Choice>
        <mc:Fallback xmlns="">
          <p:pic>
            <p:nvPicPr>
              <p:cNvPr id="52" name="Ink 51">
                <a:extLst>
                  <a:ext uri="{FF2B5EF4-FFF2-40B4-BE49-F238E27FC236}">
                    <a16:creationId xmlns:a16="http://schemas.microsoft.com/office/drawing/2014/main" id="{D738148D-EB90-2EF6-1080-365642D970DF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4686964" y="2898626"/>
                <a:ext cx="2490120" cy="14320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53" name="Ink 52">
                <a:extLst>
                  <a:ext uri="{FF2B5EF4-FFF2-40B4-BE49-F238E27FC236}">
                    <a16:creationId xmlns:a16="http://schemas.microsoft.com/office/drawing/2014/main" id="{82A6216C-00CF-E459-EAFA-7EFE7A5B25E0}"/>
                  </a:ext>
                </a:extLst>
              </p14:cNvPr>
              <p14:cNvContentPartPr/>
              <p14:nvPr/>
            </p14:nvContentPartPr>
            <p14:xfrm>
              <a:off x="4804684" y="3018868"/>
              <a:ext cx="2101320" cy="1054800"/>
            </p14:xfrm>
          </p:contentPart>
        </mc:Choice>
        <mc:Fallback xmlns="">
          <p:pic>
            <p:nvPicPr>
              <p:cNvPr id="53" name="Ink 52">
                <a:extLst>
                  <a:ext uri="{FF2B5EF4-FFF2-40B4-BE49-F238E27FC236}">
                    <a16:creationId xmlns:a16="http://schemas.microsoft.com/office/drawing/2014/main" id="{82A6216C-00CF-E459-EAFA-7EFE7A5B25E0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4795684" y="3009868"/>
                <a:ext cx="2118960" cy="1072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4634FDCF-E67F-387A-B107-938469C0B6CF}"/>
                  </a:ext>
                </a:extLst>
              </p14:cNvPr>
              <p14:cNvContentPartPr/>
              <p14:nvPr/>
            </p14:nvContentPartPr>
            <p14:xfrm>
              <a:off x="4703884" y="4249708"/>
              <a:ext cx="2437200" cy="175212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4634FDCF-E67F-387A-B107-938469C0B6CF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4694885" y="4240708"/>
                <a:ext cx="2454837" cy="1769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B6DB76B2-74FE-0134-C294-00A5B0281734}"/>
                  </a:ext>
                </a:extLst>
              </p14:cNvPr>
              <p14:cNvContentPartPr/>
              <p14:nvPr/>
            </p14:nvContentPartPr>
            <p14:xfrm>
              <a:off x="6617284" y="5313148"/>
              <a:ext cx="387720" cy="383400"/>
            </p14:xfrm>
          </p:contentPart>
        </mc:Choice>
        <mc:Fallback xmlns=""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B6DB76B2-74FE-0134-C294-00A5B0281734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6608292" y="5304148"/>
                <a:ext cx="405344" cy="401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4CB88BCE-49B4-4F53-13DA-B5943A6B3D55}"/>
                  </a:ext>
                </a:extLst>
              </p14:cNvPr>
              <p14:cNvContentPartPr/>
              <p14:nvPr/>
            </p14:nvContentPartPr>
            <p14:xfrm>
              <a:off x="6518644" y="5391268"/>
              <a:ext cx="152640" cy="315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4CB88BCE-49B4-4F53-13DA-B5943A6B3D55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509644" y="5382268"/>
                <a:ext cx="170280" cy="33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8BF69746-85AA-04E9-BFB7-A699CB5847EE}"/>
                  </a:ext>
                </a:extLst>
              </p14:cNvPr>
              <p14:cNvContentPartPr/>
              <p14:nvPr/>
            </p14:nvContentPartPr>
            <p14:xfrm>
              <a:off x="5439364" y="4037308"/>
              <a:ext cx="876960" cy="57960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8BF69746-85AA-04E9-BFB7-A699CB5847EE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430364" y="4028308"/>
                <a:ext cx="894600" cy="59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67" name="Ink 66">
                <a:extLst>
                  <a:ext uri="{FF2B5EF4-FFF2-40B4-BE49-F238E27FC236}">
                    <a16:creationId xmlns:a16="http://schemas.microsoft.com/office/drawing/2014/main" id="{98FE68DE-C293-5584-E1AD-7B0C24C2BB45}"/>
                  </a:ext>
                </a:extLst>
              </p14:cNvPr>
              <p14:cNvContentPartPr/>
              <p14:nvPr/>
            </p14:nvContentPartPr>
            <p14:xfrm>
              <a:off x="5696044" y="4186348"/>
              <a:ext cx="348840" cy="361800"/>
            </p14:xfrm>
          </p:contentPart>
        </mc:Choice>
        <mc:Fallback xmlns="">
          <p:pic>
            <p:nvPicPr>
              <p:cNvPr id="67" name="Ink 66">
                <a:extLst>
                  <a:ext uri="{FF2B5EF4-FFF2-40B4-BE49-F238E27FC236}">
                    <a16:creationId xmlns:a16="http://schemas.microsoft.com/office/drawing/2014/main" id="{98FE68DE-C293-5584-E1AD-7B0C24C2BB45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687044" y="4177357"/>
                <a:ext cx="366480" cy="37942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0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5A1771CC-71E6-E1B0-666A-FD9A18C829AC}"/>
                  </a:ext>
                </a:extLst>
              </p14:cNvPr>
              <p14:cNvContentPartPr/>
              <p14:nvPr/>
            </p14:nvContentPartPr>
            <p14:xfrm>
              <a:off x="5248204" y="3895468"/>
              <a:ext cx="1198080" cy="393120"/>
            </p14:xfrm>
          </p:contentPart>
        </mc:Choice>
        <mc:Fallback xmlns=""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5A1771CC-71E6-E1B0-666A-FD9A18C829AC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239201" y="3886476"/>
                <a:ext cx="1215725" cy="41074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2">
            <p14:nvContentPartPr>
              <p14:cNvPr id="74" name="Ink 73">
                <a:extLst>
                  <a:ext uri="{FF2B5EF4-FFF2-40B4-BE49-F238E27FC236}">
                    <a16:creationId xmlns:a16="http://schemas.microsoft.com/office/drawing/2014/main" id="{21FA8983-38BC-134F-31DC-12A46D7C3C51}"/>
                  </a:ext>
                </a:extLst>
              </p14:cNvPr>
              <p14:cNvContentPartPr/>
              <p14:nvPr/>
            </p14:nvContentPartPr>
            <p14:xfrm>
              <a:off x="4839244" y="4405228"/>
              <a:ext cx="2102040" cy="1492560"/>
            </p14:xfrm>
          </p:contentPart>
        </mc:Choice>
        <mc:Fallback xmlns="">
          <p:pic>
            <p:nvPicPr>
              <p:cNvPr id="74" name="Ink 73">
                <a:extLst>
                  <a:ext uri="{FF2B5EF4-FFF2-40B4-BE49-F238E27FC236}">
                    <a16:creationId xmlns:a16="http://schemas.microsoft.com/office/drawing/2014/main" id="{21FA8983-38BC-134F-31DC-12A46D7C3C51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4830244" y="4396228"/>
                <a:ext cx="2119680" cy="1510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77" name="Ink 76">
                <a:extLst>
                  <a:ext uri="{FF2B5EF4-FFF2-40B4-BE49-F238E27FC236}">
                    <a16:creationId xmlns:a16="http://schemas.microsoft.com/office/drawing/2014/main" id="{671B942B-C640-C398-4776-64143EB8FBB6}"/>
                  </a:ext>
                </a:extLst>
              </p14:cNvPr>
              <p14:cNvContentPartPr/>
              <p14:nvPr/>
            </p14:nvContentPartPr>
            <p14:xfrm>
              <a:off x="9828124" y="3932548"/>
              <a:ext cx="856080" cy="478800"/>
            </p14:xfrm>
          </p:contentPart>
        </mc:Choice>
        <mc:Fallback xmlns="">
          <p:pic>
            <p:nvPicPr>
              <p:cNvPr id="77" name="Ink 76">
                <a:extLst>
                  <a:ext uri="{FF2B5EF4-FFF2-40B4-BE49-F238E27FC236}">
                    <a16:creationId xmlns:a16="http://schemas.microsoft.com/office/drawing/2014/main" id="{671B942B-C640-C398-4776-64143EB8FBB6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9819124" y="3923548"/>
                <a:ext cx="873720" cy="4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6">
            <p14:nvContentPartPr>
              <p14:cNvPr id="78" name="Ink 77">
                <a:extLst>
                  <a:ext uri="{FF2B5EF4-FFF2-40B4-BE49-F238E27FC236}">
                    <a16:creationId xmlns:a16="http://schemas.microsoft.com/office/drawing/2014/main" id="{7E8D8997-40A2-0D4B-4600-662563135FDC}"/>
                  </a:ext>
                </a:extLst>
              </p14:cNvPr>
              <p14:cNvContentPartPr/>
              <p14:nvPr/>
            </p14:nvContentPartPr>
            <p14:xfrm>
              <a:off x="9660004" y="3747148"/>
              <a:ext cx="1285560" cy="772920"/>
            </p14:xfrm>
          </p:contentPart>
        </mc:Choice>
        <mc:Fallback xmlns="">
          <p:pic>
            <p:nvPicPr>
              <p:cNvPr id="78" name="Ink 77">
                <a:extLst>
                  <a:ext uri="{FF2B5EF4-FFF2-40B4-BE49-F238E27FC236}">
                    <a16:creationId xmlns:a16="http://schemas.microsoft.com/office/drawing/2014/main" id="{7E8D8997-40A2-0D4B-4600-662563135FDC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9651004" y="3738152"/>
                <a:ext cx="1303200" cy="790552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8">
            <p14:nvContentPartPr>
              <p14:cNvPr id="84" name="Ink 83">
                <a:extLst>
                  <a:ext uri="{FF2B5EF4-FFF2-40B4-BE49-F238E27FC236}">
                    <a16:creationId xmlns:a16="http://schemas.microsoft.com/office/drawing/2014/main" id="{57033FCB-60CA-DEA1-28B4-874303FBEB8E}"/>
                  </a:ext>
                </a:extLst>
              </p14:cNvPr>
              <p14:cNvContentPartPr/>
              <p14:nvPr/>
            </p14:nvContentPartPr>
            <p14:xfrm>
              <a:off x="9585484" y="3000508"/>
              <a:ext cx="1204560" cy="397800"/>
            </p14:xfrm>
          </p:contentPart>
        </mc:Choice>
        <mc:Fallback xmlns="">
          <p:pic>
            <p:nvPicPr>
              <p:cNvPr id="84" name="Ink 83">
                <a:extLst>
                  <a:ext uri="{FF2B5EF4-FFF2-40B4-BE49-F238E27FC236}">
                    <a16:creationId xmlns:a16="http://schemas.microsoft.com/office/drawing/2014/main" id="{57033FCB-60CA-DEA1-28B4-874303FBEB8E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9576484" y="2991508"/>
                <a:ext cx="1222200" cy="41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0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7202CDDE-314F-CBAD-4134-3218E67816D9}"/>
                  </a:ext>
                </a:extLst>
              </p14:cNvPr>
              <p14:cNvContentPartPr/>
              <p14:nvPr/>
            </p14:nvContentPartPr>
            <p14:xfrm>
              <a:off x="9243844" y="3265828"/>
              <a:ext cx="304560" cy="77436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7202CDDE-314F-CBAD-4134-3218E67816D9}"/>
                  </a:ext>
                </a:extLst>
              </p:cNvPr>
              <p:cNvPicPr/>
              <p:nvPr/>
            </p:nvPicPr>
            <p:blipFill>
              <a:blip r:embed="rId51"/>
              <a:stretch>
                <a:fillRect/>
              </a:stretch>
            </p:blipFill>
            <p:spPr>
              <a:xfrm>
                <a:off x="9234855" y="3256828"/>
                <a:ext cx="322179" cy="79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2">
            <p14:nvContentPartPr>
              <p14:cNvPr id="90" name="Ink 89">
                <a:extLst>
                  <a:ext uri="{FF2B5EF4-FFF2-40B4-BE49-F238E27FC236}">
                    <a16:creationId xmlns:a16="http://schemas.microsoft.com/office/drawing/2014/main" id="{A6F27CFF-A503-0A6D-8F49-E3A6518ADFDA}"/>
                  </a:ext>
                </a:extLst>
              </p14:cNvPr>
              <p14:cNvContentPartPr/>
              <p14:nvPr/>
            </p14:nvContentPartPr>
            <p14:xfrm>
              <a:off x="11030884" y="4294708"/>
              <a:ext cx="219240" cy="151920"/>
            </p14:xfrm>
          </p:contentPart>
        </mc:Choice>
        <mc:Fallback xmlns="">
          <p:pic>
            <p:nvPicPr>
              <p:cNvPr id="90" name="Ink 89">
                <a:extLst>
                  <a:ext uri="{FF2B5EF4-FFF2-40B4-BE49-F238E27FC236}">
                    <a16:creationId xmlns:a16="http://schemas.microsoft.com/office/drawing/2014/main" id="{A6F27CFF-A503-0A6D-8F49-E3A6518ADFDA}"/>
                  </a:ext>
                </a:extLst>
              </p:cNvPr>
              <p:cNvPicPr/>
              <p:nvPr/>
            </p:nvPicPr>
            <p:blipFill>
              <a:blip r:embed="rId53"/>
              <a:stretch>
                <a:fillRect/>
              </a:stretch>
            </p:blipFill>
            <p:spPr>
              <a:xfrm>
                <a:off x="11021884" y="4285708"/>
                <a:ext cx="236880" cy="1695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4">
            <p14:nvContentPartPr>
              <p14:cNvPr id="91" name="Ink 90">
                <a:extLst>
                  <a:ext uri="{FF2B5EF4-FFF2-40B4-BE49-F238E27FC236}">
                    <a16:creationId xmlns:a16="http://schemas.microsoft.com/office/drawing/2014/main" id="{B2B0E230-B0E4-23DE-33C7-93CE76F11E1A}"/>
                  </a:ext>
                </a:extLst>
              </p14:cNvPr>
              <p14:cNvContentPartPr/>
              <p14:nvPr/>
            </p14:nvContentPartPr>
            <p14:xfrm>
              <a:off x="11185324" y="4420348"/>
              <a:ext cx="151920" cy="106200"/>
            </p14:xfrm>
          </p:contentPart>
        </mc:Choice>
        <mc:Fallback xmlns="">
          <p:pic>
            <p:nvPicPr>
              <p:cNvPr id="91" name="Ink 90">
                <a:extLst>
                  <a:ext uri="{FF2B5EF4-FFF2-40B4-BE49-F238E27FC236}">
                    <a16:creationId xmlns:a16="http://schemas.microsoft.com/office/drawing/2014/main" id="{B2B0E230-B0E4-23DE-33C7-93CE76F11E1A}"/>
                  </a:ext>
                </a:extLst>
              </p:cNvPr>
              <p:cNvPicPr/>
              <p:nvPr/>
            </p:nvPicPr>
            <p:blipFill>
              <a:blip r:embed="rId55"/>
              <a:stretch>
                <a:fillRect/>
              </a:stretch>
            </p:blipFill>
            <p:spPr>
              <a:xfrm>
                <a:off x="11176324" y="4411348"/>
                <a:ext cx="169560" cy="12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6">
            <p14:nvContentPartPr>
              <p14:cNvPr id="97" name="Ink 96">
                <a:extLst>
                  <a:ext uri="{FF2B5EF4-FFF2-40B4-BE49-F238E27FC236}">
                    <a16:creationId xmlns:a16="http://schemas.microsoft.com/office/drawing/2014/main" id="{31D4A122-C38B-C24E-24EE-B8828E617462}"/>
                  </a:ext>
                </a:extLst>
              </p14:cNvPr>
              <p14:cNvContentPartPr/>
              <p14:nvPr/>
            </p14:nvContentPartPr>
            <p14:xfrm>
              <a:off x="11219884" y="4639228"/>
              <a:ext cx="660240" cy="391320"/>
            </p14:xfrm>
          </p:contentPart>
        </mc:Choice>
        <mc:Fallback xmlns="">
          <p:pic>
            <p:nvPicPr>
              <p:cNvPr id="97" name="Ink 96">
                <a:extLst>
                  <a:ext uri="{FF2B5EF4-FFF2-40B4-BE49-F238E27FC236}">
                    <a16:creationId xmlns:a16="http://schemas.microsoft.com/office/drawing/2014/main" id="{31D4A122-C38B-C24E-24EE-B8828E617462}"/>
                  </a:ext>
                </a:extLst>
              </p:cNvPr>
              <p:cNvPicPr/>
              <p:nvPr/>
            </p:nvPicPr>
            <p:blipFill>
              <a:blip r:embed="rId57"/>
              <a:stretch>
                <a:fillRect/>
              </a:stretch>
            </p:blipFill>
            <p:spPr>
              <a:xfrm>
                <a:off x="11210889" y="4630228"/>
                <a:ext cx="677870" cy="408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8">
            <p14:nvContentPartPr>
              <p14:cNvPr id="100" name="Ink 99">
                <a:extLst>
                  <a:ext uri="{FF2B5EF4-FFF2-40B4-BE49-F238E27FC236}">
                    <a16:creationId xmlns:a16="http://schemas.microsoft.com/office/drawing/2014/main" id="{B820D9B7-DA8F-C889-5B6E-F59825AEF2E2}"/>
                  </a:ext>
                </a:extLst>
              </p14:cNvPr>
              <p14:cNvContentPartPr/>
              <p14:nvPr/>
            </p14:nvContentPartPr>
            <p14:xfrm>
              <a:off x="10613284" y="4564708"/>
              <a:ext cx="428400" cy="436680"/>
            </p14:xfrm>
          </p:contentPart>
        </mc:Choice>
        <mc:Fallback xmlns="">
          <p:pic>
            <p:nvPicPr>
              <p:cNvPr id="100" name="Ink 99">
                <a:extLst>
                  <a:ext uri="{FF2B5EF4-FFF2-40B4-BE49-F238E27FC236}">
                    <a16:creationId xmlns:a16="http://schemas.microsoft.com/office/drawing/2014/main" id="{B820D9B7-DA8F-C889-5B6E-F59825AEF2E2}"/>
                  </a:ext>
                </a:extLst>
              </p:cNvPr>
              <p:cNvPicPr/>
              <p:nvPr/>
            </p:nvPicPr>
            <p:blipFill>
              <a:blip r:embed="rId59"/>
              <a:stretch>
                <a:fillRect/>
              </a:stretch>
            </p:blipFill>
            <p:spPr>
              <a:xfrm>
                <a:off x="10604292" y="4555701"/>
                <a:ext cx="446025" cy="4543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0">
            <p14:nvContentPartPr>
              <p14:cNvPr id="101" name="Ink 100">
                <a:extLst>
                  <a:ext uri="{FF2B5EF4-FFF2-40B4-BE49-F238E27FC236}">
                    <a16:creationId xmlns:a16="http://schemas.microsoft.com/office/drawing/2014/main" id="{5E47E946-9B3F-74FE-CFE3-A611BE71D20E}"/>
                  </a:ext>
                </a:extLst>
              </p14:cNvPr>
              <p14:cNvContentPartPr/>
              <p14:nvPr/>
            </p14:nvContentPartPr>
            <p14:xfrm>
              <a:off x="9543724" y="4534108"/>
              <a:ext cx="202320" cy="392400"/>
            </p14:xfrm>
          </p:contentPart>
        </mc:Choice>
        <mc:Fallback xmlns="">
          <p:pic>
            <p:nvPicPr>
              <p:cNvPr id="101" name="Ink 100">
                <a:extLst>
                  <a:ext uri="{FF2B5EF4-FFF2-40B4-BE49-F238E27FC236}">
                    <a16:creationId xmlns:a16="http://schemas.microsoft.com/office/drawing/2014/main" id="{5E47E946-9B3F-74FE-CFE3-A611BE71D20E}"/>
                  </a:ext>
                </a:extLst>
              </p:cNvPr>
              <p:cNvPicPr/>
              <p:nvPr/>
            </p:nvPicPr>
            <p:blipFill>
              <a:blip r:embed="rId61"/>
              <a:stretch>
                <a:fillRect/>
              </a:stretch>
            </p:blipFill>
            <p:spPr>
              <a:xfrm>
                <a:off x="9534724" y="4525108"/>
                <a:ext cx="219960" cy="410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2">
            <p14:nvContentPartPr>
              <p14:cNvPr id="102" name="Ink 101">
                <a:extLst>
                  <a:ext uri="{FF2B5EF4-FFF2-40B4-BE49-F238E27FC236}">
                    <a16:creationId xmlns:a16="http://schemas.microsoft.com/office/drawing/2014/main" id="{76FD5174-2A4B-3888-B3F2-3C790DD78DB0}"/>
                  </a:ext>
                </a:extLst>
              </p14:cNvPr>
              <p14:cNvContentPartPr/>
              <p14:nvPr/>
            </p14:nvContentPartPr>
            <p14:xfrm>
              <a:off x="9615724" y="4864228"/>
              <a:ext cx="65880" cy="159120"/>
            </p14:xfrm>
          </p:contentPart>
        </mc:Choice>
        <mc:Fallback xmlns="">
          <p:pic>
            <p:nvPicPr>
              <p:cNvPr id="102" name="Ink 101">
                <a:extLst>
                  <a:ext uri="{FF2B5EF4-FFF2-40B4-BE49-F238E27FC236}">
                    <a16:creationId xmlns:a16="http://schemas.microsoft.com/office/drawing/2014/main" id="{76FD5174-2A4B-3888-B3F2-3C790DD78DB0}"/>
                  </a:ext>
                </a:extLst>
              </p:cNvPr>
              <p:cNvPicPr/>
              <p:nvPr/>
            </p:nvPicPr>
            <p:blipFill>
              <a:blip r:embed="rId63"/>
              <a:stretch>
                <a:fillRect/>
              </a:stretch>
            </p:blipFill>
            <p:spPr>
              <a:xfrm>
                <a:off x="9606724" y="4855248"/>
                <a:ext cx="83520" cy="17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4">
            <p14:nvContentPartPr>
              <p14:cNvPr id="106" name="Ink 105">
                <a:extLst>
                  <a:ext uri="{FF2B5EF4-FFF2-40B4-BE49-F238E27FC236}">
                    <a16:creationId xmlns:a16="http://schemas.microsoft.com/office/drawing/2014/main" id="{7ED716B9-91A6-159B-093C-D8F41CF8A672}"/>
                  </a:ext>
                </a:extLst>
              </p14:cNvPr>
              <p14:cNvContentPartPr/>
              <p14:nvPr/>
            </p14:nvContentPartPr>
            <p14:xfrm>
              <a:off x="9534004" y="5105428"/>
              <a:ext cx="142920" cy="243360"/>
            </p14:xfrm>
          </p:contentPart>
        </mc:Choice>
        <mc:Fallback xmlns="">
          <p:pic>
            <p:nvPicPr>
              <p:cNvPr id="106" name="Ink 105">
                <a:extLst>
                  <a:ext uri="{FF2B5EF4-FFF2-40B4-BE49-F238E27FC236}">
                    <a16:creationId xmlns:a16="http://schemas.microsoft.com/office/drawing/2014/main" id="{7ED716B9-91A6-159B-093C-D8F41CF8A672}"/>
                  </a:ext>
                </a:extLst>
              </p:cNvPr>
              <p:cNvPicPr/>
              <p:nvPr/>
            </p:nvPicPr>
            <p:blipFill>
              <a:blip r:embed="rId65"/>
              <a:stretch>
                <a:fillRect/>
              </a:stretch>
            </p:blipFill>
            <p:spPr>
              <a:xfrm>
                <a:off x="9525004" y="5096428"/>
                <a:ext cx="16056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6">
            <p14:nvContentPartPr>
              <p14:cNvPr id="109" name="Ink 108">
                <a:extLst>
                  <a:ext uri="{FF2B5EF4-FFF2-40B4-BE49-F238E27FC236}">
                    <a16:creationId xmlns:a16="http://schemas.microsoft.com/office/drawing/2014/main" id="{7FE364D1-2968-5F45-1537-404C0E8057E5}"/>
                  </a:ext>
                </a:extLst>
              </p14:cNvPr>
              <p14:cNvContentPartPr/>
              <p14:nvPr/>
            </p14:nvContentPartPr>
            <p14:xfrm>
              <a:off x="9694204" y="5203348"/>
              <a:ext cx="1208880" cy="267120"/>
            </p14:xfrm>
          </p:contentPart>
        </mc:Choice>
        <mc:Fallback xmlns="">
          <p:pic>
            <p:nvPicPr>
              <p:cNvPr id="109" name="Ink 108">
                <a:extLst>
                  <a:ext uri="{FF2B5EF4-FFF2-40B4-BE49-F238E27FC236}">
                    <a16:creationId xmlns:a16="http://schemas.microsoft.com/office/drawing/2014/main" id="{7FE364D1-2968-5F45-1537-404C0E8057E5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9685207" y="5194348"/>
                <a:ext cx="1226515" cy="284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8">
            <p14:nvContentPartPr>
              <p14:cNvPr id="113" name="Ink 112">
                <a:extLst>
                  <a:ext uri="{FF2B5EF4-FFF2-40B4-BE49-F238E27FC236}">
                    <a16:creationId xmlns:a16="http://schemas.microsoft.com/office/drawing/2014/main" id="{01CFB4E2-34F9-4CC8-2AFD-2BF6C305136A}"/>
                  </a:ext>
                </a:extLst>
              </p14:cNvPr>
              <p14:cNvContentPartPr/>
              <p14:nvPr/>
            </p14:nvContentPartPr>
            <p14:xfrm>
              <a:off x="11088484" y="5172748"/>
              <a:ext cx="398880" cy="279720"/>
            </p14:xfrm>
          </p:contentPart>
        </mc:Choice>
        <mc:Fallback xmlns="">
          <p:pic>
            <p:nvPicPr>
              <p:cNvPr id="113" name="Ink 112">
                <a:extLst>
                  <a:ext uri="{FF2B5EF4-FFF2-40B4-BE49-F238E27FC236}">
                    <a16:creationId xmlns:a16="http://schemas.microsoft.com/office/drawing/2014/main" id="{01CFB4E2-34F9-4CC8-2AFD-2BF6C305136A}"/>
                  </a:ext>
                </a:extLst>
              </p:cNvPr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11079492" y="5163736"/>
                <a:ext cx="416504" cy="2973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0">
            <p14:nvContentPartPr>
              <p14:cNvPr id="115" name="Ink 114">
                <a:extLst>
                  <a:ext uri="{FF2B5EF4-FFF2-40B4-BE49-F238E27FC236}">
                    <a16:creationId xmlns:a16="http://schemas.microsoft.com/office/drawing/2014/main" id="{BC553233-A70D-C78B-D336-669DBC5E33AF}"/>
                  </a:ext>
                </a:extLst>
              </p14:cNvPr>
              <p14:cNvContentPartPr/>
              <p14:nvPr/>
            </p14:nvContentPartPr>
            <p14:xfrm>
              <a:off x="10447324" y="5581348"/>
              <a:ext cx="173520" cy="390600"/>
            </p14:xfrm>
          </p:contentPart>
        </mc:Choice>
        <mc:Fallback xmlns="">
          <p:pic>
            <p:nvPicPr>
              <p:cNvPr id="115" name="Ink 114">
                <a:extLst>
                  <a:ext uri="{FF2B5EF4-FFF2-40B4-BE49-F238E27FC236}">
                    <a16:creationId xmlns:a16="http://schemas.microsoft.com/office/drawing/2014/main" id="{BC553233-A70D-C78B-D336-669DBC5E33AF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10438324" y="5572348"/>
                <a:ext cx="191160" cy="40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2">
            <p14:nvContentPartPr>
              <p14:cNvPr id="116" name="Ink 115">
                <a:extLst>
                  <a:ext uri="{FF2B5EF4-FFF2-40B4-BE49-F238E27FC236}">
                    <a16:creationId xmlns:a16="http://schemas.microsoft.com/office/drawing/2014/main" id="{F3D4A030-0AC9-BBDE-E812-2ABE2CF1DBA7}"/>
                  </a:ext>
                </a:extLst>
              </p14:cNvPr>
              <p14:cNvContentPartPr/>
              <p14:nvPr/>
            </p14:nvContentPartPr>
            <p14:xfrm>
              <a:off x="10229524" y="6067708"/>
              <a:ext cx="525960" cy="231120"/>
            </p14:xfrm>
          </p:contentPart>
        </mc:Choice>
        <mc:Fallback xmlns="">
          <p:pic>
            <p:nvPicPr>
              <p:cNvPr id="116" name="Ink 115">
                <a:extLst>
                  <a:ext uri="{FF2B5EF4-FFF2-40B4-BE49-F238E27FC236}">
                    <a16:creationId xmlns:a16="http://schemas.microsoft.com/office/drawing/2014/main" id="{F3D4A030-0AC9-BBDE-E812-2ABE2CF1DBA7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10220524" y="6058708"/>
                <a:ext cx="543600" cy="248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4">
            <p14:nvContentPartPr>
              <p14:cNvPr id="119" name="Ink 118">
                <a:extLst>
                  <a:ext uri="{FF2B5EF4-FFF2-40B4-BE49-F238E27FC236}">
                    <a16:creationId xmlns:a16="http://schemas.microsoft.com/office/drawing/2014/main" id="{0320D85F-1724-DBC0-AF13-E486CDAA6538}"/>
                  </a:ext>
                </a:extLst>
              </p14:cNvPr>
              <p14:cNvContentPartPr/>
              <p14:nvPr/>
            </p14:nvContentPartPr>
            <p14:xfrm>
              <a:off x="9776644" y="5579188"/>
              <a:ext cx="515880" cy="329760"/>
            </p14:xfrm>
          </p:contentPart>
        </mc:Choice>
        <mc:Fallback xmlns="">
          <p:pic>
            <p:nvPicPr>
              <p:cNvPr id="119" name="Ink 118">
                <a:extLst>
                  <a:ext uri="{FF2B5EF4-FFF2-40B4-BE49-F238E27FC236}">
                    <a16:creationId xmlns:a16="http://schemas.microsoft.com/office/drawing/2014/main" id="{0320D85F-1724-DBC0-AF13-E486CDAA6538}"/>
                  </a:ext>
                </a:extLst>
              </p:cNvPr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9767650" y="5570188"/>
                <a:ext cx="533508" cy="347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6">
            <p14:nvContentPartPr>
              <p14:cNvPr id="125" name="Ink 124">
                <a:extLst>
                  <a:ext uri="{FF2B5EF4-FFF2-40B4-BE49-F238E27FC236}">
                    <a16:creationId xmlns:a16="http://schemas.microsoft.com/office/drawing/2014/main" id="{1CCB856B-2123-F08A-47DF-9F160216D882}"/>
                  </a:ext>
                </a:extLst>
              </p14:cNvPr>
              <p14:cNvContentPartPr/>
              <p14:nvPr/>
            </p14:nvContentPartPr>
            <p14:xfrm>
              <a:off x="9228724" y="5708068"/>
              <a:ext cx="312120" cy="478800"/>
            </p14:xfrm>
          </p:contentPart>
        </mc:Choice>
        <mc:Fallback xmlns="">
          <p:pic>
            <p:nvPicPr>
              <p:cNvPr id="125" name="Ink 124">
                <a:extLst>
                  <a:ext uri="{FF2B5EF4-FFF2-40B4-BE49-F238E27FC236}">
                    <a16:creationId xmlns:a16="http://schemas.microsoft.com/office/drawing/2014/main" id="{1CCB856B-2123-F08A-47DF-9F160216D882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9219734" y="5699068"/>
                <a:ext cx="329740" cy="496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8">
            <p14:nvContentPartPr>
              <p14:cNvPr id="128" name="Ink 127">
                <a:extLst>
                  <a:ext uri="{FF2B5EF4-FFF2-40B4-BE49-F238E27FC236}">
                    <a16:creationId xmlns:a16="http://schemas.microsoft.com/office/drawing/2014/main" id="{3824FB50-4E46-9E88-461E-66B7089521CF}"/>
                  </a:ext>
                </a:extLst>
              </p14:cNvPr>
              <p14:cNvContentPartPr/>
              <p14:nvPr/>
            </p14:nvContentPartPr>
            <p14:xfrm>
              <a:off x="9358684" y="5785828"/>
              <a:ext cx="248760" cy="240120"/>
            </p14:xfrm>
          </p:contentPart>
        </mc:Choice>
        <mc:Fallback xmlns="">
          <p:pic>
            <p:nvPicPr>
              <p:cNvPr id="128" name="Ink 127">
                <a:extLst>
                  <a:ext uri="{FF2B5EF4-FFF2-40B4-BE49-F238E27FC236}">
                    <a16:creationId xmlns:a16="http://schemas.microsoft.com/office/drawing/2014/main" id="{3824FB50-4E46-9E88-461E-66B7089521CF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9349684" y="5776828"/>
                <a:ext cx="266400" cy="2577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0102380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A6C6CA-A1DD-DE74-70D9-B27C0A92B5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276BD05-1A07-0C67-DB30-2735B565416B}"/>
              </a:ext>
            </a:extLst>
          </p:cNvPr>
          <p:cNvSpPr txBox="1"/>
          <p:nvPr/>
        </p:nvSpPr>
        <p:spPr>
          <a:xfrm>
            <a:off x="2800234" y="1596681"/>
            <a:ext cx="659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/>
              <a:t>Initial Concepts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5EDE6FE5-4E32-6AF8-C5B3-BB8E3D1BCBFB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C18BA7BC-366D-70BD-F2D9-0D99E8CC75BE}"/>
              </a:ext>
            </a:extLst>
          </p:cNvPr>
          <p:cNvSpPr txBox="1"/>
          <p:nvPr/>
        </p:nvSpPr>
        <p:spPr>
          <a:xfrm>
            <a:off x="-1801755" y="626276"/>
            <a:ext cx="15879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Empathize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6255F4-2C22-A5A5-D875-B292C8E240AE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CB33825-0818-F8F7-375F-7E3DE8EC5D57}"/>
              </a:ext>
            </a:extLst>
          </p:cNvPr>
          <p:cNvSpPr txBox="1"/>
          <p:nvPr/>
        </p:nvSpPr>
        <p:spPr>
          <a:xfrm>
            <a:off x="-1064801" y="788732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91D55E2-3109-D0F6-099B-34510786003D}"/>
              </a:ext>
            </a:extLst>
          </p:cNvPr>
          <p:cNvSpPr txBox="1"/>
          <p:nvPr/>
        </p:nvSpPr>
        <p:spPr>
          <a:xfrm>
            <a:off x="5585760" y="857108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43267A-2327-CADA-C322-9DCFC9D8C18F}"/>
              </a:ext>
            </a:extLst>
          </p:cNvPr>
          <p:cNvSpPr txBox="1"/>
          <p:nvPr/>
        </p:nvSpPr>
        <p:spPr>
          <a:xfrm>
            <a:off x="16851554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9F14893-19D9-1475-A379-CCB45DC4815D}"/>
              </a:ext>
            </a:extLst>
          </p:cNvPr>
          <p:cNvSpPr txBox="1"/>
          <p:nvPr/>
        </p:nvSpPr>
        <p:spPr>
          <a:xfrm>
            <a:off x="18604685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ABD08C-B38A-BD8B-3D3F-AA5FC754ACB1}"/>
              </a:ext>
            </a:extLst>
          </p:cNvPr>
          <p:cNvSpPr txBox="1"/>
          <p:nvPr/>
        </p:nvSpPr>
        <p:spPr>
          <a:xfrm>
            <a:off x="19639186" y="857111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92AA679-B953-D288-1AF3-4D42BBB64882}"/>
              </a:ext>
            </a:extLst>
          </p:cNvPr>
          <p:cNvSpPr/>
          <p:nvPr/>
        </p:nvSpPr>
        <p:spPr>
          <a:xfrm>
            <a:off x="5989682" y="348437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52DEDB7-FF79-EE60-97C8-56CBD50FC505}"/>
              </a:ext>
            </a:extLst>
          </p:cNvPr>
          <p:cNvSpPr txBox="1"/>
          <p:nvPr/>
        </p:nvSpPr>
        <p:spPr>
          <a:xfrm>
            <a:off x="4788976" y="2937004"/>
            <a:ext cx="6772759" cy="2431435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45000"/>
                  <a:lumOff val="55000"/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 rtlCol="0">
            <a:spAutoFit/>
          </a:bodyPr>
          <a:lstStyle/>
          <a:p>
            <a:pPr lvl="0" algn="ctr"/>
            <a:r>
              <a:rPr lang="en-CA" sz="3200" dirty="0"/>
              <a:t>Lessons Learned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dirty="0"/>
              <a:t>Verifying concepts and criteria with the client ASAP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dirty="0"/>
              <a:t>Keeping as many concepts as possible for variety</a:t>
            </a:r>
          </a:p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CA" sz="2400" dirty="0"/>
              <a:t>Time management and task distribution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5BF6CAA-6A43-068F-1423-E982F749CFCA}"/>
              </a:ext>
            </a:extLst>
          </p:cNvPr>
          <p:cNvSpPr txBox="1"/>
          <p:nvPr/>
        </p:nvSpPr>
        <p:spPr>
          <a:xfrm>
            <a:off x="1083127" y="3510682"/>
            <a:ext cx="204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/>
              <a:t>Concept 2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0CF0C1A-309F-BDD1-5422-CE4F736F46BA}"/>
              </a:ext>
            </a:extLst>
          </p:cNvPr>
          <p:cNvSpPr txBox="1"/>
          <p:nvPr/>
        </p:nvSpPr>
        <p:spPr>
          <a:xfrm>
            <a:off x="1083127" y="4549465"/>
            <a:ext cx="204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/>
              <a:t>Concept 3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205BB46-907F-BFD9-9B38-78B79F3C3EF9}"/>
              </a:ext>
            </a:extLst>
          </p:cNvPr>
          <p:cNvSpPr txBox="1"/>
          <p:nvPr/>
        </p:nvSpPr>
        <p:spPr>
          <a:xfrm>
            <a:off x="1083127" y="2358464"/>
            <a:ext cx="20475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/>
              <a:t>Concept 1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9" name="Ink 18">
                <a:extLst>
                  <a:ext uri="{FF2B5EF4-FFF2-40B4-BE49-F238E27FC236}">
                    <a16:creationId xmlns:a16="http://schemas.microsoft.com/office/drawing/2014/main" id="{D4B0C4BB-83C3-9D87-4285-863C4C213038}"/>
                  </a:ext>
                </a:extLst>
              </p14:cNvPr>
              <p14:cNvContentPartPr/>
              <p14:nvPr/>
            </p14:nvContentPartPr>
            <p14:xfrm>
              <a:off x="1987684" y="4760188"/>
              <a:ext cx="90000" cy="27720"/>
            </p14:xfrm>
          </p:contentPart>
        </mc:Choice>
        <mc:Fallback xmlns="">
          <p:pic>
            <p:nvPicPr>
              <p:cNvPr id="19" name="Ink 18">
                <a:extLst>
                  <a:ext uri="{FF2B5EF4-FFF2-40B4-BE49-F238E27FC236}">
                    <a16:creationId xmlns:a16="http://schemas.microsoft.com/office/drawing/2014/main" id="{D4B0C4BB-83C3-9D87-4285-863C4C21303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983347" y="4751188"/>
                <a:ext cx="98675" cy="4536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935614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DF048-FEFD-9503-CA4E-A4C4A76580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822D921A-9D36-263B-3062-9ABA939EA28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90886601"/>
              </p:ext>
            </p:extLst>
          </p:nvPr>
        </p:nvGraphicFramePr>
        <p:xfrm>
          <a:off x="224493" y="1068749"/>
          <a:ext cx="11724700" cy="55458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8EC1A7C-0497-342F-3FD2-1F9B182AE1CD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3BB8823-6D4C-6A72-83B0-F3671080B464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4B01D01-F2DF-1B49-8244-1FDA246BEC3B}"/>
              </a:ext>
            </a:extLst>
          </p:cNvPr>
          <p:cNvSpPr txBox="1"/>
          <p:nvPr/>
        </p:nvSpPr>
        <p:spPr>
          <a:xfrm>
            <a:off x="-1007788" y="607084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90DF13-1F7E-CBC2-D434-3616E4CB431C}"/>
              </a:ext>
            </a:extLst>
          </p:cNvPr>
          <p:cNvSpPr txBox="1"/>
          <p:nvPr/>
        </p:nvSpPr>
        <p:spPr>
          <a:xfrm>
            <a:off x="-1115722" y="837916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7862FB-8245-55BE-ED4E-010821C3801C}"/>
              </a:ext>
            </a:extLst>
          </p:cNvPr>
          <p:cNvSpPr txBox="1"/>
          <p:nvPr/>
        </p:nvSpPr>
        <p:spPr>
          <a:xfrm>
            <a:off x="4626427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4F6C3FB-7470-EC75-6FA5-54CC9D4E3C5B}"/>
              </a:ext>
            </a:extLst>
          </p:cNvPr>
          <p:cNvSpPr txBox="1"/>
          <p:nvPr/>
        </p:nvSpPr>
        <p:spPr>
          <a:xfrm>
            <a:off x="6720076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9943829-D799-C002-71C9-28FF483F005D}"/>
              </a:ext>
            </a:extLst>
          </p:cNvPr>
          <p:cNvSpPr txBox="1"/>
          <p:nvPr/>
        </p:nvSpPr>
        <p:spPr>
          <a:xfrm>
            <a:off x="13562236" y="857110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380418D-E675-5807-5DD6-19324A9E26DA}"/>
              </a:ext>
            </a:extLst>
          </p:cNvPr>
          <p:cNvSpPr/>
          <p:nvPr/>
        </p:nvSpPr>
        <p:spPr>
          <a:xfrm>
            <a:off x="5254897" y="363794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947B1848-6C3E-307A-21D8-95DD474C1441}"/>
              </a:ext>
            </a:extLst>
          </p:cNvPr>
          <p:cNvSpPr/>
          <p:nvPr/>
        </p:nvSpPr>
        <p:spPr>
          <a:xfrm>
            <a:off x="6971808" y="37816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750705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9FD55E-3F64-66B3-56EF-E717EB38B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E51C1FF5-9394-7658-9DF2-8540DBF54A28}"/>
              </a:ext>
            </a:extLst>
          </p:cNvPr>
          <p:cNvSpPr txBox="1"/>
          <p:nvPr/>
        </p:nvSpPr>
        <p:spPr>
          <a:xfrm>
            <a:off x="6431713" y="2341660"/>
            <a:ext cx="526613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 Focus: Establishing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foundational functionality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for device detection and logging</a:t>
            </a:r>
            <a:r>
              <a:rPr lang="en-US" sz="2400" dirty="0">
                <a:solidFill>
                  <a:srgbClr val="000000"/>
                </a:solidFill>
              </a:rPr>
              <a:t>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80% accuracy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during testing.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This phase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validated our general approach</a:t>
            </a:r>
            <a:r>
              <a:rPr lang="en-US" sz="2400" dirty="0">
                <a:solidFill>
                  <a:srgbClr val="000000"/>
                </a:solidFill>
              </a:rPr>
              <a:t> and allowed us to move forward with API implementation.</a:t>
            </a:r>
            <a:endParaRPr lang="en-CA" sz="2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1BB66BB-A4E4-9AC2-8E73-8D92E267FCA7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56A7881-E8A7-D0F3-6F04-1F22FBE10446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E521A3-C6BA-E600-7EBE-1B578FD376C5}"/>
              </a:ext>
            </a:extLst>
          </p:cNvPr>
          <p:cNvSpPr txBox="1"/>
          <p:nvPr/>
        </p:nvSpPr>
        <p:spPr>
          <a:xfrm>
            <a:off x="-1007788" y="607084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CF71361-B2D4-BAC2-F230-7CF59CE552BB}"/>
              </a:ext>
            </a:extLst>
          </p:cNvPr>
          <p:cNvSpPr txBox="1"/>
          <p:nvPr/>
        </p:nvSpPr>
        <p:spPr>
          <a:xfrm>
            <a:off x="-1115722" y="837916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7B08021-EFB1-A698-E32A-989824D4FFE0}"/>
              </a:ext>
            </a:extLst>
          </p:cNvPr>
          <p:cNvSpPr txBox="1"/>
          <p:nvPr/>
        </p:nvSpPr>
        <p:spPr>
          <a:xfrm>
            <a:off x="4626427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77272BC-88E8-1071-9811-9C0D95CD08F0}"/>
              </a:ext>
            </a:extLst>
          </p:cNvPr>
          <p:cNvSpPr txBox="1"/>
          <p:nvPr/>
        </p:nvSpPr>
        <p:spPr>
          <a:xfrm>
            <a:off x="6720076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9C2205-03CA-4EBD-63B7-2D17411F2FBE}"/>
              </a:ext>
            </a:extLst>
          </p:cNvPr>
          <p:cNvSpPr txBox="1"/>
          <p:nvPr/>
        </p:nvSpPr>
        <p:spPr>
          <a:xfrm>
            <a:off x="13562236" y="857110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181BFA9-3723-C66B-CFA6-480170816734}"/>
              </a:ext>
            </a:extLst>
          </p:cNvPr>
          <p:cNvSpPr/>
          <p:nvPr/>
        </p:nvSpPr>
        <p:spPr>
          <a:xfrm>
            <a:off x="5254897" y="363794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3C6D236-8798-174F-219C-85CB92A8C20C}"/>
              </a:ext>
            </a:extLst>
          </p:cNvPr>
          <p:cNvSpPr/>
          <p:nvPr/>
        </p:nvSpPr>
        <p:spPr>
          <a:xfrm>
            <a:off x="6971808" y="37816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8CAB35-A36A-3D92-4D36-1B57DCB59C4B}"/>
              </a:ext>
            </a:extLst>
          </p:cNvPr>
          <p:cNvSpPr txBox="1"/>
          <p:nvPr/>
        </p:nvSpPr>
        <p:spPr>
          <a:xfrm>
            <a:off x="2800234" y="1486705"/>
            <a:ext cx="659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/>
              <a:t>Prototype I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89241C5B-DAA9-2852-BE65-366EA8EEBF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64451467"/>
              </p:ext>
            </p:extLst>
          </p:nvPr>
        </p:nvGraphicFramePr>
        <p:xfrm>
          <a:off x="712922" y="2014784"/>
          <a:ext cx="5563892" cy="3054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Picture 2">
            <a:extLst>
              <a:ext uri="{FF2B5EF4-FFF2-40B4-BE49-F238E27FC236}">
                <a16:creationId xmlns:a16="http://schemas.microsoft.com/office/drawing/2014/main" id="{4C4ACAC9-96F8-625D-10B6-68BFB20A47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3" t="90464" r="69227" b="8129"/>
          <a:stretch/>
        </p:blipFill>
        <p:spPr bwMode="auto">
          <a:xfrm>
            <a:off x="319075" y="5597793"/>
            <a:ext cx="2903018" cy="29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F5044143-D66B-2F57-958F-1CF9F2C9B5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6" t="96223" r="70401" b="2442"/>
          <a:stretch/>
        </p:blipFill>
        <p:spPr bwMode="auto">
          <a:xfrm>
            <a:off x="3417418" y="5590341"/>
            <a:ext cx="2936845" cy="29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9D8CB52A-964C-9DC0-4E55-4C8613CCD2B6}"/>
              </a:ext>
            </a:extLst>
          </p:cNvPr>
          <p:cNvCxnSpPr>
            <a:endCxn id="8" idx="0"/>
          </p:cNvCxnSpPr>
          <p:nvPr/>
        </p:nvCxnSpPr>
        <p:spPr>
          <a:xfrm rot="5400000">
            <a:off x="4249059" y="4371874"/>
            <a:ext cx="1855249" cy="581684"/>
          </a:xfrm>
          <a:prstGeom prst="bentConnector3">
            <a:avLst>
              <a:gd name="adj1" fmla="val 71720"/>
            </a:avLst>
          </a:prstGeom>
          <a:ln w="28575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9F5E2628-B9AF-0C7F-CD67-5FD396B1ABF3}"/>
              </a:ext>
            </a:extLst>
          </p:cNvPr>
          <p:cNvCxnSpPr>
            <a:cxnSpLocks/>
            <a:endCxn id="6" idx="0"/>
          </p:cNvCxnSpPr>
          <p:nvPr/>
        </p:nvCxnSpPr>
        <p:spPr>
          <a:xfrm rot="10800000" flipV="1">
            <a:off x="1770584" y="5069713"/>
            <a:ext cx="3115256" cy="528079"/>
          </a:xfrm>
          <a:prstGeom prst="bentConnector2">
            <a:avLst/>
          </a:prstGeom>
          <a:ln w="28575">
            <a:solidFill>
              <a:srgbClr val="0070C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87F86975-CEBD-3279-3C32-5231C786ED74}"/>
              </a:ext>
            </a:extLst>
          </p:cNvPr>
          <p:cNvCxnSpPr/>
          <p:nvPr/>
        </p:nvCxnSpPr>
        <p:spPr>
          <a:xfrm flipV="1">
            <a:off x="1503336" y="3890075"/>
            <a:ext cx="0" cy="232474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2">
            <a:extLst>
              <a:ext uri="{FF2B5EF4-FFF2-40B4-BE49-F238E27FC236}">
                <a16:creationId xmlns:a16="http://schemas.microsoft.com/office/drawing/2014/main" id="{A965EDCF-5A51-962F-2E36-FE528393D91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9" t="87523" r="59317" b="9422"/>
          <a:stretch/>
        </p:blipFill>
        <p:spPr bwMode="auto">
          <a:xfrm>
            <a:off x="224185" y="4336929"/>
            <a:ext cx="3697469" cy="388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1621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94C788-23E5-83A9-26A5-C73A5EE78A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01F915F-6C53-1CB2-5AFD-3E602C88EF96}"/>
              </a:ext>
            </a:extLst>
          </p:cNvPr>
          <p:cNvCxnSpPr>
            <a:cxnSpLocks/>
          </p:cNvCxnSpPr>
          <p:nvPr/>
        </p:nvCxnSpPr>
        <p:spPr>
          <a:xfrm>
            <a:off x="-419100" y="463819"/>
            <a:ext cx="16155245" cy="0"/>
          </a:xfrm>
          <a:prstGeom prst="line">
            <a:avLst/>
          </a:prstGeom>
          <a:ln w="76200">
            <a:headEnd type="oval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7EA3E2E-742F-3D09-58C6-908CBEEA8F68}"/>
              </a:ext>
            </a:extLst>
          </p:cNvPr>
          <p:cNvSpPr txBox="1"/>
          <p:nvPr/>
        </p:nvSpPr>
        <p:spPr>
          <a:xfrm>
            <a:off x="-911499" y="626276"/>
            <a:ext cx="8162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Goal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906655-3FE9-EFEF-234C-0637F1005BD2}"/>
              </a:ext>
            </a:extLst>
          </p:cNvPr>
          <p:cNvSpPr txBox="1"/>
          <p:nvPr/>
        </p:nvSpPr>
        <p:spPr>
          <a:xfrm>
            <a:off x="-1007788" y="607084"/>
            <a:ext cx="10567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Define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C66C1D-92FA-4756-AC14-7F204BE96CA8}"/>
              </a:ext>
            </a:extLst>
          </p:cNvPr>
          <p:cNvSpPr txBox="1"/>
          <p:nvPr/>
        </p:nvSpPr>
        <p:spPr>
          <a:xfrm>
            <a:off x="-1115722" y="837916"/>
            <a:ext cx="10204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Ideate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6C1906B-60FB-DFE1-BF33-5CCCBDBAF0F0}"/>
              </a:ext>
            </a:extLst>
          </p:cNvPr>
          <p:cNvSpPr txBox="1"/>
          <p:nvPr/>
        </p:nvSpPr>
        <p:spPr>
          <a:xfrm>
            <a:off x="4626427" y="857110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Prototype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2CE44F7-7442-C61E-8D34-21950FDF50D1}"/>
              </a:ext>
            </a:extLst>
          </p:cNvPr>
          <p:cNvSpPr txBox="1"/>
          <p:nvPr/>
        </p:nvSpPr>
        <p:spPr>
          <a:xfrm>
            <a:off x="6720076" y="857110"/>
            <a:ext cx="7160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Test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B10FBEF-B917-7530-1711-BECBAFDC4FF7}"/>
              </a:ext>
            </a:extLst>
          </p:cNvPr>
          <p:cNvSpPr txBox="1"/>
          <p:nvPr/>
        </p:nvSpPr>
        <p:spPr>
          <a:xfrm>
            <a:off x="13562236" y="857110"/>
            <a:ext cx="18664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>
                <a:solidFill>
                  <a:schemeClr val="accent1"/>
                </a:solidFill>
              </a:rPr>
              <a:t>Next Steps…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982B9BB0-CC77-66F6-2D81-30CFD5C72F23}"/>
              </a:ext>
            </a:extLst>
          </p:cNvPr>
          <p:cNvSpPr/>
          <p:nvPr/>
        </p:nvSpPr>
        <p:spPr>
          <a:xfrm>
            <a:off x="5254897" y="363794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F02D7E-F5CE-22D9-0270-E28309BD16E4}"/>
              </a:ext>
            </a:extLst>
          </p:cNvPr>
          <p:cNvSpPr/>
          <p:nvPr/>
        </p:nvSpPr>
        <p:spPr>
          <a:xfrm>
            <a:off x="6971808" y="378162"/>
            <a:ext cx="212628" cy="23076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1AC851-EA7D-3B73-7597-E616AA260C40}"/>
              </a:ext>
            </a:extLst>
          </p:cNvPr>
          <p:cNvSpPr txBox="1"/>
          <p:nvPr/>
        </p:nvSpPr>
        <p:spPr>
          <a:xfrm>
            <a:off x="321800" y="2720590"/>
            <a:ext cx="5986010" cy="32008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 </a:t>
            </a:r>
            <a:r>
              <a:rPr lang="en-US" sz="2400" b="1" dirty="0">
                <a:solidFill>
                  <a:srgbClr val="000000"/>
                </a:solidFill>
              </a:rPr>
              <a:t>95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% accuracy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during testing, notifications generated within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2 seconds</a:t>
            </a:r>
            <a:r>
              <a:rPr lang="en-US" sz="240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US" sz="2400" b="0" i="0" u="none" strike="noStrike" dirty="0">
              <a:solidFill>
                <a:srgbClr val="000000"/>
              </a:solidFill>
              <a:effectLst/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endParaRPr lang="en-US" sz="2400" dirty="0">
              <a:solidFill>
                <a:srgbClr val="000000"/>
              </a:solidFill>
            </a:endParaRPr>
          </a:p>
          <a:p>
            <a:pPr rtl="0"/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Key Improvements: </a:t>
            </a:r>
            <a:endParaRPr lang="en-US" sz="2400" b="0" dirty="0">
              <a:effectLst/>
            </a:endParaRPr>
          </a:p>
          <a:p>
            <a:pPr rtl="0" fontAlgn="base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Implemented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authority level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checks</a:t>
            </a:r>
          </a:p>
          <a:p>
            <a:pPr rtl="0" fontAlgn="base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Refined location validation using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the Haversine formula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18A94B1-A198-BE59-3324-870B9B9DAED4}"/>
              </a:ext>
            </a:extLst>
          </p:cNvPr>
          <p:cNvSpPr txBox="1"/>
          <p:nvPr/>
        </p:nvSpPr>
        <p:spPr>
          <a:xfrm>
            <a:off x="2800234" y="1486705"/>
            <a:ext cx="6591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600"/>
              <a:t>Prototype II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E60EA2D-A566-662C-BFEB-AEFF5B762AF6}"/>
              </a:ext>
            </a:extLst>
          </p:cNvPr>
          <p:cNvSpPr txBox="1"/>
          <p:nvPr/>
        </p:nvSpPr>
        <p:spPr>
          <a:xfrm>
            <a:off x="-5736764" y="2320483"/>
            <a:ext cx="526613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 Focus: Establishing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foundational functionality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for device detection and logging using Python and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</a:rPr>
              <a:t>Shabodi’s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API placeholders. 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80% accuracy 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during testing.</a:t>
            </a:r>
          </a:p>
          <a:p>
            <a:endParaRPr lang="en-US" sz="2400" dirty="0">
              <a:solidFill>
                <a:srgbClr val="000000"/>
              </a:solidFill>
            </a:endParaRPr>
          </a:p>
          <a:p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This phase 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</a:rPr>
              <a:t>validated our approach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</a:rPr>
              <a:t> to using Wi-Fi and Bluetooth signals for real-time monitoring.</a:t>
            </a:r>
            <a:endParaRPr lang="en-CA" sz="2400" dirty="0"/>
          </a:p>
        </p:txBody>
      </p:sp>
      <p:pic>
        <p:nvPicPr>
          <p:cNvPr id="27" name="Picture 2">
            <a:extLst>
              <a:ext uri="{FF2B5EF4-FFF2-40B4-BE49-F238E27FC236}">
                <a16:creationId xmlns:a16="http://schemas.microsoft.com/office/drawing/2014/main" id="{4FC971C5-811B-27F7-0886-306ACC6BB34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0" t="13122" r="31688" b="31005"/>
          <a:stretch/>
        </p:blipFill>
        <p:spPr bwMode="auto">
          <a:xfrm>
            <a:off x="-11837023" y="2301157"/>
            <a:ext cx="5428835" cy="42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D4239E78-158D-32F0-4DAE-DA6634B08E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23248070"/>
              </p:ext>
            </p:extLst>
          </p:nvPr>
        </p:nvGraphicFramePr>
        <p:xfrm>
          <a:off x="5884191" y="2472436"/>
          <a:ext cx="5986009" cy="30549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46711FD-A139-7D81-C968-D93D1B7614E8}"/>
              </a:ext>
            </a:extLst>
          </p:cNvPr>
          <p:cNvSpPr txBox="1"/>
          <p:nvPr/>
        </p:nvSpPr>
        <p:spPr>
          <a:xfrm>
            <a:off x="5467525" y="5001963"/>
            <a:ext cx="253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Google Geolocation API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6EB0244-2C35-7D18-679F-7F5C408CDBF3}"/>
              </a:ext>
            </a:extLst>
          </p:cNvPr>
          <p:cNvCxnSpPr/>
          <p:nvPr/>
        </p:nvCxnSpPr>
        <p:spPr>
          <a:xfrm flipV="1">
            <a:off x="6431797" y="4711485"/>
            <a:ext cx="0" cy="290478"/>
          </a:xfrm>
          <a:prstGeom prst="straightConnector1">
            <a:avLst/>
          </a:prstGeom>
          <a:ln w="38100"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7078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15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6ee053b-02ef-4062-b5de-63f49976c55d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7E8E2B9AEE1F48A01E292B9BE8E68E" ma:contentTypeVersion="10" ma:contentTypeDescription="Create a new document." ma:contentTypeScope="" ma:versionID="5e859b8f8ee307fcf5920201806313be">
  <xsd:schema xmlns:xsd="http://www.w3.org/2001/XMLSchema" xmlns:xs="http://www.w3.org/2001/XMLSchema" xmlns:p="http://schemas.microsoft.com/office/2006/metadata/properties" xmlns:ns2="66ee053b-02ef-4062-b5de-63f49976c55d" targetNamespace="http://schemas.microsoft.com/office/2006/metadata/properties" ma:root="true" ma:fieldsID="f644fba56b8cdb6fa0aa6ba8ee217418" ns2:_="">
    <xsd:import namespace="66ee053b-02ef-4062-b5de-63f49976c55d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ee053b-02ef-4062-b5de-63f49976c55d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9c489762-de54-417b-aa3d-8bc484f7f1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A867A42-48E6-4F75-9587-0C47DC7F2AE1}">
  <ds:schemaRefs>
    <ds:schemaRef ds:uri="http://purl.org/dc/dcmitype/"/>
    <ds:schemaRef ds:uri="http://schemas.microsoft.com/office/2006/documentManagement/types"/>
    <ds:schemaRef ds:uri="66ee053b-02ef-4062-b5de-63f49976c55d"/>
    <ds:schemaRef ds:uri="http://www.w3.org/XML/1998/namespace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D43F8C15-1C00-4EC4-8119-2A85122CA2A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5A62AE-7767-4DA5-9A43-605947B4AA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6ee053b-02ef-4062-b5de-63f49976c55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1280</TotalTime>
  <Words>592</Words>
  <Application>Microsoft Office PowerPoint</Application>
  <PresentationFormat>Widescreen</PresentationFormat>
  <Paragraphs>182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Farid</dc:creator>
  <cp:lastModifiedBy>Laila Farid</cp:lastModifiedBy>
  <cp:revision>2</cp:revision>
  <dcterms:created xsi:type="dcterms:W3CDTF">2024-11-13T01:58:32Z</dcterms:created>
  <dcterms:modified xsi:type="dcterms:W3CDTF">2024-11-15T06:17:17Z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0x0101003C7E8E2B9AEE1F48A01E292B9BE8E68E</vt:lpwstr>
  </property>
  <property fmtid="{D5CDD505-2E9C-101B-9397-08002B2CF9AE}" pid="3" name="MediaServiceImageTags">
    <vt:lpwstr/>
  </property>
</Properties>
</file>