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2" r:id="rId5"/>
    <p:sldMasterId id="214748368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y="5143500" cx="9144000"/>
  <p:notesSz cx="6858000" cy="9144000"/>
  <p:embeddedFontLst>
    <p:embeddedFont>
      <p:font typeface="Chivo SemiBold"/>
      <p:regular r:id="rId24"/>
      <p:bold r:id="rId25"/>
      <p:italic r:id="rId26"/>
      <p:boldItalic r:id="rId27"/>
    </p:embeddedFont>
    <p:embeddedFont>
      <p:font typeface="Chivo"/>
      <p:regular r:id="rId28"/>
      <p:bold r:id="rId29"/>
      <p:italic r:id="rId30"/>
      <p:boldItalic r:id="rId31"/>
    </p:embeddedFont>
    <p:embeddedFont>
      <p:font typeface="Barlow"/>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53AD17B-F4E2-40B0-B761-F459EDDA5B35}">
  <a:tblStyle styleId="{953AD17B-F4E2-40B0-B761-F459EDDA5B3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font" Target="fonts/ChivoSemiBold-regular.fntdata"/><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ChivoSemiBold-italic.fntdata"/><Relationship Id="rId25" Type="http://schemas.openxmlformats.org/officeDocument/2006/relationships/font" Target="fonts/ChivoSemiBold-bold.fntdata"/><Relationship Id="rId28" Type="http://schemas.openxmlformats.org/officeDocument/2006/relationships/font" Target="fonts/Chivo-regular.fntdata"/><Relationship Id="rId27" Type="http://schemas.openxmlformats.org/officeDocument/2006/relationships/font" Target="fonts/ChivoSemiBold-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Chivo-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Chivo-boldItalic.fntdata"/><Relationship Id="rId30" Type="http://schemas.openxmlformats.org/officeDocument/2006/relationships/font" Target="fonts/Chivo-italic.fntdata"/><Relationship Id="rId11" Type="http://schemas.openxmlformats.org/officeDocument/2006/relationships/slide" Target="slides/slide4.xml"/><Relationship Id="rId33" Type="http://schemas.openxmlformats.org/officeDocument/2006/relationships/font" Target="fonts/Barlow-bold.fntdata"/><Relationship Id="rId10" Type="http://schemas.openxmlformats.org/officeDocument/2006/relationships/slide" Target="slides/slide3.xml"/><Relationship Id="rId32" Type="http://schemas.openxmlformats.org/officeDocument/2006/relationships/font" Target="fonts/Barlow-regular.fntdata"/><Relationship Id="rId13" Type="http://schemas.openxmlformats.org/officeDocument/2006/relationships/slide" Target="slides/slide6.xml"/><Relationship Id="rId35" Type="http://schemas.openxmlformats.org/officeDocument/2006/relationships/font" Target="fonts/Barlow-boldItalic.fntdata"/><Relationship Id="rId12" Type="http://schemas.openxmlformats.org/officeDocument/2006/relationships/slide" Target="slides/slide5.xml"/><Relationship Id="rId34" Type="http://schemas.openxmlformats.org/officeDocument/2006/relationships/font" Target="fonts/Barlow-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1f52bdda71d_4_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1f52bdda71d_4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Today, we launch a 360° rotating camera mount. Developed by OpenUV, the device gives those with accessibility needs 360 degrees of freedom to independently control their camera. Empowering Every Perspective, Every Moment.</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g26d49dab355_2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26d49dab355_2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I remember last time, in the lab, the professor especially wanted my group to add an introduction about the BOM. So I wanted to include it in our group’s final presentation.</a:t>
            </a:r>
            <a:endParaRPr/>
          </a:p>
          <a:p>
            <a:pPr indent="0" lvl="0" marL="0" rtl="0" algn="l">
              <a:spcBef>
                <a:spcPts val="0"/>
              </a:spcBef>
              <a:spcAft>
                <a:spcPts val="0"/>
              </a:spcAft>
              <a:buNone/>
            </a:pPr>
            <a:r>
              <a:rPr lang="zh-CN"/>
              <a:t>About the pricing, I set a superlink for every price tag. Every price tag will direct you to the component information website with the price mark. By the way, they are all came from a mystery Chinese shopping website.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2c9c39b0ed8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2c9c39b0ed8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The 3D printing structural component are designed by OneShape, thanks to university maker space to let us printing out all the work. It really takes so many days and hours.</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Because me </a:t>
            </a:r>
            <a:r>
              <a:rPr lang="zh-CN"/>
              <a:t>personally</a:t>
            </a:r>
            <a:r>
              <a:rPr lang="zh-CN"/>
              <a:t> is majored in eletrical, so deigning 3D structure is not what I’m good at, I do not know how to use the professional software such us SolidWorks.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2c8e7b0cf48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2c8e7b0cf48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You might </a:t>
            </a:r>
            <a:r>
              <a:rPr lang="zh-CN"/>
              <a:t>have no idea about what is the screw rod and flange that I mentioned from BOM. So here is what it is just in case.</a:t>
            </a:r>
            <a:r>
              <a:rPr lang="zh-CN"/>
              <a:t> </a:t>
            </a:r>
            <a:endParaRPr/>
          </a:p>
          <a:p>
            <a:pPr indent="0" lvl="0" marL="0" rtl="0" algn="l">
              <a:spcBef>
                <a:spcPts val="0"/>
              </a:spcBef>
              <a:spcAft>
                <a:spcPts val="0"/>
              </a:spcAft>
              <a:buNone/>
            </a:pPr>
            <a:r>
              <a:rPr lang="zh-CN"/>
              <a:t>The height adjustment part mechanical deign is the part that I’m most </a:t>
            </a:r>
            <a:r>
              <a:rPr lang="zh-CN"/>
              <a:t>proud</a:t>
            </a:r>
            <a:r>
              <a:rPr lang="zh-CN"/>
              <a:t> of it.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26d49dab355_2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26d49dab355_2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If we still </a:t>
            </a:r>
            <a:r>
              <a:rPr lang="zh-CN"/>
              <a:t>have</a:t>
            </a:r>
            <a:r>
              <a:rPr lang="zh-CN"/>
              <a:t> a chance to continue on this project, we will consider about how to </a:t>
            </a:r>
            <a:r>
              <a:rPr lang="zh-CN"/>
              <a:t>transferring</a:t>
            </a:r>
            <a:r>
              <a:rPr lang="zh-CN"/>
              <a:t> the </a:t>
            </a:r>
            <a:r>
              <a:rPr lang="zh-CN"/>
              <a:t>prototype</a:t>
            </a:r>
            <a:r>
              <a:rPr lang="zh-CN"/>
              <a:t> to a true product.</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For mechanical part, we are going to replace the 3D-printed Component to the industrial plastics, usually they has better workmanship and better quality. Besides, we are going to use the stepper motors with smaller size and better performance.</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For electrical part, we are going to </a:t>
            </a:r>
            <a:r>
              <a:rPr lang="zh-CN"/>
              <a:t>shr</a:t>
            </a:r>
            <a:r>
              <a:rPr lang="zh-CN"/>
              <a:t>ink the prototype size, and redesign the PCB board to make sure is it wearable for the client.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Another improvement is we will determine tasks and plans clearly.</a:t>
            </a:r>
            <a:endParaRPr/>
          </a:p>
          <a:p>
            <a:pPr indent="0" lvl="0" marL="0" rtl="0" algn="l">
              <a:spcBef>
                <a:spcPts val="0"/>
              </a:spcBef>
              <a:spcAft>
                <a:spcPts val="0"/>
              </a:spcAft>
              <a:buNone/>
            </a:pPr>
            <a:r>
              <a:rPr lang="zh-CN"/>
              <a:t>To be honest, I came up with the whole designing idea at the start of the semester when my group got this project title. During this time, we may not have a clear plan and mission objectives. But there is a lot of collaboration between the members of our group. </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We follow the Parallel Working Approach. We do not separate works, we only separate tasks. We do not interfere others’ work, but more serious is we do not even ask questions.</a:t>
            </a:r>
            <a:endParaRPr/>
          </a:p>
          <a:p>
            <a:pPr indent="-298450" lvl="0" marL="457200" rtl="0" algn="l">
              <a:spcBef>
                <a:spcPts val="0"/>
              </a:spcBef>
              <a:spcAft>
                <a:spcPts val="0"/>
              </a:spcAft>
              <a:buSzPts val="1100"/>
              <a:buChar char="-"/>
            </a:pPr>
            <a:r>
              <a:rPr lang="zh-CN"/>
              <a:t>Everyone has their own task to do. We don't solve a problem together, we only solve what we are best at.</a:t>
            </a:r>
            <a:endParaRPr/>
          </a:p>
          <a:p>
            <a:pPr indent="-298450" lvl="0" marL="457200" rtl="0" algn="l">
              <a:spcBef>
                <a:spcPts val="0"/>
              </a:spcBef>
              <a:spcAft>
                <a:spcPts val="0"/>
              </a:spcAft>
              <a:buSzPts val="1100"/>
              <a:buChar char="-"/>
            </a:pPr>
            <a:r>
              <a:rPr lang="zh-CN"/>
              <a:t>We summarizing our work and re-assigning tasks every group meeting per week. So even we lost a person in our group(you might have seen that we only have three people), we are still running.</a:t>
            </a:r>
            <a:endParaRPr/>
          </a:p>
          <a:p>
            <a:pPr indent="0" lvl="0" marL="0" rtl="0" algn="l">
              <a:spcBef>
                <a:spcPts val="0"/>
              </a:spcBef>
              <a:spcAft>
                <a:spcPts val="0"/>
              </a:spcAft>
              <a:buNone/>
            </a:pPr>
            <a:r>
              <a:rPr lang="zh-CN"/>
              <a:t>The cons of this approach is, we communicate less, and maybe someone has unique viewpoint to some specific thing. It was very helpful for others to solve their tasks, but he/she missed the opportunity because he/she was not responsible for this part.</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So how to make better cooperations is another improvement that we might focus on.</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g2ca69e6497c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4" name="Google Shape;494;g2ca69e6497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zh-CN">
                <a:solidFill>
                  <a:schemeClr val="dk1"/>
                </a:solidFill>
              </a:rPr>
              <a:t>Honestly I think we do not have much time to present about it.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zh-CN">
                <a:solidFill>
                  <a:schemeClr val="dk1"/>
                </a:solidFill>
              </a:rPr>
              <a:t>So I’ll just say what I learn from it.</a:t>
            </a:r>
            <a:endParaRPr>
              <a:solidFill>
                <a:schemeClr val="dk1"/>
              </a:solidFill>
            </a:endParaRPr>
          </a:p>
          <a:p>
            <a:pPr indent="0" lvl="0" marL="0" rtl="0" algn="l">
              <a:spcBef>
                <a:spcPts val="0"/>
              </a:spcBef>
              <a:spcAft>
                <a:spcPts val="0"/>
              </a:spcAft>
              <a:buClr>
                <a:schemeClr val="dk1"/>
              </a:buClr>
              <a:buSzPts val="1100"/>
              <a:buFont typeface="Arial"/>
              <a:buNone/>
            </a:pPr>
            <a:r>
              <a:rPr lang="zh-CN">
                <a:solidFill>
                  <a:schemeClr val="dk1"/>
                </a:solidFill>
              </a:rPr>
              <a:t>I read the instruction of Deliverable J, I strongly agree that “gOry details” should be omIt. This is the ture way to introduce the project.</a:t>
            </a:r>
            <a:endParaRPr>
              <a:solidFill>
                <a:schemeClr val="dk1"/>
              </a:solidFill>
            </a:endParaRPr>
          </a:p>
          <a:p>
            <a:pPr indent="0" lvl="0" marL="0" rtl="0" algn="l">
              <a:spcBef>
                <a:spcPts val="0"/>
              </a:spcBef>
              <a:spcAft>
                <a:spcPts val="0"/>
              </a:spcAft>
              <a:buClr>
                <a:schemeClr val="dk1"/>
              </a:buClr>
              <a:buSzPts val="1100"/>
              <a:buFont typeface="Arial"/>
              <a:buNone/>
            </a:pPr>
            <a:r>
              <a:rPr lang="zh-CN">
                <a:solidFill>
                  <a:schemeClr val="dk1"/>
                </a:solidFill>
              </a:rPr>
              <a:t>It is because, problem solving is the duties and responsibilities for an engineer. No matter how hard it is, or how complicated it is, It only concerns you, because you are the guy suppose to working on this, you are the engineer, this is what you living for.</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zh-CN">
                <a:solidFill>
                  <a:schemeClr val="dk1"/>
                </a:solidFill>
              </a:rPr>
              <a:t>Because I'm in charge of the technical part of our group, there are trillions of technical trials and tribulations, but I’m over it. I’ve moved on. As long as I’m over it, so there’s no trabulations for me now, I dont know my group members.</a:t>
            </a:r>
            <a:endParaRPr>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g2ca69e6497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9" name="Google Shape;499;g2ca69e6497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zh-CN">
                <a:solidFill>
                  <a:schemeClr val="dk1"/>
                </a:solidFill>
              </a:rPr>
              <a:t>Deprecating internet transmission and change to lightweight protocal</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g2c920d4a3bd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8" name="Google Shape;508;g2c920d4a3b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1f52bdda71d_4_3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1f52bdda71d_4_3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introduce ourselves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1f52bdda71d_4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1f52bdda71d_4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26d49dab355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26d49dab355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This is the need and priority determined with the client after we have a client meeting. The priority is from high to low from top to bottom.</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26d49dab355_2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26d49dab355_2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zh-CN" sz="1300"/>
              <a:t>In our benchmarking part, we compare OpenUV’s solution with other leading market solutions. This comparison helps us determine how our products stand out and where we can target further improvements.</a:t>
            </a:r>
            <a:endParaRPr sz="1300"/>
          </a:p>
          <a:p>
            <a:pPr indent="0" lvl="0" marL="0" rtl="0" algn="l">
              <a:spcBef>
                <a:spcPts val="0"/>
              </a:spcBef>
              <a:spcAft>
                <a:spcPts val="0"/>
              </a:spcAft>
              <a:buClr>
                <a:schemeClr val="dk1"/>
              </a:buClr>
              <a:buSzPts val="1100"/>
              <a:buFont typeface="Arial"/>
              <a:buNone/>
            </a:pPr>
            <a:r>
              <a:t/>
            </a:r>
            <a:endParaRPr sz="1300">
              <a:solidFill>
                <a:schemeClr val="lt2"/>
              </a:solidFill>
            </a:endParaRPr>
          </a:p>
          <a:p>
            <a:pPr indent="0" lvl="0" marL="0" rtl="0" algn="l">
              <a:spcBef>
                <a:spcPts val="0"/>
              </a:spcBef>
              <a:spcAft>
                <a:spcPts val="0"/>
              </a:spcAft>
              <a:buClr>
                <a:schemeClr val="dk1"/>
              </a:buClr>
              <a:buSzPts val="1100"/>
              <a:buFont typeface="Arial"/>
              <a:buNone/>
            </a:pPr>
            <a:r>
              <a:rPr lang="zh-CN" sz="1300"/>
              <a:t>Starting with OpenUV, our products are customizable with motion control </a:t>
            </a:r>
            <a:r>
              <a:rPr lang="zh-CN" sz="1500">
                <a:solidFill>
                  <a:schemeClr val="dk1"/>
                </a:solidFill>
                <a:latin typeface="Times New Roman"/>
                <a:ea typeface="Times New Roman"/>
                <a:cs typeface="Times New Roman"/>
                <a:sym typeface="Times New Roman"/>
              </a:rPr>
              <a:t>features</a:t>
            </a:r>
            <a:r>
              <a:rPr lang="zh-CN" sz="1300"/>
              <a:t> to provide users with a seamless interactive experience. It supports standard camera weights,ensuring suitable with client‘s camera and suitable with other cameras. In addition, due to the particularity of client, </a:t>
            </a:r>
            <a:r>
              <a:rPr lang="zh-CN" sz="1500">
                <a:solidFill>
                  <a:schemeClr val="dk1"/>
                </a:solidFill>
                <a:latin typeface="Times New Roman"/>
                <a:ea typeface="Times New Roman"/>
                <a:cs typeface="Times New Roman"/>
                <a:sym typeface="Times New Roman"/>
              </a:rPr>
              <a:t>Multiple control methods, quick adjustments</a:t>
            </a:r>
            <a:r>
              <a:rPr lang="zh-CN" sz="1300">
                <a:solidFill>
                  <a:schemeClr val="dk1"/>
                </a:solidFill>
              </a:rPr>
              <a:t> </a:t>
            </a:r>
            <a:r>
              <a:rPr lang="zh-CN" sz="1300"/>
              <a:t>are our advantage.</a:t>
            </a:r>
            <a:endParaRPr sz="1300"/>
          </a:p>
          <a:p>
            <a:pPr indent="0" lvl="0" marL="0" rtl="0" algn="l">
              <a:spcBef>
                <a:spcPts val="0"/>
              </a:spcBef>
              <a:spcAft>
                <a:spcPts val="0"/>
              </a:spcAft>
              <a:buClr>
                <a:schemeClr val="dk1"/>
              </a:buClr>
              <a:buSzPts val="1100"/>
              <a:buFont typeface="Arial"/>
              <a:buNone/>
            </a:pPr>
            <a:r>
              <a:t/>
            </a:r>
            <a:endParaRPr sz="1300"/>
          </a:p>
          <a:p>
            <a:pPr indent="0" lvl="0" marL="0" rtl="0" algn="l">
              <a:spcBef>
                <a:spcPts val="0"/>
              </a:spcBef>
              <a:spcAft>
                <a:spcPts val="0"/>
              </a:spcAft>
              <a:buClr>
                <a:schemeClr val="dk1"/>
              </a:buClr>
              <a:buSzPts val="1100"/>
              <a:buFont typeface="Arial"/>
              <a:buNone/>
            </a:pPr>
            <a:r>
              <a:rPr lang="zh-CN" sz="1300"/>
              <a:t>As for the other products, they each have their own merits: ALZO offers a flexible arm for a variety of positioning needs, Rehadapt offers a modular design that can be adjusted without tools, and RAM Mounts impress with their quick release and swivel </a:t>
            </a:r>
            <a:r>
              <a:rPr lang="zh-CN" sz="1500">
                <a:solidFill>
                  <a:schemeClr val="dk1"/>
                </a:solidFill>
                <a:latin typeface="Times New Roman"/>
                <a:ea typeface="Times New Roman"/>
                <a:cs typeface="Times New Roman"/>
                <a:sym typeface="Times New Roman"/>
              </a:rPr>
              <a:t>features.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26d49dab355_2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2" name="Google Shape;422;g26d49dab355_2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sz="1400">
                <a:solidFill>
                  <a:schemeClr val="dk1"/>
                </a:solidFill>
              </a:rPr>
              <a:t>In this part, I’d like to share with you our Decision Made: the final concept and implementation for our Camera Mount. We have provide three control methods: Xbox Controller, Motion Detection and Computer Vision/Machine Learning. We will let users choose which method is suitable for them or use a combination of these methods.</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Clr>
                <a:schemeClr val="dk1"/>
              </a:buClr>
              <a:buSzPts val="1100"/>
              <a:buFont typeface="Arial"/>
              <a:buNone/>
            </a:pPr>
            <a:r>
              <a:rPr lang="zh-CN" sz="1400">
                <a:solidFill>
                  <a:schemeClr val="dk1"/>
                </a:solidFill>
              </a:rPr>
              <a:t>The design use 3D printed components for customizability, NEMA stepper motors for accuracy, and a independent power supply ensuring uninterrupted functionality. Centralized around the esp32c3 microcontroller, our system is engineered for reliability and easy of use. </a:t>
            </a:r>
            <a:endParaRPr sz="14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1f52bdda71d_0_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1" name="Google Shape;431;g1f52bdda71d_0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solidFill>
                  <a:schemeClr val="dk1"/>
                </a:solidFill>
              </a:rPr>
              <a:t>I’ll be presenting the rest. (Yuheng)</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2c9c39b0ed8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2c9c39b0ed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Here’s the final prototype that we design for the client. </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The physical structure of our protoype</a:t>
            </a:r>
            <a:r>
              <a:rPr lang="zh-CN"/>
              <a:t> is pretty easy to understand. It accomplished the basic </a:t>
            </a:r>
            <a:r>
              <a:rPr lang="zh-CN"/>
              <a:t>requirement</a:t>
            </a:r>
            <a:r>
              <a:rPr lang="zh-CN"/>
              <a:t> issued from the client.</a:t>
            </a:r>
            <a:endParaRPr/>
          </a:p>
          <a:p>
            <a:pPr indent="0" lvl="0" marL="0" rtl="0" algn="l">
              <a:spcBef>
                <a:spcPts val="0"/>
              </a:spcBef>
              <a:spcAft>
                <a:spcPts val="0"/>
              </a:spcAft>
              <a:buNone/>
            </a:pPr>
            <a:r>
              <a:rPr lang="zh-CN"/>
              <a:t>Three rotating dimensions are completed by three </a:t>
            </a:r>
            <a:r>
              <a:rPr lang="zh-CN"/>
              <a:t>seperated stepper motors. </a:t>
            </a:r>
            <a:endParaRPr/>
          </a:p>
          <a:p>
            <a:pPr indent="0" lvl="0" marL="0" rtl="0" algn="l">
              <a:spcBef>
                <a:spcPts val="0"/>
              </a:spcBef>
              <a:spcAft>
                <a:spcPts val="0"/>
              </a:spcAft>
              <a:buNone/>
            </a:pPr>
            <a:r>
              <a:rPr lang="zh-CN"/>
              <a:t>If you look the actual prototype, you will find out that the motors are not shown in the diagram. That's why we prepared the actual physical display.</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2c9c39b0ed8_1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2c9c39b0ed8_1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I think everyone is probably more </a:t>
            </a:r>
            <a:r>
              <a:rPr lang="zh-CN"/>
              <a:t>concerned</a:t>
            </a:r>
            <a:r>
              <a:rPr lang="zh-CN"/>
              <a:t> about how the client is going to use it.</a:t>
            </a:r>
            <a:endParaRPr/>
          </a:p>
          <a:p>
            <a:pPr indent="0" lvl="0" marL="0" rtl="0" algn="l">
              <a:spcBef>
                <a:spcPts val="0"/>
              </a:spcBef>
              <a:spcAft>
                <a:spcPts val="0"/>
              </a:spcAft>
              <a:buNone/>
            </a:pPr>
            <a:r>
              <a:rPr lang="zh-CN"/>
              <a:t>Actually, to this end, we have designed three possible solutions.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Method A is a minimum guarantee solution to make sure the camera rotation system is under control. The caregiver is able to use XBox Controller to control the whole system.</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Method B. In previous presentation inside the laboratory.</a:t>
            </a:r>
            <a:endParaRPr/>
          </a:p>
          <a:p>
            <a:pPr indent="0" lvl="0" marL="0" rtl="0" algn="l">
              <a:spcBef>
                <a:spcPts val="0"/>
              </a:spcBef>
              <a:spcAft>
                <a:spcPts val="0"/>
              </a:spcAft>
              <a:buNone/>
            </a:pPr>
            <a:r>
              <a:rPr lang="zh-CN"/>
              <a:t>I said about our group is going to use motion detection as the solution of the project. We sample the movement of the client’s arm or head, and convert the motion as the signal of the movement of the stepper motors.</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For the beginning, me and my group are focus on the method that has the lowest learning cost to the client due to her body situation.</a:t>
            </a:r>
            <a:endParaRPr/>
          </a:p>
          <a:p>
            <a:pPr indent="0" lvl="0" marL="0" rtl="0" algn="l">
              <a:spcBef>
                <a:spcPts val="0"/>
              </a:spcBef>
              <a:spcAft>
                <a:spcPts val="0"/>
              </a:spcAft>
              <a:buNone/>
            </a:pPr>
            <a:r>
              <a:rPr lang="zh-CN"/>
              <a:t>So we have another more efficient way, to sample the movement, or motion from the client. It is method C, computer vision &amp; machine learning.</a:t>
            </a:r>
            <a:endParaRPr/>
          </a:p>
          <a:p>
            <a:pPr indent="0" lvl="0" marL="0" rtl="0" algn="l">
              <a:spcBef>
                <a:spcPts val="0"/>
              </a:spcBef>
              <a:spcAft>
                <a:spcPts val="0"/>
              </a:spcAft>
              <a:buNone/>
            </a:pPr>
            <a:r>
              <a:rPr lang="zh-CN"/>
              <a:t>The idea of this method is to create a “cyber caregiver” that is able to understand her unique command. This is a very large scale solution, and I think this method has much more possibilities.</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With a large scale of training sample, finally, the cyber caregiver will understand what is the arm shake or head shake meaning from the client. And then, the cyber caregiver will parse the client’s movement to the command of the movement of stepper motors. What can the cyber caregiver do, it’s not only just controlling the stepper motors, so I think the method has much more possibilities.</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In this case, we are only demonstrating, with different angles of the client’s head position, the camera system is able to do the same.</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Another method that we are not implement is to let the client controls the camera through BCI, which is Brain Computer Interface. </a:t>
            </a:r>
            <a:endParaRPr/>
          </a:p>
          <a:p>
            <a:pPr indent="0" lvl="0" marL="0" rtl="0" algn="l">
              <a:spcBef>
                <a:spcPts val="0"/>
              </a:spcBef>
              <a:spcAft>
                <a:spcPts val="0"/>
              </a:spcAft>
              <a:buNone/>
            </a:pPr>
            <a:r>
              <a:rPr lang="zh-CN"/>
              <a:t>All controlling methods mentioned above are from a third party perspective, but not like the BCI. The Brain Computer Interface parses what the client thoughts directly without any interfere.</a:t>
            </a:r>
            <a:endParaRPr/>
          </a:p>
          <a:p>
            <a:pPr indent="0" lvl="0" marL="0" rtl="0" algn="l">
              <a:spcBef>
                <a:spcPts val="0"/>
              </a:spcBef>
              <a:spcAft>
                <a:spcPts val="0"/>
              </a:spcAft>
              <a:buNone/>
            </a:pPr>
            <a:r>
              <a:rPr lang="zh-CN"/>
              <a:t>However, due to the lack of technical capacity, we did not achieve it, and maybe it will have to wait for Elon Mask’s company, NeroLink to achieve it.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 Id="rId3"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 Id="rId3"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g"/><Relationship Id="rId3"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g"/><Relationship Id="rId3"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g"/><Relationship Id="rId3"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g"/><Relationship Id="rId3"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g"/><Relationship Id="rId3"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g"/><Relationship Id="rId3"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g"/><Relationship Id="rId3"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 Id="rId3" Type="http://schemas.openxmlformats.org/officeDocument/2006/relationships/image" Target="../media/image3.png"/><Relationship Id="rId4" Type="http://schemas.openxmlformats.org/officeDocument/2006/relationships/hyperlink" Target="https://bit.ly/3A1uf1Q" TargetMode="External"/><Relationship Id="rId5" Type="http://schemas.openxmlformats.org/officeDocument/2006/relationships/hyperlink" Target="http://bit.ly/2TyoMsr" TargetMode="External"/><Relationship Id="rId6"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g"/><Relationship Id="rId3"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3" name="Shape 53"/>
        <p:cNvGrpSpPr/>
        <p:nvPr/>
      </p:nvGrpSpPr>
      <p:grpSpPr>
        <a:xfrm>
          <a:off x="0" y="0"/>
          <a:ext cx="0" cy="0"/>
          <a:chOff x="0" y="0"/>
          <a:chExt cx="0" cy="0"/>
        </a:xfrm>
      </p:grpSpPr>
      <p:pic>
        <p:nvPicPr>
          <p:cNvPr id="54" name="Google Shape;54;p14"/>
          <p:cNvPicPr preferRelativeResize="0"/>
          <p:nvPr/>
        </p:nvPicPr>
        <p:blipFill rotWithShape="1">
          <a:blip r:embed="rId2">
            <a:alphaModFix amt="65000"/>
          </a:blip>
          <a:srcRect b="0" l="0" r="0" t="0"/>
          <a:stretch/>
        </p:blipFill>
        <p:spPr>
          <a:xfrm flipH="1" rot="10800000">
            <a:off x="0" y="0"/>
            <a:ext cx="9144000" cy="5143500"/>
          </a:xfrm>
          <a:prstGeom prst="rect">
            <a:avLst/>
          </a:prstGeom>
          <a:noFill/>
          <a:ln>
            <a:noFill/>
          </a:ln>
        </p:spPr>
      </p:pic>
      <p:grpSp>
        <p:nvGrpSpPr>
          <p:cNvPr id="55" name="Google Shape;55;p14"/>
          <p:cNvGrpSpPr/>
          <p:nvPr/>
        </p:nvGrpSpPr>
        <p:grpSpPr>
          <a:xfrm>
            <a:off x="1893425" y="-886250"/>
            <a:ext cx="4103099" cy="6546474"/>
            <a:chOff x="1893425" y="-886250"/>
            <a:chExt cx="4103099" cy="6546474"/>
          </a:xfrm>
        </p:grpSpPr>
        <p:pic>
          <p:nvPicPr>
            <p:cNvPr id="56" name="Google Shape;56;p14"/>
            <p:cNvPicPr preferRelativeResize="0"/>
            <p:nvPr/>
          </p:nvPicPr>
          <p:blipFill rotWithShape="1">
            <a:blip r:embed="rId3">
              <a:alphaModFix amt="70000"/>
            </a:blip>
            <a:srcRect b="28196" l="30644" r="30644" t="28196"/>
            <a:stretch/>
          </p:blipFill>
          <p:spPr>
            <a:xfrm>
              <a:off x="4005425" y="-886250"/>
              <a:ext cx="1991099" cy="2242949"/>
            </a:xfrm>
            <a:prstGeom prst="rect">
              <a:avLst/>
            </a:prstGeom>
            <a:noFill/>
            <a:ln>
              <a:noFill/>
            </a:ln>
          </p:spPr>
        </p:pic>
        <p:pic>
          <p:nvPicPr>
            <p:cNvPr id="57" name="Google Shape;57;p14"/>
            <p:cNvPicPr preferRelativeResize="0"/>
            <p:nvPr/>
          </p:nvPicPr>
          <p:blipFill rotWithShape="1">
            <a:blip r:embed="rId3">
              <a:alphaModFix amt="70000"/>
            </a:blip>
            <a:srcRect b="28196" l="30644" r="30644" t="28196"/>
            <a:stretch/>
          </p:blipFill>
          <p:spPr>
            <a:xfrm>
              <a:off x="1893425" y="4225550"/>
              <a:ext cx="1273574" cy="1434675"/>
            </a:xfrm>
            <a:prstGeom prst="rect">
              <a:avLst/>
            </a:prstGeom>
            <a:noFill/>
            <a:ln>
              <a:noFill/>
            </a:ln>
          </p:spPr>
        </p:pic>
      </p:grpSp>
      <p:grpSp>
        <p:nvGrpSpPr>
          <p:cNvPr id="58" name="Google Shape;58;p14"/>
          <p:cNvGrpSpPr/>
          <p:nvPr/>
        </p:nvGrpSpPr>
        <p:grpSpPr>
          <a:xfrm>
            <a:off x="0" y="236950"/>
            <a:ext cx="8859700" cy="0"/>
            <a:chOff x="0" y="236950"/>
            <a:chExt cx="8859700" cy="0"/>
          </a:xfrm>
        </p:grpSpPr>
        <p:cxnSp>
          <p:nvCxnSpPr>
            <p:cNvPr id="59" name="Google Shape;59;p14"/>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60" name="Google Shape;60;p14"/>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61" name="Google Shape;61;p14"/>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
        <p:nvSpPr>
          <p:cNvPr id="62" name="Google Shape;62;p14"/>
          <p:cNvSpPr txBox="1"/>
          <p:nvPr>
            <p:ph type="ctrTitle"/>
          </p:nvPr>
        </p:nvSpPr>
        <p:spPr>
          <a:xfrm>
            <a:off x="4423175" y="1187425"/>
            <a:ext cx="4007700" cy="2100600"/>
          </a:xfrm>
          <a:prstGeom prst="rect">
            <a:avLst/>
          </a:prstGeom>
        </p:spPr>
        <p:txBody>
          <a:bodyPr anchorCtr="0" anchor="b" bIns="91425" lIns="91425" spcFirstLastPara="1" rIns="91425" wrap="square" tIns="91425">
            <a:noAutofit/>
          </a:bodyPr>
          <a:lstStyle>
            <a:lvl1pPr lvl="0" rtl="0">
              <a:spcBef>
                <a:spcPts val="0"/>
              </a:spcBef>
              <a:spcAft>
                <a:spcPts val="0"/>
              </a:spcAft>
              <a:buSzPts val="5700"/>
              <a:buNone/>
              <a:defRPr b="1" sz="5700">
                <a:latin typeface="Chivo"/>
                <a:ea typeface="Chivo"/>
                <a:cs typeface="Chivo"/>
                <a:sym typeface="Chivo"/>
              </a:defRPr>
            </a:lvl1pPr>
            <a:lvl2pPr lvl="1" rtl="0" algn="ctr">
              <a:spcBef>
                <a:spcPts val="0"/>
              </a:spcBef>
              <a:spcAft>
                <a:spcPts val="0"/>
              </a:spcAft>
              <a:buClr>
                <a:srgbClr val="191919"/>
              </a:buClr>
              <a:buSzPts val="5700"/>
              <a:buNone/>
              <a:defRPr sz="5700">
                <a:solidFill>
                  <a:srgbClr val="191919"/>
                </a:solidFill>
              </a:defRPr>
            </a:lvl2pPr>
            <a:lvl3pPr lvl="2" rtl="0" algn="ctr">
              <a:spcBef>
                <a:spcPts val="0"/>
              </a:spcBef>
              <a:spcAft>
                <a:spcPts val="0"/>
              </a:spcAft>
              <a:buClr>
                <a:srgbClr val="191919"/>
              </a:buClr>
              <a:buSzPts val="5700"/>
              <a:buNone/>
              <a:defRPr sz="5700">
                <a:solidFill>
                  <a:srgbClr val="191919"/>
                </a:solidFill>
              </a:defRPr>
            </a:lvl3pPr>
            <a:lvl4pPr lvl="3" rtl="0" algn="ctr">
              <a:spcBef>
                <a:spcPts val="0"/>
              </a:spcBef>
              <a:spcAft>
                <a:spcPts val="0"/>
              </a:spcAft>
              <a:buClr>
                <a:srgbClr val="191919"/>
              </a:buClr>
              <a:buSzPts val="5700"/>
              <a:buNone/>
              <a:defRPr sz="5700">
                <a:solidFill>
                  <a:srgbClr val="191919"/>
                </a:solidFill>
              </a:defRPr>
            </a:lvl4pPr>
            <a:lvl5pPr lvl="4" rtl="0" algn="ctr">
              <a:spcBef>
                <a:spcPts val="0"/>
              </a:spcBef>
              <a:spcAft>
                <a:spcPts val="0"/>
              </a:spcAft>
              <a:buClr>
                <a:srgbClr val="191919"/>
              </a:buClr>
              <a:buSzPts val="5700"/>
              <a:buNone/>
              <a:defRPr sz="5700">
                <a:solidFill>
                  <a:srgbClr val="191919"/>
                </a:solidFill>
              </a:defRPr>
            </a:lvl5pPr>
            <a:lvl6pPr lvl="5" rtl="0" algn="ctr">
              <a:spcBef>
                <a:spcPts val="0"/>
              </a:spcBef>
              <a:spcAft>
                <a:spcPts val="0"/>
              </a:spcAft>
              <a:buClr>
                <a:srgbClr val="191919"/>
              </a:buClr>
              <a:buSzPts val="5700"/>
              <a:buNone/>
              <a:defRPr sz="5700">
                <a:solidFill>
                  <a:srgbClr val="191919"/>
                </a:solidFill>
              </a:defRPr>
            </a:lvl6pPr>
            <a:lvl7pPr lvl="6" rtl="0" algn="ctr">
              <a:spcBef>
                <a:spcPts val="0"/>
              </a:spcBef>
              <a:spcAft>
                <a:spcPts val="0"/>
              </a:spcAft>
              <a:buClr>
                <a:srgbClr val="191919"/>
              </a:buClr>
              <a:buSzPts val="5700"/>
              <a:buNone/>
              <a:defRPr sz="5700">
                <a:solidFill>
                  <a:srgbClr val="191919"/>
                </a:solidFill>
              </a:defRPr>
            </a:lvl7pPr>
            <a:lvl8pPr lvl="7" rtl="0" algn="ctr">
              <a:spcBef>
                <a:spcPts val="0"/>
              </a:spcBef>
              <a:spcAft>
                <a:spcPts val="0"/>
              </a:spcAft>
              <a:buClr>
                <a:srgbClr val="191919"/>
              </a:buClr>
              <a:buSzPts val="5700"/>
              <a:buNone/>
              <a:defRPr sz="5700">
                <a:solidFill>
                  <a:srgbClr val="191919"/>
                </a:solidFill>
              </a:defRPr>
            </a:lvl8pPr>
            <a:lvl9pPr lvl="8" rtl="0" algn="ctr">
              <a:spcBef>
                <a:spcPts val="0"/>
              </a:spcBef>
              <a:spcAft>
                <a:spcPts val="0"/>
              </a:spcAft>
              <a:buClr>
                <a:srgbClr val="191919"/>
              </a:buClr>
              <a:buSzPts val="5700"/>
              <a:buNone/>
              <a:defRPr sz="5700">
                <a:solidFill>
                  <a:srgbClr val="191919"/>
                </a:solidFill>
              </a:defRPr>
            </a:lvl9pPr>
          </a:lstStyle>
          <a:p/>
        </p:txBody>
      </p:sp>
      <p:sp>
        <p:nvSpPr>
          <p:cNvPr id="63" name="Google Shape;63;p14"/>
          <p:cNvSpPr txBox="1"/>
          <p:nvPr>
            <p:ph idx="1" type="subTitle"/>
          </p:nvPr>
        </p:nvSpPr>
        <p:spPr>
          <a:xfrm>
            <a:off x="4423175" y="3287975"/>
            <a:ext cx="2409600" cy="668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atin typeface="Barlow"/>
                <a:ea typeface="Barlow"/>
                <a:cs typeface="Barlow"/>
                <a:sym typeface="Barlow"/>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4" name="Shape 64"/>
        <p:cNvGrpSpPr/>
        <p:nvPr/>
      </p:nvGrpSpPr>
      <p:grpSpPr>
        <a:xfrm>
          <a:off x="0" y="0"/>
          <a:ext cx="0" cy="0"/>
          <a:chOff x="0" y="0"/>
          <a:chExt cx="0" cy="0"/>
        </a:xfrm>
      </p:grpSpPr>
      <p:pic>
        <p:nvPicPr>
          <p:cNvPr id="65" name="Google Shape;65;p15"/>
          <p:cNvPicPr preferRelativeResize="0"/>
          <p:nvPr/>
        </p:nvPicPr>
        <p:blipFill rotWithShape="1">
          <a:blip r:embed="rId2">
            <a:alphaModFix amt="65000"/>
          </a:blip>
          <a:srcRect b="0" l="0" r="0" t="0"/>
          <a:stretch/>
        </p:blipFill>
        <p:spPr>
          <a:xfrm flipH="1" rot="10800000">
            <a:off x="0" y="0"/>
            <a:ext cx="9144000" cy="5143500"/>
          </a:xfrm>
          <a:prstGeom prst="rect">
            <a:avLst/>
          </a:prstGeom>
          <a:noFill/>
          <a:ln>
            <a:noFill/>
          </a:ln>
        </p:spPr>
      </p:pic>
      <p:grpSp>
        <p:nvGrpSpPr>
          <p:cNvPr id="66" name="Google Shape;66;p15"/>
          <p:cNvGrpSpPr/>
          <p:nvPr/>
        </p:nvGrpSpPr>
        <p:grpSpPr>
          <a:xfrm>
            <a:off x="-298775" y="-1368800"/>
            <a:ext cx="5538224" cy="7237749"/>
            <a:chOff x="-298775" y="-1368800"/>
            <a:chExt cx="5538224" cy="7237749"/>
          </a:xfrm>
        </p:grpSpPr>
        <p:pic>
          <p:nvPicPr>
            <p:cNvPr id="67" name="Google Shape;67;p15"/>
            <p:cNvPicPr preferRelativeResize="0"/>
            <p:nvPr/>
          </p:nvPicPr>
          <p:blipFill rotWithShape="1">
            <a:blip r:embed="rId3">
              <a:alphaModFix amt="70000"/>
            </a:blip>
            <a:srcRect b="28196" l="30644" r="30644" t="28196"/>
            <a:stretch/>
          </p:blipFill>
          <p:spPr>
            <a:xfrm>
              <a:off x="3248350" y="-1368800"/>
              <a:ext cx="1991099" cy="2242949"/>
            </a:xfrm>
            <a:prstGeom prst="rect">
              <a:avLst/>
            </a:prstGeom>
            <a:noFill/>
            <a:ln>
              <a:noFill/>
            </a:ln>
          </p:spPr>
        </p:pic>
        <p:pic>
          <p:nvPicPr>
            <p:cNvPr id="68" name="Google Shape;68;p15"/>
            <p:cNvPicPr preferRelativeResize="0"/>
            <p:nvPr/>
          </p:nvPicPr>
          <p:blipFill rotWithShape="1">
            <a:blip r:embed="rId3">
              <a:alphaModFix amt="70000"/>
            </a:blip>
            <a:srcRect b="28196" l="30644" r="30644" t="28196"/>
            <a:stretch/>
          </p:blipFill>
          <p:spPr>
            <a:xfrm>
              <a:off x="-298775" y="4434275"/>
              <a:ext cx="1273574" cy="1434675"/>
            </a:xfrm>
            <a:prstGeom prst="rect">
              <a:avLst/>
            </a:prstGeom>
            <a:noFill/>
            <a:ln>
              <a:noFill/>
            </a:ln>
          </p:spPr>
        </p:pic>
      </p:grpSp>
      <p:grpSp>
        <p:nvGrpSpPr>
          <p:cNvPr id="69" name="Google Shape;69;p15"/>
          <p:cNvGrpSpPr/>
          <p:nvPr/>
        </p:nvGrpSpPr>
        <p:grpSpPr>
          <a:xfrm>
            <a:off x="0" y="236950"/>
            <a:ext cx="8859700" cy="0"/>
            <a:chOff x="0" y="236950"/>
            <a:chExt cx="8859700" cy="0"/>
          </a:xfrm>
        </p:grpSpPr>
        <p:cxnSp>
          <p:nvCxnSpPr>
            <p:cNvPr id="70" name="Google Shape;70;p15"/>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71" name="Google Shape;71;p15"/>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72" name="Google Shape;72;p15"/>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
        <p:nvSpPr>
          <p:cNvPr id="73" name="Google Shape;73;p15"/>
          <p:cNvSpPr txBox="1"/>
          <p:nvPr>
            <p:ph type="title"/>
          </p:nvPr>
        </p:nvSpPr>
        <p:spPr>
          <a:xfrm>
            <a:off x="713225" y="2692275"/>
            <a:ext cx="4661100" cy="1341300"/>
          </a:xfrm>
          <a:prstGeom prst="rect">
            <a:avLst/>
          </a:prstGeom>
        </p:spPr>
        <p:txBody>
          <a:bodyPr anchorCtr="0" anchor="b" bIns="91425" lIns="91425" spcFirstLastPara="1" rIns="91425" wrap="square" tIns="91425">
            <a:noAutofit/>
          </a:bodyPr>
          <a:lstStyle>
            <a:lvl1pPr lvl="0" rtl="0">
              <a:spcBef>
                <a:spcPts val="0"/>
              </a:spcBef>
              <a:spcAft>
                <a:spcPts val="0"/>
              </a:spcAft>
              <a:buSzPts val="3900"/>
              <a:buNone/>
              <a:defRPr sz="3900"/>
            </a:lvl1pPr>
            <a:lvl2pPr lvl="1" rtl="0" algn="ctr">
              <a:spcBef>
                <a:spcPts val="0"/>
              </a:spcBef>
              <a:spcAft>
                <a:spcPts val="0"/>
              </a:spcAft>
              <a:buSzPts val="3900"/>
              <a:buNone/>
              <a:defRPr sz="3900"/>
            </a:lvl2pPr>
            <a:lvl3pPr lvl="2" rtl="0" algn="ctr">
              <a:spcBef>
                <a:spcPts val="0"/>
              </a:spcBef>
              <a:spcAft>
                <a:spcPts val="0"/>
              </a:spcAft>
              <a:buSzPts val="3900"/>
              <a:buNone/>
              <a:defRPr sz="3900"/>
            </a:lvl3pPr>
            <a:lvl4pPr lvl="3" rtl="0" algn="ctr">
              <a:spcBef>
                <a:spcPts val="0"/>
              </a:spcBef>
              <a:spcAft>
                <a:spcPts val="0"/>
              </a:spcAft>
              <a:buSzPts val="3900"/>
              <a:buNone/>
              <a:defRPr sz="3900"/>
            </a:lvl4pPr>
            <a:lvl5pPr lvl="4" rtl="0" algn="ctr">
              <a:spcBef>
                <a:spcPts val="0"/>
              </a:spcBef>
              <a:spcAft>
                <a:spcPts val="0"/>
              </a:spcAft>
              <a:buSzPts val="3900"/>
              <a:buNone/>
              <a:defRPr sz="3900"/>
            </a:lvl5pPr>
            <a:lvl6pPr lvl="5" rtl="0" algn="ctr">
              <a:spcBef>
                <a:spcPts val="0"/>
              </a:spcBef>
              <a:spcAft>
                <a:spcPts val="0"/>
              </a:spcAft>
              <a:buSzPts val="3900"/>
              <a:buNone/>
              <a:defRPr sz="3900"/>
            </a:lvl6pPr>
            <a:lvl7pPr lvl="6" rtl="0" algn="ctr">
              <a:spcBef>
                <a:spcPts val="0"/>
              </a:spcBef>
              <a:spcAft>
                <a:spcPts val="0"/>
              </a:spcAft>
              <a:buSzPts val="3900"/>
              <a:buNone/>
              <a:defRPr sz="3900"/>
            </a:lvl7pPr>
            <a:lvl8pPr lvl="7" rtl="0" algn="ctr">
              <a:spcBef>
                <a:spcPts val="0"/>
              </a:spcBef>
              <a:spcAft>
                <a:spcPts val="0"/>
              </a:spcAft>
              <a:buSzPts val="3900"/>
              <a:buNone/>
              <a:defRPr sz="3900"/>
            </a:lvl8pPr>
            <a:lvl9pPr lvl="8" rtl="0" algn="ctr">
              <a:spcBef>
                <a:spcPts val="0"/>
              </a:spcBef>
              <a:spcAft>
                <a:spcPts val="0"/>
              </a:spcAft>
              <a:buSzPts val="3900"/>
              <a:buNone/>
              <a:defRPr sz="3900"/>
            </a:lvl9pPr>
          </a:lstStyle>
          <a:p/>
        </p:txBody>
      </p:sp>
      <p:sp>
        <p:nvSpPr>
          <p:cNvPr id="74" name="Google Shape;74;p15"/>
          <p:cNvSpPr txBox="1"/>
          <p:nvPr>
            <p:ph hasCustomPrompt="1" idx="2" type="title"/>
          </p:nvPr>
        </p:nvSpPr>
        <p:spPr>
          <a:xfrm>
            <a:off x="3501425" y="1109925"/>
            <a:ext cx="1872900" cy="1048500"/>
          </a:xfrm>
          <a:prstGeom prst="rect">
            <a:avLst/>
          </a:prstGeom>
          <a:noFill/>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75" name="Google Shape;75;p15"/>
          <p:cNvSpPr/>
          <p:nvPr>
            <p:ph idx="3" type="pic"/>
          </p:nvPr>
        </p:nvSpPr>
        <p:spPr>
          <a:xfrm>
            <a:off x="5650550" y="539500"/>
            <a:ext cx="2780100" cy="4093500"/>
          </a:xfrm>
          <a:prstGeom prst="rect">
            <a:avLst/>
          </a:prstGeom>
          <a:noFill/>
          <a:ln>
            <a:noFill/>
          </a:ln>
          <a:effectLst>
            <a:outerShdw blurRad="100013" rotWithShape="0" algn="bl" dir="5100000" dist="28575">
              <a:schemeClr val="dk1">
                <a:alpha val="50000"/>
              </a:schemeClr>
            </a:outerShdw>
          </a:effectLst>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76" name="Shape 76"/>
        <p:cNvGrpSpPr/>
        <p:nvPr/>
      </p:nvGrpSpPr>
      <p:grpSpPr>
        <a:xfrm>
          <a:off x="0" y="0"/>
          <a:ext cx="0" cy="0"/>
          <a:chOff x="0" y="0"/>
          <a:chExt cx="0" cy="0"/>
        </a:xfrm>
      </p:grpSpPr>
      <p:pic>
        <p:nvPicPr>
          <p:cNvPr id="77" name="Google Shape;77;p16"/>
          <p:cNvPicPr preferRelativeResize="0"/>
          <p:nvPr/>
        </p:nvPicPr>
        <p:blipFill>
          <a:blip r:embed="rId2">
            <a:alphaModFix amt="65000"/>
          </a:blip>
          <a:stretch>
            <a:fillRect/>
          </a:stretch>
        </p:blipFill>
        <p:spPr>
          <a:xfrm>
            <a:off x="0" y="0"/>
            <a:ext cx="9144000" cy="5143500"/>
          </a:xfrm>
          <a:prstGeom prst="rect">
            <a:avLst/>
          </a:prstGeom>
          <a:noFill/>
          <a:ln>
            <a:noFill/>
          </a:ln>
        </p:spPr>
      </p:pic>
      <p:grpSp>
        <p:nvGrpSpPr>
          <p:cNvPr id="78" name="Google Shape;78;p16"/>
          <p:cNvGrpSpPr/>
          <p:nvPr/>
        </p:nvGrpSpPr>
        <p:grpSpPr>
          <a:xfrm>
            <a:off x="-143449" y="246525"/>
            <a:ext cx="10218876" cy="4167326"/>
            <a:chOff x="-143449" y="246525"/>
            <a:chExt cx="10218876" cy="4167326"/>
          </a:xfrm>
        </p:grpSpPr>
        <p:pic>
          <p:nvPicPr>
            <p:cNvPr id="79" name="Google Shape;79;p16"/>
            <p:cNvPicPr preferRelativeResize="0"/>
            <p:nvPr/>
          </p:nvPicPr>
          <p:blipFill rotWithShape="1">
            <a:blip r:embed="rId3">
              <a:alphaModFix amt="70000"/>
            </a:blip>
            <a:srcRect b="28196" l="30644" r="30644" t="28196"/>
            <a:stretch/>
          </p:blipFill>
          <p:spPr>
            <a:xfrm>
              <a:off x="8030001" y="246525"/>
              <a:ext cx="2045426" cy="2304150"/>
            </a:xfrm>
            <a:prstGeom prst="rect">
              <a:avLst/>
            </a:prstGeom>
            <a:noFill/>
            <a:ln>
              <a:noFill/>
            </a:ln>
          </p:spPr>
        </p:pic>
        <p:pic>
          <p:nvPicPr>
            <p:cNvPr id="80" name="Google Shape;80;p16"/>
            <p:cNvPicPr preferRelativeResize="0"/>
            <p:nvPr/>
          </p:nvPicPr>
          <p:blipFill rotWithShape="1">
            <a:blip r:embed="rId3">
              <a:alphaModFix amt="70000"/>
            </a:blip>
            <a:srcRect b="28196" l="30644" r="30644" t="28196"/>
            <a:stretch/>
          </p:blipFill>
          <p:spPr>
            <a:xfrm>
              <a:off x="-143449" y="411275"/>
              <a:ext cx="622226" cy="700925"/>
            </a:xfrm>
            <a:prstGeom prst="rect">
              <a:avLst/>
            </a:prstGeom>
            <a:noFill/>
            <a:ln>
              <a:noFill/>
            </a:ln>
          </p:spPr>
        </p:pic>
        <p:pic>
          <p:nvPicPr>
            <p:cNvPr id="81" name="Google Shape;81;p16"/>
            <p:cNvPicPr preferRelativeResize="0"/>
            <p:nvPr/>
          </p:nvPicPr>
          <p:blipFill rotWithShape="1">
            <a:blip r:embed="rId3">
              <a:alphaModFix amt="70000"/>
            </a:blip>
            <a:srcRect b="28196" l="30644" r="30644" t="28196"/>
            <a:stretch/>
          </p:blipFill>
          <p:spPr>
            <a:xfrm>
              <a:off x="8776288" y="3712925"/>
              <a:ext cx="622226" cy="700925"/>
            </a:xfrm>
            <a:prstGeom prst="rect">
              <a:avLst/>
            </a:prstGeom>
            <a:noFill/>
            <a:ln>
              <a:noFill/>
            </a:ln>
          </p:spPr>
        </p:pic>
      </p:grpSp>
      <p:sp>
        <p:nvSpPr>
          <p:cNvPr id="82" name="Google Shape;82;p16"/>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83" name="Google Shape;83;p16"/>
          <p:cNvSpPr txBox="1"/>
          <p:nvPr>
            <p:ph idx="1" type="body"/>
          </p:nvPr>
        </p:nvSpPr>
        <p:spPr>
          <a:xfrm>
            <a:off x="720000" y="1215752"/>
            <a:ext cx="7704000" cy="365700"/>
          </a:xfrm>
          <a:prstGeom prst="rect">
            <a:avLst/>
          </a:prstGeom>
        </p:spPr>
        <p:txBody>
          <a:bodyPr anchorCtr="0" anchor="t" bIns="91425" lIns="91425" spcFirstLastPara="1" rIns="91425" wrap="square" tIns="91425">
            <a:noAutofit/>
          </a:bodyPr>
          <a:lstStyle>
            <a:lvl1pPr indent="-304800" lvl="0" marL="457200" rtl="0">
              <a:lnSpc>
                <a:spcPct val="100000"/>
              </a:lnSpc>
              <a:spcBef>
                <a:spcPts val="0"/>
              </a:spcBef>
              <a:spcAft>
                <a:spcPts val="0"/>
              </a:spcAft>
              <a:buSzPts val="1200"/>
              <a:buFont typeface="Nunito Light"/>
              <a:buChar char="●"/>
              <a:defRPr/>
            </a:lvl1pPr>
            <a:lvl2pPr indent="-304800" lvl="1" marL="914400" rtl="0">
              <a:lnSpc>
                <a:spcPct val="100000"/>
              </a:lnSpc>
              <a:spcBef>
                <a:spcPts val="0"/>
              </a:spcBef>
              <a:spcAft>
                <a:spcPts val="0"/>
              </a:spcAft>
              <a:buSzPts val="1200"/>
              <a:buFont typeface="Nunito Light"/>
              <a:buChar char="○"/>
              <a:defRPr/>
            </a:lvl2pPr>
            <a:lvl3pPr indent="-304800" lvl="2" marL="1371600" rtl="0">
              <a:lnSpc>
                <a:spcPct val="100000"/>
              </a:lnSpc>
              <a:spcBef>
                <a:spcPts val="0"/>
              </a:spcBef>
              <a:spcAft>
                <a:spcPts val="0"/>
              </a:spcAft>
              <a:buSzPts val="1200"/>
              <a:buFont typeface="Nunito Light"/>
              <a:buChar char="■"/>
              <a:defRPr/>
            </a:lvl3pPr>
            <a:lvl4pPr indent="-304800" lvl="3" marL="1828800" rtl="0">
              <a:lnSpc>
                <a:spcPct val="100000"/>
              </a:lnSpc>
              <a:spcBef>
                <a:spcPts val="0"/>
              </a:spcBef>
              <a:spcAft>
                <a:spcPts val="0"/>
              </a:spcAft>
              <a:buSzPts val="1200"/>
              <a:buFont typeface="Nunito Light"/>
              <a:buChar char="●"/>
              <a:defRPr/>
            </a:lvl4pPr>
            <a:lvl5pPr indent="-304800" lvl="4" marL="2286000" rtl="0">
              <a:lnSpc>
                <a:spcPct val="100000"/>
              </a:lnSpc>
              <a:spcBef>
                <a:spcPts val="0"/>
              </a:spcBef>
              <a:spcAft>
                <a:spcPts val="0"/>
              </a:spcAft>
              <a:buSzPts val="1200"/>
              <a:buFont typeface="Nunito Light"/>
              <a:buChar char="○"/>
              <a:defRPr/>
            </a:lvl5pPr>
            <a:lvl6pPr indent="-304800" lvl="5" marL="2743200" rtl="0">
              <a:lnSpc>
                <a:spcPct val="100000"/>
              </a:lnSpc>
              <a:spcBef>
                <a:spcPts val="0"/>
              </a:spcBef>
              <a:spcAft>
                <a:spcPts val="0"/>
              </a:spcAft>
              <a:buSzPts val="1200"/>
              <a:buFont typeface="Nunito Light"/>
              <a:buChar char="■"/>
              <a:defRPr/>
            </a:lvl6pPr>
            <a:lvl7pPr indent="-304800" lvl="6" marL="3200400" rtl="0">
              <a:lnSpc>
                <a:spcPct val="100000"/>
              </a:lnSpc>
              <a:spcBef>
                <a:spcPts val="0"/>
              </a:spcBef>
              <a:spcAft>
                <a:spcPts val="0"/>
              </a:spcAft>
              <a:buSzPts val="1200"/>
              <a:buFont typeface="Nunito Light"/>
              <a:buChar char="●"/>
              <a:defRPr/>
            </a:lvl7pPr>
            <a:lvl8pPr indent="-304800" lvl="7" marL="3657600" rtl="0">
              <a:lnSpc>
                <a:spcPct val="100000"/>
              </a:lnSpc>
              <a:spcBef>
                <a:spcPts val="0"/>
              </a:spcBef>
              <a:spcAft>
                <a:spcPts val="0"/>
              </a:spcAft>
              <a:buSzPts val="1200"/>
              <a:buFont typeface="Nunito Light"/>
              <a:buChar char="○"/>
              <a:defRPr/>
            </a:lvl8pPr>
            <a:lvl9pPr indent="-304800" lvl="8" marL="4114800" rtl="0">
              <a:lnSpc>
                <a:spcPct val="100000"/>
              </a:lnSpc>
              <a:spcBef>
                <a:spcPts val="0"/>
              </a:spcBef>
              <a:spcAft>
                <a:spcPts val="0"/>
              </a:spcAft>
              <a:buSzPts val="1200"/>
              <a:buFont typeface="Nunito Light"/>
              <a:buChar char="■"/>
              <a:defRPr/>
            </a:lvl9pPr>
          </a:lstStyle>
          <a:p/>
        </p:txBody>
      </p:sp>
      <p:grpSp>
        <p:nvGrpSpPr>
          <p:cNvPr id="84" name="Google Shape;84;p16"/>
          <p:cNvGrpSpPr/>
          <p:nvPr/>
        </p:nvGrpSpPr>
        <p:grpSpPr>
          <a:xfrm>
            <a:off x="0" y="236950"/>
            <a:ext cx="8859700" cy="0"/>
            <a:chOff x="0" y="236950"/>
            <a:chExt cx="8859700" cy="0"/>
          </a:xfrm>
        </p:grpSpPr>
        <p:cxnSp>
          <p:nvCxnSpPr>
            <p:cNvPr id="85" name="Google Shape;85;p16"/>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86" name="Google Shape;86;p16"/>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87" name="Google Shape;87;p16"/>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88" name="Shape 88"/>
        <p:cNvGrpSpPr/>
        <p:nvPr/>
      </p:nvGrpSpPr>
      <p:grpSpPr>
        <a:xfrm>
          <a:off x="0" y="0"/>
          <a:ext cx="0" cy="0"/>
          <a:chOff x="0" y="0"/>
          <a:chExt cx="0" cy="0"/>
        </a:xfrm>
      </p:grpSpPr>
      <p:pic>
        <p:nvPicPr>
          <p:cNvPr id="89" name="Google Shape;89;p17"/>
          <p:cNvPicPr preferRelativeResize="0"/>
          <p:nvPr/>
        </p:nvPicPr>
        <p:blipFill>
          <a:blip r:embed="rId2">
            <a:alphaModFix amt="65000"/>
          </a:blip>
          <a:stretch>
            <a:fillRect/>
          </a:stretch>
        </p:blipFill>
        <p:spPr>
          <a:xfrm>
            <a:off x="0" y="0"/>
            <a:ext cx="9144000" cy="5143500"/>
          </a:xfrm>
          <a:prstGeom prst="rect">
            <a:avLst/>
          </a:prstGeom>
          <a:noFill/>
          <a:ln>
            <a:noFill/>
          </a:ln>
        </p:spPr>
      </p:pic>
      <p:grpSp>
        <p:nvGrpSpPr>
          <p:cNvPr id="90" name="Google Shape;90;p17"/>
          <p:cNvGrpSpPr/>
          <p:nvPr/>
        </p:nvGrpSpPr>
        <p:grpSpPr>
          <a:xfrm>
            <a:off x="8030001" y="-273475"/>
            <a:ext cx="2045426" cy="5189925"/>
            <a:chOff x="8030001" y="-273475"/>
            <a:chExt cx="2045426" cy="5189925"/>
          </a:xfrm>
        </p:grpSpPr>
        <p:pic>
          <p:nvPicPr>
            <p:cNvPr id="91" name="Google Shape;91;p17"/>
            <p:cNvPicPr preferRelativeResize="0"/>
            <p:nvPr/>
          </p:nvPicPr>
          <p:blipFill rotWithShape="1">
            <a:blip r:embed="rId3">
              <a:alphaModFix amt="70000"/>
            </a:blip>
            <a:srcRect b="28196" l="30644" r="30644" t="28196"/>
            <a:stretch/>
          </p:blipFill>
          <p:spPr>
            <a:xfrm>
              <a:off x="8030001" y="1480600"/>
              <a:ext cx="2045426" cy="2304150"/>
            </a:xfrm>
            <a:prstGeom prst="rect">
              <a:avLst/>
            </a:prstGeom>
            <a:noFill/>
            <a:ln>
              <a:noFill/>
            </a:ln>
          </p:spPr>
        </p:pic>
        <p:pic>
          <p:nvPicPr>
            <p:cNvPr id="92" name="Google Shape;92;p17"/>
            <p:cNvPicPr preferRelativeResize="0"/>
            <p:nvPr/>
          </p:nvPicPr>
          <p:blipFill rotWithShape="1">
            <a:blip r:embed="rId3">
              <a:alphaModFix amt="70000"/>
            </a:blip>
            <a:srcRect b="28196" l="30644" r="30644" t="28196"/>
            <a:stretch/>
          </p:blipFill>
          <p:spPr>
            <a:xfrm>
              <a:off x="8822201" y="-273475"/>
              <a:ext cx="622226" cy="700925"/>
            </a:xfrm>
            <a:prstGeom prst="rect">
              <a:avLst/>
            </a:prstGeom>
            <a:noFill/>
            <a:ln>
              <a:noFill/>
            </a:ln>
          </p:spPr>
        </p:pic>
        <p:pic>
          <p:nvPicPr>
            <p:cNvPr id="93" name="Google Shape;93;p17"/>
            <p:cNvPicPr preferRelativeResize="0"/>
            <p:nvPr/>
          </p:nvPicPr>
          <p:blipFill rotWithShape="1">
            <a:blip r:embed="rId3">
              <a:alphaModFix amt="70000"/>
            </a:blip>
            <a:srcRect b="28196" l="30644" r="30644" t="28196"/>
            <a:stretch/>
          </p:blipFill>
          <p:spPr>
            <a:xfrm>
              <a:off x="8119663" y="4215525"/>
              <a:ext cx="622226" cy="700925"/>
            </a:xfrm>
            <a:prstGeom prst="rect">
              <a:avLst/>
            </a:prstGeom>
            <a:noFill/>
            <a:ln>
              <a:noFill/>
            </a:ln>
          </p:spPr>
        </p:pic>
      </p:grpSp>
      <p:grpSp>
        <p:nvGrpSpPr>
          <p:cNvPr id="94" name="Google Shape;94;p17"/>
          <p:cNvGrpSpPr/>
          <p:nvPr/>
        </p:nvGrpSpPr>
        <p:grpSpPr>
          <a:xfrm>
            <a:off x="0" y="236950"/>
            <a:ext cx="8859700" cy="0"/>
            <a:chOff x="0" y="236950"/>
            <a:chExt cx="8859700" cy="0"/>
          </a:xfrm>
        </p:grpSpPr>
        <p:cxnSp>
          <p:nvCxnSpPr>
            <p:cNvPr id="95" name="Google Shape;95;p17"/>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96" name="Google Shape;96;p17"/>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97" name="Google Shape;97;p17"/>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
        <p:nvSpPr>
          <p:cNvPr id="98" name="Google Shape;98;p17"/>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99" name="Google Shape;99;p17"/>
          <p:cNvSpPr txBox="1"/>
          <p:nvPr>
            <p:ph idx="1" type="subTitle"/>
          </p:nvPr>
        </p:nvSpPr>
        <p:spPr>
          <a:xfrm>
            <a:off x="4973594" y="2912325"/>
            <a:ext cx="2867400" cy="1255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100" name="Google Shape;100;p17"/>
          <p:cNvSpPr txBox="1"/>
          <p:nvPr>
            <p:ph idx="2" type="subTitle"/>
          </p:nvPr>
        </p:nvSpPr>
        <p:spPr>
          <a:xfrm>
            <a:off x="1303014" y="2912325"/>
            <a:ext cx="2867400" cy="1255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101" name="Google Shape;101;p17"/>
          <p:cNvSpPr txBox="1"/>
          <p:nvPr>
            <p:ph idx="3" type="subTitle"/>
          </p:nvPr>
        </p:nvSpPr>
        <p:spPr>
          <a:xfrm>
            <a:off x="1303000" y="2458427"/>
            <a:ext cx="2867400" cy="4539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102" name="Google Shape;102;p17"/>
          <p:cNvSpPr txBox="1"/>
          <p:nvPr>
            <p:ph idx="4" type="subTitle"/>
          </p:nvPr>
        </p:nvSpPr>
        <p:spPr>
          <a:xfrm>
            <a:off x="4973596" y="2458427"/>
            <a:ext cx="2867400" cy="4539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3" name="Shape 103"/>
        <p:cNvGrpSpPr/>
        <p:nvPr/>
      </p:nvGrpSpPr>
      <p:grpSpPr>
        <a:xfrm>
          <a:off x="0" y="0"/>
          <a:ext cx="0" cy="0"/>
          <a:chOff x="0" y="0"/>
          <a:chExt cx="0" cy="0"/>
        </a:xfrm>
      </p:grpSpPr>
      <p:pic>
        <p:nvPicPr>
          <p:cNvPr id="104" name="Google Shape;104;p18"/>
          <p:cNvPicPr preferRelativeResize="0"/>
          <p:nvPr/>
        </p:nvPicPr>
        <p:blipFill>
          <a:blip r:embed="rId2">
            <a:alphaModFix amt="55000"/>
          </a:blip>
          <a:stretch>
            <a:fillRect/>
          </a:stretch>
        </p:blipFill>
        <p:spPr>
          <a:xfrm flipH="1">
            <a:off x="0" y="0"/>
            <a:ext cx="9144000" cy="5143500"/>
          </a:xfrm>
          <a:prstGeom prst="rect">
            <a:avLst/>
          </a:prstGeom>
          <a:noFill/>
          <a:ln>
            <a:noFill/>
          </a:ln>
        </p:spPr>
      </p:pic>
      <p:grpSp>
        <p:nvGrpSpPr>
          <p:cNvPr id="105" name="Google Shape;105;p18"/>
          <p:cNvGrpSpPr/>
          <p:nvPr/>
        </p:nvGrpSpPr>
        <p:grpSpPr>
          <a:xfrm>
            <a:off x="-103912" y="-1043726"/>
            <a:ext cx="6130152" cy="6544877"/>
            <a:chOff x="-103912" y="-1043726"/>
            <a:chExt cx="6130152" cy="6544877"/>
          </a:xfrm>
        </p:grpSpPr>
        <p:pic>
          <p:nvPicPr>
            <p:cNvPr id="106" name="Google Shape;106;p18"/>
            <p:cNvPicPr preferRelativeResize="0"/>
            <p:nvPr/>
          </p:nvPicPr>
          <p:blipFill rotWithShape="1">
            <a:blip r:embed="rId3">
              <a:alphaModFix amt="70000"/>
            </a:blip>
            <a:srcRect b="28196" l="30644" r="30644" t="28196"/>
            <a:stretch/>
          </p:blipFill>
          <p:spPr>
            <a:xfrm>
              <a:off x="97776" y="2357700"/>
              <a:ext cx="622226" cy="700925"/>
            </a:xfrm>
            <a:prstGeom prst="rect">
              <a:avLst/>
            </a:prstGeom>
            <a:noFill/>
            <a:ln>
              <a:noFill/>
            </a:ln>
          </p:spPr>
        </p:pic>
        <p:pic>
          <p:nvPicPr>
            <p:cNvPr id="107" name="Google Shape;107;p18"/>
            <p:cNvPicPr preferRelativeResize="0"/>
            <p:nvPr/>
          </p:nvPicPr>
          <p:blipFill rotWithShape="1">
            <a:blip r:embed="rId3">
              <a:alphaModFix amt="70000"/>
            </a:blip>
            <a:srcRect b="28196" l="30644" r="30644" t="28196"/>
            <a:stretch/>
          </p:blipFill>
          <p:spPr>
            <a:xfrm>
              <a:off x="-103912" y="4800225"/>
              <a:ext cx="622226" cy="700925"/>
            </a:xfrm>
            <a:prstGeom prst="rect">
              <a:avLst/>
            </a:prstGeom>
            <a:noFill/>
            <a:ln>
              <a:noFill/>
            </a:ln>
          </p:spPr>
        </p:pic>
        <p:pic>
          <p:nvPicPr>
            <p:cNvPr id="108" name="Google Shape;108;p18"/>
            <p:cNvPicPr preferRelativeResize="0"/>
            <p:nvPr/>
          </p:nvPicPr>
          <p:blipFill rotWithShape="1">
            <a:blip r:embed="rId3">
              <a:alphaModFix amt="70000"/>
            </a:blip>
            <a:srcRect b="28196" l="30644" r="30644" t="28196"/>
            <a:stretch/>
          </p:blipFill>
          <p:spPr>
            <a:xfrm>
              <a:off x="4545442" y="-1043726"/>
              <a:ext cx="1480799" cy="1668101"/>
            </a:xfrm>
            <a:prstGeom prst="rect">
              <a:avLst/>
            </a:prstGeom>
            <a:noFill/>
            <a:ln>
              <a:noFill/>
            </a:ln>
          </p:spPr>
        </p:pic>
      </p:grpSp>
      <p:grpSp>
        <p:nvGrpSpPr>
          <p:cNvPr id="109" name="Google Shape;109;p18"/>
          <p:cNvGrpSpPr/>
          <p:nvPr/>
        </p:nvGrpSpPr>
        <p:grpSpPr>
          <a:xfrm>
            <a:off x="0" y="236950"/>
            <a:ext cx="8859700" cy="0"/>
            <a:chOff x="0" y="236950"/>
            <a:chExt cx="8859700" cy="0"/>
          </a:xfrm>
        </p:grpSpPr>
        <p:cxnSp>
          <p:nvCxnSpPr>
            <p:cNvPr id="110" name="Google Shape;110;p18"/>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111" name="Google Shape;111;p18"/>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112" name="Google Shape;112;p18"/>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
        <p:nvSpPr>
          <p:cNvPr id="113" name="Google Shape;113;p18"/>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4" name="Shape 114"/>
        <p:cNvGrpSpPr/>
        <p:nvPr/>
      </p:nvGrpSpPr>
      <p:grpSpPr>
        <a:xfrm>
          <a:off x="0" y="0"/>
          <a:ext cx="0" cy="0"/>
          <a:chOff x="0" y="0"/>
          <a:chExt cx="0" cy="0"/>
        </a:xfrm>
      </p:grpSpPr>
      <p:pic>
        <p:nvPicPr>
          <p:cNvPr id="115" name="Google Shape;115;p19"/>
          <p:cNvPicPr preferRelativeResize="0"/>
          <p:nvPr/>
        </p:nvPicPr>
        <p:blipFill>
          <a:blip r:embed="rId2">
            <a:alphaModFix amt="65000"/>
          </a:blip>
          <a:stretch>
            <a:fillRect/>
          </a:stretch>
        </p:blipFill>
        <p:spPr>
          <a:xfrm flipH="1" rot="10800000">
            <a:off x="0" y="0"/>
            <a:ext cx="9144000" cy="5143500"/>
          </a:xfrm>
          <a:prstGeom prst="rect">
            <a:avLst/>
          </a:prstGeom>
          <a:noFill/>
          <a:ln>
            <a:noFill/>
          </a:ln>
        </p:spPr>
      </p:pic>
      <p:grpSp>
        <p:nvGrpSpPr>
          <p:cNvPr id="116" name="Google Shape;116;p19"/>
          <p:cNvGrpSpPr/>
          <p:nvPr/>
        </p:nvGrpSpPr>
        <p:grpSpPr>
          <a:xfrm>
            <a:off x="-308037" y="950575"/>
            <a:ext cx="9452038" cy="4872863"/>
            <a:chOff x="-308037" y="950575"/>
            <a:chExt cx="9452038" cy="4872863"/>
          </a:xfrm>
        </p:grpSpPr>
        <p:pic>
          <p:nvPicPr>
            <p:cNvPr id="117" name="Google Shape;117;p19"/>
            <p:cNvPicPr preferRelativeResize="0"/>
            <p:nvPr/>
          </p:nvPicPr>
          <p:blipFill rotWithShape="1">
            <a:blip r:embed="rId3">
              <a:alphaModFix amt="70000"/>
            </a:blip>
            <a:srcRect b="28196" l="30644" r="30644" t="28196"/>
            <a:stretch/>
          </p:blipFill>
          <p:spPr>
            <a:xfrm>
              <a:off x="-235074" y="3519288"/>
              <a:ext cx="2045426" cy="2304150"/>
            </a:xfrm>
            <a:prstGeom prst="rect">
              <a:avLst/>
            </a:prstGeom>
            <a:noFill/>
            <a:ln>
              <a:noFill/>
            </a:ln>
          </p:spPr>
        </p:pic>
        <p:pic>
          <p:nvPicPr>
            <p:cNvPr id="118" name="Google Shape;118;p19"/>
            <p:cNvPicPr preferRelativeResize="0"/>
            <p:nvPr/>
          </p:nvPicPr>
          <p:blipFill rotWithShape="1">
            <a:blip r:embed="rId3">
              <a:alphaModFix amt="70000"/>
            </a:blip>
            <a:srcRect b="28196" l="30644" r="30644" t="28196"/>
            <a:stretch/>
          </p:blipFill>
          <p:spPr>
            <a:xfrm>
              <a:off x="8521776" y="950575"/>
              <a:ext cx="622226" cy="700925"/>
            </a:xfrm>
            <a:prstGeom prst="rect">
              <a:avLst/>
            </a:prstGeom>
            <a:noFill/>
            <a:ln>
              <a:noFill/>
            </a:ln>
          </p:spPr>
        </p:pic>
        <p:pic>
          <p:nvPicPr>
            <p:cNvPr id="119" name="Google Shape;119;p19"/>
            <p:cNvPicPr preferRelativeResize="0"/>
            <p:nvPr/>
          </p:nvPicPr>
          <p:blipFill rotWithShape="1">
            <a:blip r:embed="rId3">
              <a:alphaModFix amt="70000"/>
            </a:blip>
            <a:srcRect b="28196" l="30644" r="30644" t="28196"/>
            <a:stretch/>
          </p:blipFill>
          <p:spPr>
            <a:xfrm>
              <a:off x="-308037" y="1734975"/>
              <a:ext cx="622226" cy="700925"/>
            </a:xfrm>
            <a:prstGeom prst="rect">
              <a:avLst/>
            </a:prstGeom>
            <a:noFill/>
            <a:ln>
              <a:noFill/>
            </a:ln>
          </p:spPr>
        </p:pic>
      </p:grpSp>
      <p:grpSp>
        <p:nvGrpSpPr>
          <p:cNvPr id="120" name="Google Shape;120;p19"/>
          <p:cNvGrpSpPr/>
          <p:nvPr/>
        </p:nvGrpSpPr>
        <p:grpSpPr>
          <a:xfrm>
            <a:off x="0" y="236950"/>
            <a:ext cx="8859700" cy="0"/>
            <a:chOff x="0" y="236950"/>
            <a:chExt cx="8859700" cy="0"/>
          </a:xfrm>
        </p:grpSpPr>
        <p:cxnSp>
          <p:nvCxnSpPr>
            <p:cNvPr id="121" name="Google Shape;121;p19"/>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122" name="Google Shape;122;p19"/>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123" name="Google Shape;123;p19"/>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
        <p:nvSpPr>
          <p:cNvPr id="124" name="Google Shape;124;p19"/>
          <p:cNvSpPr txBox="1"/>
          <p:nvPr>
            <p:ph type="title"/>
          </p:nvPr>
        </p:nvSpPr>
        <p:spPr>
          <a:xfrm>
            <a:off x="4135975" y="943150"/>
            <a:ext cx="4294800" cy="10278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25" name="Google Shape;125;p19"/>
          <p:cNvSpPr txBox="1"/>
          <p:nvPr>
            <p:ph idx="1" type="subTitle"/>
          </p:nvPr>
        </p:nvSpPr>
        <p:spPr>
          <a:xfrm>
            <a:off x="4135975" y="1970950"/>
            <a:ext cx="4294800" cy="225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200"/>
              <a:buAutoNum type="arabicPeriod"/>
              <a:defRPr/>
            </a:lvl1pPr>
            <a:lvl2pPr lvl="1" rtl="0" algn="ctr">
              <a:lnSpc>
                <a:spcPct val="100000"/>
              </a:lnSpc>
              <a:spcBef>
                <a:spcPts val="1000"/>
              </a:spcBef>
              <a:spcAft>
                <a:spcPts val="0"/>
              </a:spcAft>
              <a:buClr>
                <a:srgbClr val="E76A28"/>
              </a:buClr>
              <a:buSzPts val="1200"/>
              <a:buFont typeface="Nunito Light"/>
              <a:buAutoNum type="alphaLcPeriod"/>
              <a:defRPr/>
            </a:lvl2pPr>
            <a:lvl3pPr lvl="2" rtl="0" algn="ctr">
              <a:lnSpc>
                <a:spcPct val="100000"/>
              </a:lnSpc>
              <a:spcBef>
                <a:spcPts val="0"/>
              </a:spcBef>
              <a:spcAft>
                <a:spcPts val="0"/>
              </a:spcAft>
              <a:buClr>
                <a:srgbClr val="E76A28"/>
              </a:buClr>
              <a:buSzPts val="1200"/>
              <a:buFont typeface="Nunito Light"/>
              <a:buAutoNum type="romanLcPeriod"/>
              <a:defRPr/>
            </a:lvl3pPr>
            <a:lvl4pPr lvl="3" rtl="0" algn="ctr">
              <a:lnSpc>
                <a:spcPct val="100000"/>
              </a:lnSpc>
              <a:spcBef>
                <a:spcPts val="0"/>
              </a:spcBef>
              <a:spcAft>
                <a:spcPts val="0"/>
              </a:spcAft>
              <a:buClr>
                <a:srgbClr val="E76A28"/>
              </a:buClr>
              <a:buSzPts val="1200"/>
              <a:buFont typeface="Nunito Light"/>
              <a:buAutoNum type="arabicPeriod"/>
              <a:defRPr/>
            </a:lvl4pPr>
            <a:lvl5pPr lvl="4" rtl="0" algn="ctr">
              <a:lnSpc>
                <a:spcPct val="100000"/>
              </a:lnSpc>
              <a:spcBef>
                <a:spcPts val="0"/>
              </a:spcBef>
              <a:spcAft>
                <a:spcPts val="0"/>
              </a:spcAft>
              <a:buClr>
                <a:srgbClr val="E76A28"/>
              </a:buClr>
              <a:buSzPts val="1200"/>
              <a:buFont typeface="Nunito Light"/>
              <a:buAutoNum type="alphaLcPeriod"/>
              <a:defRPr/>
            </a:lvl5pPr>
            <a:lvl6pPr lvl="5" rtl="0" algn="ctr">
              <a:lnSpc>
                <a:spcPct val="100000"/>
              </a:lnSpc>
              <a:spcBef>
                <a:spcPts val="0"/>
              </a:spcBef>
              <a:spcAft>
                <a:spcPts val="0"/>
              </a:spcAft>
              <a:buClr>
                <a:srgbClr val="999999"/>
              </a:buClr>
              <a:buSzPts val="1200"/>
              <a:buFont typeface="Nunito Light"/>
              <a:buAutoNum type="romanLcPeriod"/>
              <a:defRPr/>
            </a:lvl6pPr>
            <a:lvl7pPr lvl="6" rtl="0" algn="ctr">
              <a:lnSpc>
                <a:spcPct val="100000"/>
              </a:lnSpc>
              <a:spcBef>
                <a:spcPts val="0"/>
              </a:spcBef>
              <a:spcAft>
                <a:spcPts val="0"/>
              </a:spcAft>
              <a:buClr>
                <a:srgbClr val="999999"/>
              </a:buClr>
              <a:buSzPts val="1200"/>
              <a:buFont typeface="Nunito Light"/>
              <a:buAutoNum type="arabicPeriod"/>
              <a:defRPr/>
            </a:lvl7pPr>
            <a:lvl8pPr lvl="7" rtl="0" algn="ctr">
              <a:lnSpc>
                <a:spcPct val="100000"/>
              </a:lnSpc>
              <a:spcBef>
                <a:spcPts val="0"/>
              </a:spcBef>
              <a:spcAft>
                <a:spcPts val="0"/>
              </a:spcAft>
              <a:buClr>
                <a:srgbClr val="999999"/>
              </a:buClr>
              <a:buSzPts val="1200"/>
              <a:buFont typeface="Nunito Light"/>
              <a:buAutoNum type="alphaLcPeriod"/>
              <a:defRPr/>
            </a:lvl8pPr>
            <a:lvl9pPr lvl="8" rtl="0" algn="ctr">
              <a:lnSpc>
                <a:spcPct val="100000"/>
              </a:lnSpc>
              <a:spcBef>
                <a:spcPts val="0"/>
              </a:spcBef>
              <a:spcAft>
                <a:spcPts val="0"/>
              </a:spcAft>
              <a:buClr>
                <a:srgbClr val="999999"/>
              </a:buClr>
              <a:buSzPts val="1200"/>
              <a:buFont typeface="Nunito Light"/>
              <a:buAutoNum type="romanLcPeriod"/>
              <a:defRPr/>
            </a:lvl9pPr>
          </a:lstStyle>
          <a:p/>
        </p:txBody>
      </p:sp>
      <p:sp>
        <p:nvSpPr>
          <p:cNvPr id="126" name="Google Shape;126;p19"/>
          <p:cNvSpPr/>
          <p:nvPr>
            <p:ph idx="2" type="pic"/>
          </p:nvPr>
        </p:nvSpPr>
        <p:spPr>
          <a:xfrm>
            <a:off x="713225" y="539500"/>
            <a:ext cx="2780100" cy="4093500"/>
          </a:xfrm>
          <a:prstGeom prst="rect">
            <a:avLst/>
          </a:prstGeom>
          <a:noFill/>
          <a:ln>
            <a:noFill/>
          </a:ln>
          <a:effectLst>
            <a:outerShdw blurRad="100013" rotWithShape="0" algn="bl" dir="5100000" dist="28575">
              <a:schemeClr val="dk1">
                <a:alpha val="50000"/>
              </a:schemeClr>
            </a:outerShdw>
          </a:effectLst>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7" name="Shape 127"/>
        <p:cNvGrpSpPr/>
        <p:nvPr/>
      </p:nvGrpSpPr>
      <p:grpSpPr>
        <a:xfrm>
          <a:off x="0" y="0"/>
          <a:ext cx="0" cy="0"/>
          <a:chOff x="0" y="0"/>
          <a:chExt cx="0" cy="0"/>
        </a:xfrm>
      </p:grpSpPr>
      <p:pic>
        <p:nvPicPr>
          <p:cNvPr id="128" name="Google Shape;128;p20"/>
          <p:cNvPicPr preferRelativeResize="0"/>
          <p:nvPr/>
        </p:nvPicPr>
        <p:blipFill rotWithShape="1">
          <a:blip r:embed="rId2">
            <a:alphaModFix amt="65000"/>
          </a:blip>
          <a:srcRect b="0" l="0" r="0" t="0"/>
          <a:stretch/>
        </p:blipFill>
        <p:spPr>
          <a:xfrm flipH="1" rot="10800000">
            <a:off x="0" y="0"/>
            <a:ext cx="9144000" cy="5143500"/>
          </a:xfrm>
          <a:prstGeom prst="rect">
            <a:avLst/>
          </a:prstGeom>
          <a:noFill/>
          <a:ln>
            <a:noFill/>
          </a:ln>
        </p:spPr>
      </p:pic>
      <p:grpSp>
        <p:nvGrpSpPr>
          <p:cNvPr id="129" name="Google Shape;129;p20"/>
          <p:cNvGrpSpPr/>
          <p:nvPr/>
        </p:nvGrpSpPr>
        <p:grpSpPr>
          <a:xfrm>
            <a:off x="-256775" y="180350"/>
            <a:ext cx="10365074" cy="4084124"/>
            <a:chOff x="-256775" y="180350"/>
            <a:chExt cx="10365074" cy="4084124"/>
          </a:xfrm>
        </p:grpSpPr>
        <p:pic>
          <p:nvPicPr>
            <p:cNvPr id="130" name="Google Shape;130;p20"/>
            <p:cNvPicPr preferRelativeResize="0"/>
            <p:nvPr/>
          </p:nvPicPr>
          <p:blipFill rotWithShape="1">
            <a:blip r:embed="rId3">
              <a:alphaModFix amt="70000"/>
            </a:blip>
            <a:srcRect b="28196" l="30644" r="30644" t="28196"/>
            <a:stretch/>
          </p:blipFill>
          <p:spPr>
            <a:xfrm>
              <a:off x="8117200" y="180350"/>
              <a:ext cx="1991099" cy="2242949"/>
            </a:xfrm>
            <a:prstGeom prst="rect">
              <a:avLst/>
            </a:prstGeom>
            <a:noFill/>
            <a:ln>
              <a:noFill/>
            </a:ln>
          </p:spPr>
        </p:pic>
        <p:pic>
          <p:nvPicPr>
            <p:cNvPr id="131" name="Google Shape;131;p20"/>
            <p:cNvPicPr preferRelativeResize="0"/>
            <p:nvPr/>
          </p:nvPicPr>
          <p:blipFill rotWithShape="1">
            <a:blip r:embed="rId3">
              <a:alphaModFix amt="70000"/>
            </a:blip>
            <a:srcRect b="28196" l="30644" r="30644" t="28196"/>
            <a:stretch/>
          </p:blipFill>
          <p:spPr>
            <a:xfrm>
              <a:off x="-256775" y="2829800"/>
              <a:ext cx="1273574" cy="1434675"/>
            </a:xfrm>
            <a:prstGeom prst="rect">
              <a:avLst/>
            </a:prstGeom>
            <a:noFill/>
            <a:ln>
              <a:noFill/>
            </a:ln>
          </p:spPr>
        </p:pic>
      </p:grpSp>
      <p:sp>
        <p:nvSpPr>
          <p:cNvPr id="132" name="Google Shape;132;p20"/>
          <p:cNvSpPr txBox="1"/>
          <p:nvPr>
            <p:ph type="title"/>
          </p:nvPr>
        </p:nvSpPr>
        <p:spPr>
          <a:xfrm>
            <a:off x="2317950" y="1307100"/>
            <a:ext cx="4508100" cy="2529300"/>
          </a:xfrm>
          <a:prstGeom prst="rect">
            <a:avLst/>
          </a:prstGeom>
        </p:spPr>
        <p:txBody>
          <a:bodyPr anchorCtr="0" anchor="ctr" bIns="91425" lIns="91425" spcFirstLastPara="1" rIns="91425" wrap="square" tIns="91425">
            <a:noAutofit/>
          </a:bodyPr>
          <a:lstStyle>
            <a:lvl1pPr lvl="0" rtl="0" algn="ctr">
              <a:lnSpc>
                <a:spcPct val="80000"/>
              </a:lnSpc>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p:txBody>
      </p:sp>
      <p:grpSp>
        <p:nvGrpSpPr>
          <p:cNvPr id="133" name="Google Shape;133;p20"/>
          <p:cNvGrpSpPr/>
          <p:nvPr/>
        </p:nvGrpSpPr>
        <p:grpSpPr>
          <a:xfrm>
            <a:off x="0" y="236950"/>
            <a:ext cx="8859700" cy="0"/>
            <a:chOff x="0" y="236950"/>
            <a:chExt cx="8859700" cy="0"/>
          </a:xfrm>
        </p:grpSpPr>
        <p:cxnSp>
          <p:nvCxnSpPr>
            <p:cNvPr id="134" name="Google Shape;134;p20"/>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135" name="Google Shape;135;p20"/>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136" name="Google Shape;136;p20"/>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37" name="Shape 137"/>
        <p:cNvGrpSpPr/>
        <p:nvPr/>
      </p:nvGrpSpPr>
      <p:grpSpPr>
        <a:xfrm>
          <a:off x="0" y="0"/>
          <a:ext cx="0" cy="0"/>
          <a:chOff x="0" y="0"/>
          <a:chExt cx="0" cy="0"/>
        </a:xfrm>
      </p:grpSpPr>
      <p:pic>
        <p:nvPicPr>
          <p:cNvPr id="138" name="Google Shape;138;p21"/>
          <p:cNvPicPr preferRelativeResize="0"/>
          <p:nvPr/>
        </p:nvPicPr>
        <p:blipFill rotWithShape="1">
          <a:blip r:embed="rId2">
            <a:alphaModFix amt="65000"/>
          </a:blip>
          <a:srcRect b="0" l="0" r="0" t="0"/>
          <a:stretch/>
        </p:blipFill>
        <p:spPr>
          <a:xfrm>
            <a:off x="0" y="0"/>
            <a:ext cx="9144000" cy="5143500"/>
          </a:xfrm>
          <a:prstGeom prst="rect">
            <a:avLst/>
          </a:prstGeom>
          <a:noFill/>
          <a:ln>
            <a:noFill/>
          </a:ln>
        </p:spPr>
      </p:pic>
      <p:grpSp>
        <p:nvGrpSpPr>
          <p:cNvPr id="139" name="Google Shape;139;p21"/>
          <p:cNvGrpSpPr/>
          <p:nvPr/>
        </p:nvGrpSpPr>
        <p:grpSpPr>
          <a:xfrm>
            <a:off x="-945675" y="490625"/>
            <a:ext cx="10336924" cy="5009274"/>
            <a:chOff x="-945675" y="490625"/>
            <a:chExt cx="10336924" cy="5009274"/>
          </a:xfrm>
        </p:grpSpPr>
        <p:pic>
          <p:nvPicPr>
            <p:cNvPr id="140" name="Google Shape;140;p21"/>
            <p:cNvPicPr preferRelativeResize="0"/>
            <p:nvPr/>
          </p:nvPicPr>
          <p:blipFill rotWithShape="1">
            <a:blip r:embed="rId3">
              <a:alphaModFix amt="70000"/>
            </a:blip>
            <a:srcRect b="28196" l="30644" r="30644" t="28196"/>
            <a:stretch/>
          </p:blipFill>
          <p:spPr>
            <a:xfrm>
              <a:off x="-945675" y="490625"/>
              <a:ext cx="1991099" cy="2242949"/>
            </a:xfrm>
            <a:prstGeom prst="rect">
              <a:avLst/>
            </a:prstGeom>
            <a:noFill/>
            <a:ln>
              <a:noFill/>
            </a:ln>
          </p:spPr>
        </p:pic>
        <p:pic>
          <p:nvPicPr>
            <p:cNvPr id="141" name="Google Shape;141;p21"/>
            <p:cNvPicPr preferRelativeResize="0"/>
            <p:nvPr/>
          </p:nvPicPr>
          <p:blipFill rotWithShape="1">
            <a:blip r:embed="rId3">
              <a:alphaModFix amt="70000"/>
            </a:blip>
            <a:srcRect b="28196" l="30644" r="30644" t="28196"/>
            <a:stretch/>
          </p:blipFill>
          <p:spPr>
            <a:xfrm>
              <a:off x="7457550" y="4065225"/>
              <a:ext cx="1273574" cy="1434675"/>
            </a:xfrm>
            <a:prstGeom prst="rect">
              <a:avLst/>
            </a:prstGeom>
            <a:noFill/>
            <a:ln>
              <a:noFill/>
            </a:ln>
          </p:spPr>
        </p:pic>
        <p:pic>
          <p:nvPicPr>
            <p:cNvPr id="142" name="Google Shape;142;p21"/>
            <p:cNvPicPr preferRelativeResize="0"/>
            <p:nvPr/>
          </p:nvPicPr>
          <p:blipFill rotWithShape="1">
            <a:blip r:embed="rId3">
              <a:alphaModFix amt="70000"/>
            </a:blip>
            <a:srcRect b="28196" l="30644" r="30644" t="28196"/>
            <a:stretch/>
          </p:blipFill>
          <p:spPr>
            <a:xfrm>
              <a:off x="8686424" y="1273125"/>
              <a:ext cx="704824" cy="793976"/>
            </a:xfrm>
            <a:prstGeom prst="rect">
              <a:avLst/>
            </a:prstGeom>
            <a:noFill/>
            <a:ln>
              <a:noFill/>
            </a:ln>
          </p:spPr>
        </p:pic>
      </p:grpSp>
      <p:sp>
        <p:nvSpPr>
          <p:cNvPr id="143" name="Google Shape;143;p21"/>
          <p:cNvSpPr txBox="1"/>
          <p:nvPr>
            <p:ph type="title"/>
          </p:nvPr>
        </p:nvSpPr>
        <p:spPr>
          <a:xfrm>
            <a:off x="2135550" y="1189100"/>
            <a:ext cx="4872900" cy="19644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6000"/>
              <a:buNone/>
              <a:defRPr sz="60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p:txBody>
      </p:sp>
      <p:sp>
        <p:nvSpPr>
          <p:cNvPr id="144" name="Google Shape;144;p21"/>
          <p:cNvSpPr txBox="1"/>
          <p:nvPr>
            <p:ph idx="1" type="subTitle"/>
          </p:nvPr>
        </p:nvSpPr>
        <p:spPr>
          <a:xfrm>
            <a:off x="2135550" y="3153500"/>
            <a:ext cx="4872900" cy="671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grpSp>
        <p:nvGrpSpPr>
          <p:cNvPr id="145" name="Google Shape;145;p21"/>
          <p:cNvGrpSpPr/>
          <p:nvPr/>
        </p:nvGrpSpPr>
        <p:grpSpPr>
          <a:xfrm>
            <a:off x="0" y="236950"/>
            <a:ext cx="8859700" cy="0"/>
            <a:chOff x="0" y="236950"/>
            <a:chExt cx="8859700" cy="0"/>
          </a:xfrm>
        </p:grpSpPr>
        <p:cxnSp>
          <p:nvCxnSpPr>
            <p:cNvPr id="146" name="Google Shape;146;p21"/>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147" name="Google Shape;147;p21"/>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148" name="Google Shape;148;p21"/>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49" name="Shape 149"/>
        <p:cNvGrpSpPr/>
        <p:nvPr/>
      </p:nvGrpSpPr>
      <p:grpSpPr>
        <a:xfrm>
          <a:off x="0" y="0"/>
          <a:ext cx="0" cy="0"/>
          <a:chOff x="0" y="0"/>
          <a:chExt cx="0" cy="0"/>
        </a:xfrm>
      </p:grpSpPr>
      <p:sp>
        <p:nvSpPr>
          <p:cNvPr id="150" name="Google Shape;150;p22"/>
          <p:cNvSpPr/>
          <p:nvPr>
            <p:ph idx="2" type="pic"/>
          </p:nvPr>
        </p:nvSpPr>
        <p:spPr>
          <a:xfrm>
            <a:off x="0" y="0"/>
            <a:ext cx="9144000" cy="5143500"/>
          </a:xfrm>
          <a:prstGeom prst="rect">
            <a:avLst/>
          </a:prstGeom>
          <a:noFill/>
          <a:ln>
            <a:noFill/>
          </a:ln>
        </p:spPr>
      </p:sp>
      <p:sp>
        <p:nvSpPr>
          <p:cNvPr id="151" name="Google Shape;151;p22"/>
          <p:cNvSpPr txBox="1"/>
          <p:nvPr>
            <p:ph type="title"/>
          </p:nvPr>
        </p:nvSpPr>
        <p:spPr>
          <a:xfrm>
            <a:off x="1948800" y="4146800"/>
            <a:ext cx="5246400" cy="4572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Clr>
                <a:schemeClr val="dk2"/>
              </a:buClr>
              <a:buSzPts val="1800"/>
              <a:buNone/>
              <a:defRPr sz="1800">
                <a:solidFill>
                  <a:schemeClr val="dk2"/>
                </a:solidFill>
              </a:defRPr>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52" name="Shape 152"/>
        <p:cNvGrpSpPr/>
        <p:nvPr/>
      </p:nvGrpSpPr>
      <p:grpSpPr>
        <a:xfrm>
          <a:off x="0" y="0"/>
          <a:ext cx="0" cy="0"/>
          <a:chOff x="0" y="0"/>
          <a:chExt cx="0" cy="0"/>
        </a:xfrm>
      </p:grpSpPr>
      <p:pic>
        <p:nvPicPr>
          <p:cNvPr id="153" name="Google Shape;153;p23"/>
          <p:cNvPicPr preferRelativeResize="0"/>
          <p:nvPr/>
        </p:nvPicPr>
        <p:blipFill>
          <a:blip r:embed="rId2">
            <a:alphaModFix amt="65000"/>
          </a:blip>
          <a:stretch>
            <a:fillRect/>
          </a:stretch>
        </p:blipFill>
        <p:spPr>
          <a:xfrm>
            <a:off x="0" y="0"/>
            <a:ext cx="9144000" cy="5143500"/>
          </a:xfrm>
          <a:prstGeom prst="rect">
            <a:avLst/>
          </a:prstGeom>
          <a:noFill/>
          <a:ln>
            <a:noFill/>
          </a:ln>
        </p:spPr>
      </p:pic>
      <p:grpSp>
        <p:nvGrpSpPr>
          <p:cNvPr id="154" name="Google Shape;154;p23"/>
          <p:cNvGrpSpPr/>
          <p:nvPr/>
        </p:nvGrpSpPr>
        <p:grpSpPr>
          <a:xfrm>
            <a:off x="-898500" y="-1178600"/>
            <a:ext cx="10336924" cy="6904824"/>
            <a:chOff x="-898500" y="-1178600"/>
            <a:chExt cx="10336924" cy="6904824"/>
          </a:xfrm>
        </p:grpSpPr>
        <p:pic>
          <p:nvPicPr>
            <p:cNvPr id="155" name="Google Shape;155;p23"/>
            <p:cNvPicPr preferRelativeResize="0"/>
            <p:nvPr/>
          </p:nvPicPr>
          <p:blipFill rotWithShape="1">
            <a:blip r:embed="rId3">
              <a:alphaModFix amt="70000"/>
            </a:blip>
            <a:srcRect b="28196" l="30644" r="30644" t="28196"/>
            <a:stretch/>
          </p:blipFill>
          <p:spPr>
            <a:xfrm>
              <a:off x="-898500" y="-1178600"/>
              <a:ext cx="1991099" cy="2242949"/>
            </a:xfrm>
            <a:prstGeom prst="rect">
              <a:avLst/>
            </a:prstGeom>
            <a:noFill/>
            <a:ln>
              <a:noFill/>
            </a:ln>
          </p:spPr>
        </p:pic>
        <p:pic>
          <p:nvPicPr>
            <p:cNvPr id="156" name="Google Shape;156;p23"/>
            <p:cNvPicPr preferRelativeResize="0"/>
            <p:nvPr/>
          </p:nvPicPr>
          <p:blipFill rotWithShape="1">
            <a:blip r:embed="rId3">
              <a:alphaModFix amt="70000"/>
            </a:blip>
            <a:srcRect b="28196" l="30644" r="30644" t="28196"/>
            <a:stretch/>
          </p:blipFill>
          <p:spPr>
            <a:xfrm>
              <a:off x="4505750" y="4291550"/>
              <a:ext cx="1273574" cy="1434675"/>
            </a:xfrm>
            <a:prstGeom prst="rect">
              <a:avLst/>
            </a:prstGeom>
            <a:noFill/>
            <a:ln>
              <a:noFill/>
            </a:ln>
          </p:spPr>
        </p:pic>
        <p:pic>
          <p:nvPicPr>
            <p:cNvPr id="157" name="Google Shape;157;p23"/>
            <p:cNvPicPr preferRelativeResize="0"/>
            <p:nvPr/>
          </p:nvPicPr>
          <p:blipFill rotWithShape="1">
            <a:blip r:embed="rId3">
              <a:alphaModFix amt="70000"/>
            </a:blip>
            <a:srcRect b="28196" l="30644" r="30644" t="28196"/>
            <a:stretch/>
          </p:blipFill>
          <p:spPr>
            <a:xfrm>
              <a:off x="8733599" y="603550"/>
              <a:ext cx="704824" cy="793976"/>
            </a:xfrm>
            <a:prstGeom prst="rect">
              <a:avLst/>
            </a:prstGeom>
            <a:noFill/>
            <a:ln>
              <a:noFill/>
            </a:ln>
          </p:spPr>
        </p:pic>
      </p:grpSp>
      <p:sp>
        <p:nvSpPr>
          <p:cNvPr id="158" name="Google Shape;158;p23"/>
          <p:cNvSpPr txBox="1"/>
          <p:nvPr>
            <p:ph hasCustomPrompt="1" type="title"/>
          </p:nvPr>
        </p:nvSpPr>
        <p:spPr>
          <a:xfrm>
            <a:off x="713225" y="1791825"/>
            <a:ext cx="4275300" cy="1177500"/>
          </a:xfrm>
          <a:prstGeom prst="rect">
            <a:avLst/>
          </a:prstGeom>
        </p:spPr>
        <p:txBody>
          <a:bodyPr anchorCtr="0" anchor="b" bIns="91425" lIns="91425" spcFirstLastPara="1" rIns="91425" wrap="square" tIns="91425">
            <a:noAutofit/>
          </a:bodyPr>
          <a:lstStyle>
            <a:lvl1pPr lvl="0" rtl="0">
              <a:spcBef>
                <a:spcPts val="0"/>
              </a:spcBef>
              <a:spcAft>
                <a:spcPts val="0"/>
              </a:spcAft>
              <a:buSzPts val="6000"/>
              <a:buNone/>
              <a:defRPr sz="6000">
                <a:solidFill>
                  <a:schemeClr val="lt1"/>
                </a:solidFill>
              </a:defRPr>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159" name="Google Shape;159;p23"/>
          <p:cNvSpPr txBox="1"/>
          <p:nvPr>
            <p:ph idx="1" type="subTitle"/>
          </p:nvPr>
        </p:nvSpPr>
        <p:spPr>
          <a:xfrm>
            <a:off x="2962625" y="2969325"/>
            <a:ext cx="2025900" cy="667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grpSp>
        <p:nvGrpSpPr>
          <p:cNvPr id="160" name="Google Shape;160;p23"/>
          <p:cNvGrpSpPr/>
          <p:nvPr/>
        </p:nvGrpSpPr>
        <p:grpSpPr>
          <a:xfrm>
            <a:off x="0" y="236950"/>
            <a:ext cx="8859700" cy="0"/>
            <a:chOff x="0" y="236950"/>
            <a:chExt cx="8859700" cy="0"/>
          </a:xfrm>
        </p:grpSpPr>
        <p:cxnSp>
          <p:nvCxnSpPr>
            <p:cNvPr id="161" name="Google Shape;161;p23"/>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162" name="Google Shape;162;p23"/>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163" name="Google Shape;163;p23"/>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164" name="Shape 164"/>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_1_1_1_1_1">
    <p:spTree>
      <p:nvGrpSpPr>
        <p:cNvPr id="165" name="Shape 165"/>
        <p:cNvGrpSpPr/>
        <p:nvPr/>
      </p:nvGrpSpPr>
      <p:grpSpPr>
        <a:xfrm>
          <a:off x="0" y="0"/>
          <a:ext cx="0" cy="0"/>
          <a:chOff x="0" y="0"/>
          <a:chExt cx="0" cy="0"/>
        </a:xfrm>
      </p:grpSpPr>
      <p:pic>
        <p:nvPicPr>
          <p:cNvPr id="166" name="Google Shape;166;p25"/>
          <p:cNvPicPr preferRelativeResize="0"/>
          <p:nvPr/>
        </p:nvPicPr>
        <p:blipFill>
          <a:blip r:embed="rId2">
            <a:alphaModFix amt="65000"/>
          </a:blip>
          <a:stretch>
            <a:fillRect/>
          </a:stretch>
        </p:blipFill>
        <p:spPr>
          <a:xfrm flipH="1" rot="10800000">
            <a:off x="0" y="0"/>
            <a:ext cx="9144000" cy="5143500"/>
          </a:xfrm>
          <a:prstGeom prst="rect">
            <a:avLst/>
          </a:prstGeom>
          <a:noFill/>
          <a:ln>
            <a:noFill/>
          </a:ln>
        </p:spPr>
      </p:pic>
      <p:grpSp>
        <p:nvGrpSpPr>
          <p:cNvPr id="167" name="Google Shape;167;p25"/>
          <p:cNvGrpSpPr/>
          <p:nvPr/>
        </p:nvGrpSpPr>
        <p:grpSpPr>
          <a:xfrm>
            <a:off x="-772700" y="236962"/>
            <a:ext cx="11731286" cy="6057263"/>
            <a:chOff x="-772700" y="236962"/>
            <a:chExt cx="11731286" cy="6057263"/>
          </a:xfrm>
        </p:grpSpPr>
        <p:pic>
          <p:nvPicPr>
            <p:cNvPr id="168" name="Google Shape;168;p25"/>
            <p:cNvPicPr preferRelativeResize="0"/>
            <p:nvPr/>
          </p:nvPicPr>
          <p:blipFill rotWithShape="1">
            <a:blip r:embed="rId3">
              <a:alphaModFix amt="70000"/>
            </a:blip>
            <a:srcRect b="28196" l="30644" r="30644" t="28196"/>
            <a:stretch/>
          </p:blipFill>
          <p:spPr>
            <a:xfrm>
              <a:off x="-772700" y="4051275"/>
              <a:ext cx="1991099" cy="2242949"/>
            </a:xfrm>
            <a:prstGeom prst="rect">
              <a:avLst/>
            </a:prstGeom>
            <a:noFill/>
            <a:ln>
              <a:noFill/>
            </a:ln>
          </p:spPr>
        </p:pic>
        <p:pic>
          <p:nvPicPr>
            <p:cNvPr id="169" name="Google Shape;169;p25"/>
            <p:cNvPicPr preferRelativeResize="0"/>
            <p:nvPr/>
          </p:nvPicPr>
          <p:blipFill rotWithShape="1">
            <a:blip r:embed="rId3">
              <a:alphaModFix amt="70000"/>
            </a:blip>
            <a:srcRect b="28196" l="30644" r="30644" t="28196"/>
            <a:stretch/>
          </p:blipFill>
          <p:spPr>
            <a:xfrm>
              <a:off x="8266062" y="236962"/>
              <a:ext cx="2692524" cy="3033126"/>
            </a:xfrm>
            <a:prstGeom prst="rect">
              <a:avLst/>
            </a:prstGeom>
            <a:noFill/>
            <a:ln>
              <a:noFill/>
            </a:ln>
          </p:spPr>
        </p:pic>
      </p:grpSp>
      <p:sp>
        <p:nvSpPr>
          <p:cNvPr id="170" name="Google Shape;170;p25"/>
          <p:cNvSpPr txBox="1"/>
          <p:nvPr>
            <p:ph type="title"/>
          </p:nvPr>
        </p:nvSpPr>
        <p:spPr>
          <a:xfrm>
            <a:off x="720000" y="539500"/>
            <a:ext cx="7704000" cy="5760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71" name="Google Shape;171;p25"/>
          <p:cNvSpPr txBox="1"/>
          <p:nvPr>
            <p:ph hasCustomPrompt="1" idx="2" type="title"/>
          </p:nvPr>
        </p:nvSpPr>
        <p:spPr>
          <a:xfrm>
            <a:off x="720000" y="1785825"/>
            <a:ext cx="693300" cy="457200"/>
          </a:xfrm>
          <a:prstGeom prst="rect">
            <a:avLst/>
          </a:prstGeom>
          <a:noFill/>
        </p:spPr>
        <p:txBody>
          <a:bodyPr anchorCtr="0" anchor="ctr" bIns="91425" lIns="91425" spcFirstLastPara="1" rIns="91425" wrap="square" tIns="91425">
            <a:noAutofit/>
          </a:bodyPr>
          <a:lstStyle>
            <a:lvl1pPr lvl="0" rtl="0" algn="r">
              <a:spcBef>
                <a:spcPts val="0"/>
              </a:spcBef>
              <a:spcAft>
                <a:spcPts val="0"/>
              </a:spcAft>
              <a:buSzPts val="2700"/>
              <a:buNone/>
              <a:defRPr sz="2700">
                <a:solidFill>
                  <a:schemeClr val="lt1"/>
                </a:solidFill>
              </a:defRPr>
            </a:lvl1pPr>
            <a:lvl2pPr lvl="1" rtl="0">
              <a:spcBef>
                <a:spcPts val="0"/>
              </a:spcBef>
              <a:spcAft>
                <a:spcPts val="0"/>
              </a:spcAft>
              <a:buSzPts val="2700"/>
              <a:buNone/>
              <a:defRPr sz="2700"/>
            </a:lvl2pPr>
            <a:lvl3pPr lvl="2" rtl="0">
              <a:spcBef>
                <a:spcPts val="0"/>
              </a:spcBef>
              <a:spcAft>
                <a:spcPts val="0"/>
              </a:spcAft>
              <a:buSzPts val="2700"/>
              <a:buNone/>
              <a:defRPr sz="2700"/>
            </a:lvl3pPr>
            <a:lvl4pPr lvl="3" rtl="0">
              <a:spcBef>
                <a:spcPts val="0"/>
              </a:spcBef>
              <a:spcAft>
                <a:spcPts val="0"/>
              </a:spcAft>
              <a:buSzPts val="2700"/>
              <a:buNone/>
              <a:defRPr sz="2700"/>
            </a:lvl4pPr>
            <a:lvl5pPr lvl="4" rtl="0">
              <a:spcBef>
                <a:spcPts val="0"/>
              </a:spcBef>
              <a:spcAft>
                <a:spcPts val="0"/>
              </a:spcAft>
              <a:buSzPts val="2700"/>
              <a:buNone/>
              <a:defRPr sz="2700"/>
            </a:lvl5pPr>
            <a:lvl6pPr lvl="5" rtl="0">
              <a:spcBef>
                <a:spcPts val="0"/>
              </a:spcBef>
              <a:spcAft>
                <a:spcPts val="0"/>
              </a:spcAft>
              <a:buSzPts val="2700"/>
              <a:buNone/>
              <a:defRPr sz="2700"/>
            </a:lvl6pPr>
            <a:lvl7pPr lvl="6" rtl="0">
              <a:spcBef>
                <a:spcPts val="0"/>
              </a:spcBef>
              <a:spcAft>
                <a:spcPts val="0"/>
              </a:spcAft>
              <a:buSzPts val="2700"/>
              <a:buNone/>
              <a:defRPr sz="2700"/>
            </a:lvl7pPr>
            <a:lvl8pPr lvl="7" rtl="0">
              <a:spcBef>
                <a:spcPts val="0"/>
              </a:spcBef>
              <a:spcAft>
                <a:spcPts val="0"/>
              </a:spcAft>
              <a:buSzPts val="2700"/>
              <a:buNone/>
              <a:defRPr sz="2700"/>
            </a:lvl8pPr>
            <a:lvl9pPr lvl="8" rtl="0">
              <a:spcBef>
                <a:spcPts val="0"/>
              </a:spcBef>
              <a:spcAft>
                <a:spcPts val="0"/>
              </a:spcAft>
              <a:buSzPts val="2700"/>
              <a:buNone/>
              <a:defRPr sz="2700"/>
            </a:lvl9pPr>
          </a:lstStyle>
          <a:p>
            <a:r>
              <a:t>xx%</a:t>
            </a:r>
          </a:p>
        </p:txBody>
      </p:sp>
      <p:sp>
        <p:nvSpPr>
          <p:cNvPr id="172" name="Google Shape;172;p25"/>
          <p:cNvSpPr txBox="1"/>
          <p:nvPr>
            <p:ph hasCustomPrompt="1" idx="3" type="title"/>
          </p:nvPr>
        </p:nvSpPr>
        <p:spPr>
          <a:xfrm>
            <a:off x="4767250" y="1785825"/>
            <a:ext cx="693300" cy="457200"/>
          </a:xfrm>
          <a:prstGeom prst="rect">
            <a:avLst/>
          </a:prstGeom>
          <a:noFill/>
        </p:spPr>
        <p:txBody>
          <a:bodyPr anchorCtr="0" anchor="ctr" bIns="91425" lIns="91425" spcFirstLastPara="1" rIns="91425" wrap="square" tIns="91425">
            <a:noAutofit/>
          </a:bodyPr>
          <a:lstStyle>
            <a:lvl1pPr lvl="0" rtl="0" algn="r">
              <a:spcBef>
                <a:spcPts val="0"/>
              </a:spcBef>
              <a:spcAft>
                <a:spcPts val="0"/>
              </a:spcAft>
              <a:buSzPts val="2700"/>
              <a:buNone/>
              <a:defRPr sz="2700">
                <a:solidFill>
                  <a:schemeClr val="lt1"/>
                </a:solidFill>
              </a:defRPr>
            </a:lvl1pPr>
            <a:lvl2pPr lvl="1" rtl="0">
              <a:spcBef>
                <a:spcPts val="0"/>
              </a:spcBef>
              <a:spcAft>
                <a:spcPts val="0"/>
              </a:spcAft>
              <a:buSzPts val="2700"/>
              <a:buNone/>
              <a:defRPr sz="2700"/>
            </a:lvl2pPr>
            <a:lvl3pPr lvl="2" rtl="0">
              <a:spcBef>
                <a:spcPts val="0"/>
              </a:spcBef>
              <a:spcAft>
                <a:spcPts val="0"/>
              </a:spcAft>
              <a:buSzPts val="2700"/>
              <a:buNone/>
              <a:defRPr sz="2700"/>
            </a:lvl3pPr>
            <a:lvl4pPr lvl="3" rtl="0">
              <a:spcBef>
                <a:spcPts val="0"/>
              </a:spcBef>
              <a:spcAft>
                <a:spcPts val="0"/>
              </a:spcAft>
              <a:buSzPts val="2700"/>
              <a:buNone/>
              <a:defRPr sz="2700"/>
            </a:lvl4pPr>
            <a:lvl5pPr lvl="4" rtl="0">
              <a:spcBef>
                <a:spcPts val="0"/>
              </a:spcBef>
              <a:spcAft>
                <a:spcPts val="0"/>
              </a:spcAft>
              <a:buSzPts val="2700"/>
              <a:buNone/>
              <a:defRPr sz="2700"/>
            </a:lvl5pPr>
            <a:lvl6pPr lvl="5" rtl="0">
              <a:spcBef>
                <a:spcPts val="0"/>
              </a:spcBef>
              <a:spcAft>
                <a:spcPts val="0"/>
              </a:spcAft>
              <a:buSzPts val="2700"/>
              <a:buNone/>
              <a:defRPr sz="2700"/>
            </a:lvl6pPr>
            <a:lvl7pPr lvl="6" rtl="0">
              <a:spcBef>
                <a:spcPts val="0"/>
              </a:spcBef>
              <a:spcAft>
                <a:spcPts val="0"/>
              </a:spcAft>
              <a:buSzPts val="2700"/>
              <a:buNone/>
              <a:defRPr sz="2700"/>
            </a:lvl7pPr>
            <a:lvl8pPr lvl="7" rtl="0">
              <a:spcBef>
                <a:spcPts val="0"/>
              </a:spcBef>
              <a:spcAft>
                <a:spcPts val="0"/>
              </a:spcAft>
              <a:buSzPts val="2700"/>
              <a:buNone/>
              <a:defRPr sz="2700"/>
            </a:lvl8pPr>
            <a:lvl9pPr lvl="8" rtl="0">
              <a:spcBef>
                <a:spcPts val="0"/>
              </a:spcBef>
              <a:spcAft>
                <a:spcPts val="0"/>
              </a:spcAft>
              <a:buSzPts val="2700"/>
              <a:buNone/>
              <a:defRPr sz="2700"/>
            </a:lvl9pPr>
          </a:lstStyle>
          <a:p>
            <a:r>
              <a:t>xx%</a:t>
            </a:r>
          </a:p>
        </p:txBody>
      </p:sp>
      <p:sp>
        <p:nvSpPr>
          <p:cNvPr id="173" name="Google Shape;173;p25"/>
          <p:cNvSpPr txBox="1"/>
          <p:nvPr>
            <p:ph hasCustomPrompt="1" idx="4" type="title"/>
          </p:nvPr>
        </p:nvSpPr>
        <p:spPr>
          <a:xfrm>
            <a:off x="720000" y="2519250"/>
            <a:ext cx="693300" cy="457200"/>
          </a:xfrm>
          <a:prstGeom prst="rect">
            <a:avLst/>
          </a:prstGeom>
          <a:noFill/>
        </p:spPr>
        <p:txBody>
          <a:bodyPr anchorCtr="0" anchor="ctr" bIns="91425" lIns="91425" spcFirstLastPara="1" rIns="91425" wrap="square" tIns="91425">
            <a:noAutofit/>
          </a:bodyPr>
          <a:lstStyle>
            <a:lvl1pPr lvl="0" rtl="0" algn="r">
              <a:spcBef>
                <a:spcPts val="0"/>
              </a:spcBef>
              <a:spcAft>
                <a:spcPts val="0"/>
              </a:spcAft>
              <a:buSzPts val="2700"/>
              <a:buNone/>
              <a:defRPr sz="2700">
                <a:solidFill>
                  <a:schemeClr val="lt1"/>
                </a:solidFill>
              </a:defRPr>
            </a:lvl1pPr>
            <a:lvl2pPr lvl="1" rtl="0">
              <a:spcBef>
                <a:spcPts val="0"/>
              </a:spcBef>
              <a:spcAft>
                <a:spcPts val="0"/>
              </a:spcAft>
              <a:buSzPts val="2700"/>
              <a:buNone/>
              <a:defRPr sz="2700"/>
            </a:lvl2pPr>
            <a:lvl3pPr lvl="2" rtl="0">
              <a:spcBef>
                <a:spcPts val="0"/>
              </a:spcBef>
              <a:spcAft>
                <a:spcPts val="0"/>
              </a:spcAft>
              <a:buSzPts val="2700"/>
              <a:buNone/>
              <a:defRPr sz="2700"/>
            </a:lvl3pPr>
            <a:lvl4pPr lvl="3" rtl="0">
              <a:spcBef>
                <a:spcPts val="0"/>
              </a:spcBef>
              <a:spcAft>
                <a:spcPts val="0"/>
              </a:spcAft>
              <a:buSzPts val="2700"/>
              <a:buNone/>
              <a:defRPr sz="2700"/>
            </a:lvl4pPr>
            <a:lvl5pPr lvl="4" rtl="0">
              <a:spcBef>
                <a:spcPts val="0"/>
              </a:spcBef>
              <a:spcAft>
                <a:spcPts val="0"/>
              </a:spcAft>
              <a:buSzPts val="2700"/>
              <a:buNone/>
              <a:defRPr sz="2700"/>
            </a:lvl5pPr>
            <a:lvl6pPr lvl="5" rtl="0">
              <a:spcBef>
                <a:spcPts val="0"/>
              </a:spcBef>
              <a:spcAft>
                <a:spcPts val="0"/>
              </a:spcAft>
              <a:buSzPts val="2700"/>
              <a:buNone/>
              <a:defRPr sz="2700"/>
            </a:lvl6pPr>
            <a:lvl7pPr lvl="6" rtl="0">
              <a:spcBef>
                <a:spcPts val="0"/>
              </a:spcBef>
              <a:spcAft>
                <a:spcPts val="0"/>
              </a:spcAft>
              <a:buSzPts val="2700"/>
              <a:buNone/>
              <a:defRPr sz="2700"/>
            </a:lvl7pPr>
            <a:lvl8pPr lvl="7" rtl="0">
              <a:spcBef>
                <a:spcPts val="0"/>
              </a:spcBef>
              <a:spcAft>
                <a:spcPts val="0"/>
              </a:spcAft>
              <a:buSzPts val="2700"/>
              <a:buNone/>
              <a:defRPr sz="2700"/>
            </a:lvl8pPr>
            <a:lvl9pPr lvl="8" rtl="0">
              <a:spcBef>
                <a:spcPts val="0"/>
              </a:spcBef>
              <a:spcAft>
                <a:spcPts val="0"/>
              </a:spcAft>
              <a:buSzPts val="2700"/>
              <a:buNone/>
              <a:defRPr sz="2700"/>
            </a:lvl9pPr>
          </a:lstStyle>
          <a:p>
            <a:r>
              <a:t>xx%</a:t>
            </a:r>
          </a:p>
        </p:txBody>
      </p:sp>
      <p:sp>
        <p:nvSpPr>
          <p:cNvPr id="174" name="Google Shape;174;p25"/>
          <p:cNvSpPr txBox="1"/>
          <p:nvPr>
            <p:ph hasCustomPrompt="1" idx="5" type="title"/>
          </p:nvPr>
        </p:nvSpPr>
        <p:spPr>
          <a:xfrm>
            <a:off x="4767250" y="2519250"/>
            <a:ext cx="693300" cy="457200"/>
          </a:xfrm>
          <a:prstGeom prst="rect">
            <a:avLst/>
          </a:prstGeom>
          <a:noFill/>
        </p:spPr>
        <p:txBody>
          <a:bodyPr anchorCtr="0" anchor="ctr" bIns="91425" lIns="91425" spcFirstLastPara="1" rIns="91425" wrap="square" tIns="91425">
            <a:noAutofit/>
          </a:bodyPr>
          <a:lstStyle>
            <a:lvl1pPr lvl="0" rtl="0" algn="r">
              <a:spcBef>
                <a:spcPts val="0"/>
              </a:spcBef>
              <a:spcAft>
                <a:spcPts val="0"/>
              </a:spcAft>
              <a:buSzPts val="2700"/>
              <a:buNone/>
              <a:defRPr sz="2700">
                <a:solidFill>
                  <a:schemeClr val="lt1"/>
                </a:solidFill>
              </a:defRPr>
            </a:lvl1pPr>
            <a:lvl2pPr lvl="1" rtl="0">
              <a:spcBef>
                <a:spcPts val="0"/>
              </a:spcBef>
              <a:spcAft>
                <a:spcPts val="0"/>
              </a:spcAft>
              <a:buSzPts val="2700"/>
              <a:buNone/>
              <a:defRPr sz="2700"/>
            </a:lvl2pPr>
            <a:lvl3pPr lvl="2" rtl="0">
              <a:spcBef>
                <a:spcPts val="0"/>
              </a:spcBef>
              <a:spcAft>
                <a:spcPts val="0"/>
              </a:spcAft>
              <a:buSzPts val="2700"/>
              <a:buNone/>
              <a:defRPr sz="2700"/>
            </a:lvl3pPr>
            <a:lvl4pPr lvl="3" rtl="0">
              <a:spcBef>
                <a:spcPts val="0"/>
              </a:spcBef>
              <a:spcAft>
                <a:spcPts val="0"/>
              </a:spcAft>
              <a:buSzPts val="2700"/>
              <a:buNone/>
              <a:defRPr sz="2700"/>
            </a:lvl4pPr>
            <a:lvl5pPr lvl="4" rtl="0">
              <a:spcBef>
                <a:spcPts val="0"/>
              </a:spcBef>
              <a:spcAft>
                <a:spcPts val="0"/>
              </a:spcAft>
              <a:buSzPts val="2700"/>
              <a:buNone/>
              <a:defRPr sz="2700"/>
            </a:lvl5pPr>
            <a:lvl6pPr lvl="5" rtl="0">
              <a:spcBef>
                <a:spcPts val="0"/>
              </a:spcBef>
              <a:spcAft>
                <a:spcPts val="0"/>
              </a:spcAft>
              <a:buSzPts val="2700"/>
              <a:buNone/>
              <a:defRPr sz="2700"/>
            </a:lvl6pPr>
            <a:lvl7pPr lvl="6" rtl="0">
              <a:spcBef>
                <a:spcPts val="0"/>
              </a:spcBef>
              <a:spcAft>
                <a:spcPts val="0"/>
              </a:spcAft>
              <a:buSzPts val="2700"/>
              <a:buNone/>
              <a:defRPr sz="2700"/>
            </a:lvl7pPr>
            <a:lvl8pPr lvl="7" rtl="0">
              <a:spcBef>
                <a:spcPts val="0"/>
              </a:spcBef>
              <a:spcAft>
                <a:spcPts val="0"/>
              </a:spcAft>
              <a:buSzPts val="2700"/>
              <a:buNone/>
              <a:defRPr sz="2700"/>
            </a:lvl8pPr>
            <a:lvl9pPr lvl="8" rtl="0">
              <a:spcBef>
                <a:spcPts val="0"/>
              </a:spcBef>
              <a:spcAft>
                <a:spcPts val="0"/>
              </a:spcAft>
              <a:buSzPts val="2700"/>
              <a:buNone/>
              <a:defRPr sz="2700"/>
            </a:lvl9pPr>
          </a:lstStyle>
          <a:p>
            <a:r>
              <a:t>xx%</a:t>
            </a:r>
          </a:p>
        </p:txBody>
      </p:sp>
      <p:sp>
        <p:nvSpPr>
          <p:cNvPr id="175" name="Google Shape;175;p25"/>
          <p:cNvSpPr txBox="1"/>
          <p:nvPr>
            <p:ph hasCustomPrompt="1" idx="6" type="title"/>
          </p:nvPr>
        </p:nvSpPr>
        <p:spPr>
          <a:xfrm>
            <a:off x="720000" y="3252675"/>
            <a:ext cx="693300" cy="457200"/>
          </a:xfrm>
          <a:prstGeom prst="rect">
            <a:avLst/>
          </a:prstGeom>
          <a:noFill/>
        </p:spPr>
        <p:txBody>
          <a:bodyPr anchorCtr="0" anchor="ctr" bIns="91425" lIns="91425" spcFirstLastPara="1" rIns="91425" wrap="square" tIns="91425">
            <a:noAutofit/>
          </a:bodyPr>
          <a:lstStyle>
            <a:lvl1pPr lvl="0" rtl="0" algn="r">
              <a:spcBef>
                <a:spcPts val="0"/>
              </a:spcBef>
              <a:spcAft>
                <a:spcPts val="0"/>
              </a:spcAft>
              <a:buSzPts val="2700"/>
              <a:buNone/>
              <a:defRPr sz="2700">
                <a:solidFill>
                  <a:schemeClr val="lt1"/>
                </a:solidFill>
              </a:defRPr>
            </a:lvl1pPr>
            <a:lvl2pPr lvl="1" rtl="0">
              <a:spcBef>
                <a:spcPts val="0"/>
              </a:spcBef>
              <a:spcAft>
                <a:spcPts val="0"/>
              </a:spcAft>
              <a:buSzPts val="2700"/>
              <a:buNone/>
              <a:defRPr sz="2700"/>
            </a:lvl2pPr>
            <a:lvl3pPr lvl="2" rtl="0">
              <a:spcBef>
                <a:spcPts val="0"/>
              </a:spcBef>
              <a:spcAft>
                <a:spcPts val="0"/>
              </a:spcAft>
              <a:buSzPts val="2700"/>
              <a:buNone/>
              <a:defRPr sz="2700"/>
            </a:lvl3pPr>
            <a:lvl4pPr lvl="3" rtl="0">
              <a:spcBef>
                <a:spcPts val="0"/>
              </a:spcBef>
              <a:spcAft>
                <a:spcPts val="0"/>
              </a:spcAft>
              <a:buSzPts val="2700"/>
              <a:buNone/>
              <a:defRPr sz="2700"/>
            </a:lvl4pPr>
            <a:lvl5pPr lvl="4" rtl="0">
              <a:spcBef>
                <a:spcPts val="0"/>
              </a:spcBef>
              <a:spcAft>
                <a:spcPts val="0"/>
              </a:spcAft>
              <a:buSzPts val="2700"/>
              <a:buNone/>
              <a:defRPr sz="2700"/>
            </a:lvl5pPr>
            <a:lvl6pPr lvl="5" rtl="0">
              <a:spcBef>
                <a:spcPts val="0"/>
              </a:spcBef>
              <a:spcAft>
                <a:spcPts val="0"/>
              </a:spcAft>
              <a:buSzPts val="2700"/>
              <a:buNone/>
              <a:defRPr sz="2700"/>
            </a:lvl6pPr>
            <a:lvl7pPr lvl="6" rtl="0">
              <a:spcBef>
                <a:spcPts val="0"/>
              </a:spcBef>
              <a:spcAft>
                <a:spcPts val="0"/>
              </a:spcAft>
              <a:buSzPts val="2700"/>
              <a:buNone/>
              <a:defRPr sz="2700"/>
            </a:lvl7pPr>
            <a:lvl8pPr lvl="7" rtl="0">
              <a:spcBef>
                <a:spcPts val="0"/>
              </a:spcBef>
              <a:spcAft>
                <a:spcPts val="0"/>
              </a:spcAft>
              <a:buSzPts val="2700"/>
              <a:buNone/>
              <a:defRPr sz="2700"/>
            </a:lvl8pPr>
            <a:lvl9pPr lvl="8" rtl="0">
              <a:spcBef>
                <a:spcPts val="0"/>
              </a:spcBef>
              <a:spcAft>
                <a:spcPts val="0"/>
              </a:spcAft>
              <a:buSzPts val="2700"/>
              <a:buNone/>
              <a:defRPr sz="2700"/>
            </a:lvl9pPr>
          </a:lstStyle>
          <a:p>
            <a:r>
              <a:t>xx%</a:t>
            </a:r>
          </a:p>
        </p:txBody>
      </p:sp>
      <p:sp>
        <p:nvSpPr>
          <p:cNvPr id="176" name="Google Shape;176;p25"/>
          <p:cNvSpPr txBox="1"/>
          <p:nvPr>
            <p:ph hasCustomPrompt="1" idx="7" type="title"/>
          </p:nvPr>
        </p:nvSpPr>
        <p:spPr>
          <a:xfrm>
            <a:off x="4767250" y="3252675"/>
            <a:ext cx="693300" cy="457200"/>
          </a:xfrm>
          <a:prstGeom prst="rect">
            <a:avLst/>
          </a:prstGeom>
          <a:noFill/>
        </p:spPr>
        <p:txBody>
          <a:bodyPr anchorCtr="0" anchor="ctr" bIns="91425" lIns="91425" spcFirstLastPara="1" rIns="91425" wrap="square" tIns="91425">
            <a:noAutofit/>
          </a:bodyPr>
          <a:lstStyle>
            <a:lvl1pPr lvl="0" rtl="0" algn="r">
              <a:spcBef>
                <a:spcPts val="0"/>
              </a:spcBef>
              <a:spcAft>
                <a:spcPts val="0"/>
              </a:spcAft>
              <a:buSzPts val="2700"/>
              <a:buNone/>
              <a:defRPr sz="2700">
                <a:solidFill>
                  <a:schemeClr val="lt1"/>
                </a:solidFill>
              </a:defRPr>
            </a:lvl1pPr>
            <a:lvl2pPr lvl="1" rtl="0">
              <a:spcBef>
                <a:spcPts val="0"/>
              </a:spcBef>
              <a:spcAft>
                <a:spcPts val="0"/>
              </a:spcAft>
              <a:buSzPts val="2700"/>
              <a:buNone/>
              <a:defRPr sz="2700"/>
            </a:lvl2pPr>
            <a:lvl3pPr lvl="2" rtl="0">
              <a:spcBef>
                <a:spcPts val="0"/>
              </a:spcBef>
              <a:spcAft>
                <a:spcPts val="0"/>
              </a:spcAft>
              <a:buSzPts val="2700"/>
              <a:buNone/>
              <a:defRPr sz="2700"/>
            </a:lvl3pPr>
            <a:lvl4pPr lvl="3" rtl="0">
              <a:spcBef>
                <a:spcPts val="0"/>
              </a:spcBef>
              <a:spcAft>
                <a:spcPts val="0"/>
              </a:spcAft>
              <a:buSzPts val="2700"/>
              <a:buNone/>
              <a:defRPr sz="2700"/>
            </a:lvl4pPr>
            <a:lvl5pPr lvl="4" rtl="0">
              <a:spcBef>
                <a:spcPts val="0"/>
              </a:spcBef>
              <a:spcAft>
                <a:spcPts val="0"/>
              </a:spcAft>
              <a:buSzPts val="2700"/>
              <a:buNone/>
              <a:defRPr sz="2700"/>
            </a:lvl5pPr>
            <a:lvl6pPr lvl="5" rtl="0">
              <a:spcBef>
                <a:spcPts val="0"/>
              </a:spcBef>
              <a:spcAft>
                <a:spcPts val="0"/>
              </a:spcAft>
              <a:buSzPts val="2700"/>
              <a:buNone/>
              <a:defRPr sz="2700"/>
            </a:lvl6pPr>
            <a:lvl7pPr lvl="6" rtl="0">
              <a:spcBef>
                <a:spcPts val="0"/>
              </a:spcBef>
              <a:spcAft>
                <a:spcPts val="0"/>
              </a:spcAft>
              <a:buSzPts val="2700"/>
              <a:buNone/>
              <a:defRPr sz="2700"/>
            </a:lvl7pPr>
            <a:lvl8pPr lvl="7" rtl="0">
              <a:spcBef>
                <a:spcPts val="0"/>
              </a:spcBef>
              <a:spcAft>
                <a:spcPts val="0"/>
              </a:spcAft>
              <a:buSzPts val="2700"/>
              <a:buNone/>
              <a:defRPr sz="2700"/>
            </a:lvl8pPr>
            <a:lvl9pPr lvl="8" rtl="0">
              <a:spcBef>
                <a:spcPts val="0"/>
              </a:spcBef>
              <a:spcAft>
                <a:spcPts val="0"/>
              </a:spcAft>
              <a:buSzPts val="2700"/>
              <a:buNone/>
              <a:defRPr sz="2700"/>
            </a:lvl9pPr>
          </a:lstStyle>
          <a:p>
            <a:r>
              <a:t>xx%</a:t>
            </a:r>
          </a:p>
        </p:txBody>
      </p:sp>
      <p:sp>
        <p:nvSpPr>
          <p:cNvPr id="177" name="Google Shape;177;p25"/>
          <p:cNvSpPr txBox="1"/>
          <p:nvPr>
            <p:ph idx="1" type="subTitle"/>
          </p:nvPr>
        </p:nvSpPr>
        <p:spPr>
          <a:xfrm>
            <a:off x="1413450" y="1785825"/>
            <a:ext cx="29637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178" name="Google Shape;178;p25"/>
          <p:cNvSpPr txBox="1"/>
          <p:nvPr>
            <p:ph idx="8" type="subTitle"/>
          </p:nvPr>
        </p:nvSpPr>
        <p:spPr>
          <a:xfrm>
            <a:off x="1413450" y="2519250"/>
            <a:ext cx="29637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179" name="Google Shape;179;p25"/>
          <p:cNvSpPr txBox="1"/>
          <p:nvPr>
            <p:ph idx="9" type="subTitle"/>
          </p:nvPr>
        </p:nvSpPr>
        <p:spPr>
          <a:xfrm>
            <a:off x="1413450" y="3252675"/>
            <a:ext cx="29637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180" name="Google Shape;180;p25"/>
          <p:cNvSpPr txBox="1"/>
          <p:nvPr>
            <p:ph idx="13" type="subTitle"/>
          </p:nvPr>
        </p:nvSpPr>
        <p:spPr>
          <a:xfrm>
            <a:off x="5460300" y="1785825"/>
            <a:ext cx="29637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181" name="Google Shape;181;p25"/>
          <p:cNvSpPr txBox="1"/>
          <p:nvPr>
            <p:ph idx="14" type="subTitle"/>
          </p:nvPr>
        </p:nvSpPr>
        <p:spPr>
          <a:xfrm>
            <a:off x="5460300" y="2519250"/>
            <a:ext cx="29637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182" name="Google Shape;182;p25"/>
          <p:cNvSpPr txBox="1"/>
          <p:nvPr>
            <p:ph idx="15" type="subTitle"/>
          </p:nvPr>
        </p:nvSpPr>
        <p:spPr>
          <a:xfrm>
            <a:off x="5460300" y="3252675"/>
            <a:ext cx="29637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pic>
        <p:nvPicPr>
          <p:cNvPr id="183" name="Google Shape;183;p25"/>
          <p:cNvPicPr preferRelativeResize="0"/>
          <p:nvPr/>
        </p:nvPicPr>
        <p:blipFill rotWithShape="1">
          <a:blip r:embed="rId3">
            <a:alphaModFix amt="70000"/>
          </a:blip>
          <a:srcRect b="28196" l="30644" r="30644" t="28196"/>
          <a:stretch/>
        </p:blipFill>
        <p:spPr>
          <a:xfrm>
            <a:off x="4377150" y="4250412"/>
            <a:ext cx="627774" cy="707176"/>
          </a:xfrm>
          <a:prstGeom prst="rect">
            <a:avLst/>
          </a:prstGeom>
          <a:noFill/>
          <a:ln>
            <a:noFill/>
          </a:ln>
        </p:spPr>
      </p:pic>
      <p:pic>
        <p:nvPicPr>
          <p:cNvPr id="184" name="Google Shape;184;p25"/>
          <p:cNvPicPr preferRelativeResize="0"/>
          <p:nvPr/>
        </p:nvPicPr>
        <p:blipFill rotWithShape="1">
          <a:blip r:embed="rId3">
            <a:alphaModFix amt="70000"/>
          </a:blip>
          <a:srcRect b="28196" l="30644" r="30644" t="28196"/>
          <a:stretch/>
        </p:blipFill>
        <p:spPr>
          <a:xfrm>
            <a:off x="5599750" y="4719521"/>
            <a:ext cx="405853" cy="457199"/>
          </a:xfrm>
          <a:prstGeom prst="rect">
            <a:avLst/>
          </a:prstGeom>
          <a:noFill/>
          <a:ln>
            <a:noFill/>
          </a:ln>
        </p:spPr>
      </p:pic>
      <p:grpSp>
        <p:nvGrpSpPr>
          <p:cNvPr id="185" name="Google Shape;185;p25"/>
          <p:cNvGrpSpPr/>
          <p:nvPr/>
        </p:nvGrpSpPr>
        <p:grpSpPr>
          <a:xfrm>
            <a:off x="0" y="236950"/>
            <a:ext cx="8859700" cy="0"/>
            <a:chOff x="0" y="236950"/>
            <a:chExt cx="8859700" cy="0"/>
          </a:xfrm>
        </p:grpSpPr>
        <p:cxnSp>
          <p:nvCxnSpPr>
            <p:cNvPr id="186" name="Google Shape;186;p25"/>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187" name="Google Shape;187;p25"/>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188" name="Google Shape;188;p25"/>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4">
    <p:spTree>
      <p:nvGrpSpPr>
        <p:cNvPr id="189" name="Shape 189"/>
        <p:cNvGrpSpPr/>
        <p:nvPr/>
      </p:nvGrpSpPr>
      <p:grpSpPr>
        <a:xfrm>
          <a:off x="0" y="0"/>
          <a:ext cx="0" cy="0"/>
          <a:chOff x="0" y="0"/>
          <a:chExt cx="0" cy="0"/>
        </a:xfrm>
      </p:grpSpPr>
      <p:pic>
        <p:nvPicPr>
          <p:cNvPr id="190" name="Google Shape;190;p26"/>
          <p:cNvPicPr preferRelativeResize="0"/>
          <p:nvPr/>
        </p:nvPicPr>
        <p:blipFill>
          <a:blip r:embed="rId2">
            <a:alphaModFix amt="65000"/>
          </a:blip>
          <a:stretch>
            <a:fillRect/>
          </a:stretch>
        </p:blipFill>
        <p:spPr>
          <a:xfrm>
            <a:off x="0" y="0"/>
            <a:ext cx="9144000" cy="5143500"/>
          </a:xfrm>
          <a:prstGeom prst="rect">
            <a:avLst/>
          </a:prstGeom>
          <a:noFill/>
          <a:ln>
            <a:noFill/>
          </a:ln>
        </p:spPr>
      </p:pic>
      <p:sp>
        <p:nvSpPr>
          <p:cNvPr id="191" name="Google Shape;191;p26"/>
          <p:cNvSpPr txBox="1"/>
          <p:nvPr>
            <p:ph type="title"/>
          </p:nvPr>
        </p:nvSpPr>
        <p:spPr>
          <a:xfrm>
            <a:off x="4505925" y="1042050"/>
            <a:ext cx="3924900" cy="10554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92" name="Google Shape;192;p26"/>
          <p:cNvSpPr txBox="1"/>
          <p:nvPr>
            <p:ph idx="1" type="subTitle"/>
          </p:nvPr>
        </p:nvSpPr>
        <p:spPr>
          <a:xfrm>
            <a:off x="4505925" y="2097450"/>
            <a:ext cx="3924900" cy="20040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200"/>
              <a:buAutoNum type="arabicPeriod"/>
              <a:defRPr/>
            </a:lvl1pPr>
            <a:lvl2pPr lvl="1" rtl="0" algn="ctr">
              <a:lnSpc>
                <a:spcPct val="100000"/>
              </a:lnSpc>
              <a:spcBef>
                <a:spcPts val="0"/>
              </a:spcBef>
              <a:spcAft>
                <a:spcPts val="0"/>
              </a:spcAft>
              <a:buSzPts val="1200"/>
              <a:buAutoNum type="alphaLcPeriod"/>
              <a:defRPr/>
            </a:lvl2pPr>
            <a:lvl3pPr lvl="2" rtl="0" algn="ctr">
              <a:lnSpc>
                <a:spcPct val="100000"/>
              </a:lnSpc>
              <a:spcBef>
                <a:spcPts val="0"/>
              </a:spcBef>
              <a:spcAft>
                <a:spcPts val="0"/>
              </a:spcAft>
              <a:buSzPts val="1200"/>
              <a:buAutoNum type="romanLcPeriod"/>
              <a:defRPr/>
            </a:lvl3pPr>
            <a:lvl4pPr lvl="3" rtl="0" algn="ctr">
              <a:lnSpc>
                <a:spcPct val="100000"/>
              </a:lnSpc>
              <a:spcBef>
                <a:spcPts val="0"/>
              </a:spcBef>
              <a:spcAft>
                <a:spcPts val="0"/>
              </a:spcAft>
              <a:buSzPts val="1200"/>
              <a:buAutoNum type="arabicPeriod"/>
              <a:defRPr/>
            </a:lvl4pPr>
            <a:lvl5pPr lvl="4" rtl="0" algn="ctr">
              <a:lnSpc>
                <a:spcPct val="100000"/>
              </a:lnSpc>
              <a:spcBef>
                <a:spcPts val="0"/>
              </a:spcBef>
              <a:spcAft>
                <a:spcPts val="0"/>
              </a:spcAft>
              <a:buSzPts val="1200"/>
              <a:buAutoNum type="alphaLcPeriod"/>
              <a:defRPr/>
            </a:lvl5pPr>
            <a:lvl6pPr lvl="5" rtl="0" algn="ctr">
              <a:lnSpc>
                <a:spcPct val="100000"/>
              </a:lnSpc>
              <a:spcBef>
                <a:spcPts val="0"/>
              </a:spcBef>
              <a:spcAft>
                <a:spcPts val="0"/>
              </a:spcAft>
              <a:buSzPts val="1200"/>
              <a:buAutoNum type="romanLcPeriod"/>
              <a:defRPr/>
            </a:lvl6pPr>
            <a:lvl7pPr lvl="6" rtl="0" algn="ctr">
              <a:lnSpc>
                <a:spcPct val="100000"/>
              </a:lnSpc>
              <a:spcBef>
                <a:spcPts val="0"/>
              </a:spcBef>
              <a:spcAft>
                <a:spcPts val="0"/>
              </a:spcAft>
              <a:buSzPts val="1200"/>
              <a:buAutoNum type="arabicPeriod"/>
              <a:defRPr/>
            </a:lvl7pPr>
            <a:lvl8pPr lvl="7" rtl="0" algn="ctr">
              <a:lnSpc>
                <a:spcPct val="100000"/>
              </a:lnSpc>
              <a:spcBef>
                <a:spcPts val="0"/>
              </a:spcBef>
              <a:spcAft>
                <a:spcPts val="0"/>
              </a:spcAft>
              <a:buSzPts val="1200"/>
              <a:buAutoNum type="alphaLcPeriod"/>
              <a:defRPr/>
            </a:lvl8pPr>
            <a:lvl9pPr lvl="8" rtl="0" algn="ctr">
              <a:lnSpc>
                <a:spcPct val="100000"/>
              </a:lnSpc>
              <a:spcBef>
                <a:spcPts val="0"/>
              </a:spcBef>
              <a:spcAft>
                <a:spcPts val="0"/>
              </a:spcAft>
              <a:buSzPts val="1200"/>
              <a:buAutoNum type="romanLcPeriod"/>
              <a:defRPr/>
            </a:lvl9pPr>
          </a:lstStyle>
          <a:p/>
        </p:txBody>
      </p:sp>
      <p:grpSp>
        <p:nvGrpSpPr>
          <p:cNvPr id="193" name="Google Shape;193;p26"/>
          <p:cNvGrpSpPr/>
          <p:nvPr/>
        </p:nvGrpSpPr>
        <p:grpSpPr>
          <a:xfrm>
            <a:off x="0" y="236950"/>
            <a:ext cx="8859700" cy="0"/>
            <a:chOff x="0" y="236950"/>
            <a:chExt cx="8859700" cy="0"/>
          </a:xfrm>
        </p:grpSpPr>
        <p:cxnSp>
          <p:nvCxnSpPr>
            <p:cNvPr id="194" name="Google Shape;194;p26"/>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195" name="Google Shape;195;p26"/>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196" name="Google Shape;196;p26"/>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grpSp>
        <p:nvGrpSpPr>
          <p:cNvPr id="197" name="Google Shape;197;p26"/>
          <p:cNvGrpSpPr/>
          <p:nvPr/>
        </p:nvGrpSpPr>
        <p:grpSpPr>
          <a:xfrm>
            <a:off x="-681625" y="894775"/>
            <a:ext cx="10338824" cy="3442025"/>
            <a:chOff x="-681625" y="894775"/>
            <a:chExt cx="10338824" cy="3442025"/>
          </a:xfrm>
        </p:grpSpPr>
        <p:pic>
          <p:nvPicPr>
            <p:cNvPr id="198" name="Google Shape;198;p26"/>
            <p:cNvPicPr preferRelativeResize="0"/>
            <p:nvPr/>
          </p:nvPicPr>
          <p:blipFill rotWithShape="1">
            <a:blip r:embed="rId3">
              <a:alphaModFix amt="70000"/>
            </a:blip>
            <a:srcRect b="28196" l="30644" r="30644" t="28196"/>
            <a:stretch/>
          </p:blipFill>
          <p:spPr>
            <a:xfrm>
              <a:off x="-681625" y="2093850"/>
              <a:ext cx="1991099" cy="2242949"/>
            </a:xfrm>
            <a:prstGeom prst="rect">
              <a:avLst/>
            </a:prstGeom>
            <a:noFill/>
            <a:ln>
              <a:noFill/>
            </a:ln>
          </p:spPr>
        </p:pic>
        <p:pic>
          <p:nvPicPr>
            <p:cNvPr id="199" name="Google Shape;199;p26"/>
            <p:cNvPicPr preferRelativeResize="0"/>
            <p:nvPr/>
          </p:nvPicPr>
          <p:blipFill rotWithShape="1">
            <a:blip r:embed="rId3">
              <a:alphaModFix amt="70000"/>
            </a:blip>
            <a:srcRect b="28196" l="30644" r="30644" t="28196"/>
            <a:stretch/>
          </p:blipFill>
          <p:spPr>
            <a:xfrm>
              <a:off x="8383625" y="894775"/>
              <a:ext cx="1273574" cy="1434675"/>
            </a:xfrm>
            <a:prstGeom prst="rect">
              <a:avLst/>
            </a:prstGeom>
            <a:noFill/>
            <a:ln>
              <a:noFill/>
            </a:ln>
          </p:spPr>
        </p:pic>
        <p:pic>
          <p:nvPicPr>
            <p:cNvPr id="200" name="Google Shape;200;p26"/>
            <p:cNvPicPr preferRelativeResize="0"/>
            <p:nvPr/>
          </p:nvPicPr>
          <p:blipFill rotWithShape="1">
            <a:blip r:embed="rId3">
              <a:alphaModFix amt="70000"/>
            </a:blip>
            <a:srcRect b="28196" l="30644" r="30644" t="28196"/>
            <a:stretch/>
          </p:blipFill>
          <p:spPr>
            <a:xfrm>
              <a:off x="360824" y="1061462"/>
              <a:ext cx="704824" cy="793976"/>
            </a:xfrm>
            <a:prstGeom prst="rect">
              <a:avLst/>
            </a:prstGeom>
            <a:noFill/>
            <a:ln>
              <a:noFill/>
            </a:ln>
          </p:spPr>
        </p:pic>
      </p:gr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4_1">
    <p:spTree>
      <p:nvGrpSpPr>
        <p:cNvPr id="201" name="Shape 201"/>
        <p:cNvGrpSpPr/>
        <p:nvPr/>
      </p:nvGrpSpPr>
      <p:grpSpPr>
        <a:xfrm>
          <a:off x="0" y="0"/>
          <a:ext cx="0" cy="0"/>
          <a:chOff x="0" y="0"/>
          <a:chExt cx="0" cy="0"/>
        </a:xfrm>
      </p:grpSpPr>
      <p:pic>
        <p:nvPicPr>
          <p:cNvPr id="202" name="Google Shape;202;p27"/>
          <p:cNvPicPr preferRelativeResize="0"/>
          <p:nvPr/>
        </p:nvPicPr>
        <p:blipFill>
          <a:blip r:embed="rId2">
            <a:alphaModFix amt="65000"/>
          </a:blip>
          <a:stretch>
            <a:fillRect/>
          </a:stretch>
        </p:blipFill>
        <p:spPr>
          <a:xfrm>
            <a:off x="0" y="0"/>
            <a:ext cx="9144000" cy="5143500"/>
          </a:xfrm>
          <a:prstGeom prst="rect">
            <a:avLst/>
          </a:prstGeom>
          <a:noFill/>
          <a:ln>
            <a:noFill/>
          </a:ln>
        </p:spPr>
      </p:pic>
      <p:grpSp>
        <p:nvGrpSpPr>
          <p:cNvPr id="203" name="Google Shape;203;p27"/>
          <p:cNvGrpSpPr/>
          <p:nvPr/>
        </p:nvGrpSpPr>
        <p:grpSpPr>
          <a:xfrm>
            <a:off x="-945675" y="490625"/>
            <a:ext cx="10336924" cy="5009274"/>
            <a:chOff x="-945675" y="490625"/>
            <a:chExt cx="10336924" cy="5009274"/>
          </a:xfrm>
        </p:grpSpPr>
        <p:pic>
          <p:nvPicPr>
            <p:cNvPr id="204" name="Google Shape;204;p27"/>
            <p:cNvPicPr preferRelativeResize="0"/>
            <p:nvPr/>
          </p:nvPicPr>
          <p:blipFill rotWithShape="1">
            <a:blip r:embed="rId3">
              <a:alphaModFix amt="70000"/>
            </a:blip>
            <a:srcRect b="28196" l="30644" r="30644" t="28196"/>
            <a:stretch/>
          </p:blipFill>
          <p:spPr>
            <a:xfrm>
              <a:off x="-945675" y="490625"/>
              <a:ext cx="1991099" cy="2242949"/>
            </a:xfrm>
            <a:prstGeom prst="rect">
              <a:avLst/>
            </a:prstGeom>
            <a:noFill/>
            <a:ln>
              <a:noFill/>
            </a:ln>
          </p:spPr>
        </p:pic>
        <p:pic>
          <p:nvPicPr>
            <p:cNvPr id="205" name="Google Shape;205;p27"/>
            <p:cNvPicPr preferRelativeResize="0"/>
            <p:nvPr/>
          </p:nvPicPr>
          <p:blipFill rotWithShape="1">
            <a:blip r:embed="rId3">
              <a:alphaModFix amt="70000"/>
            </a:blip>
            <a:srcRect b="28196" l="30644" r="30644" t="28196"/>
            <a:stretch/>
          </p:blipFill>
          <p:spPr>
            <a:xfrm>
              <a:off x="7457550" y="4065225"/>
              <a:ext cx="1273574" cy="1434675"/>
            </a:xfrm>
            <a:prstGeom prst="rect">
              <a:avLst/>
            </a:prstGeom>
            <a:noFill/>
            <a:ln>
              <a:noFill/>
            </a:ln>
          </p:spPr>
        </p:pic>
        <p:pic>
          <p:nvPicPr>
            <p:cNvPr id="206" name="Google Shape;206;p27"/>
            <p:cNvPicPr preferRelativeResize="0"/>
            <p:nvPr/>
          </p:nvPicPr>
          <p:blipFill rotWithShape="1">
            <a:blip r:embed="rId3">
              <a:alphaModFix amt="70000"/>
            </a:blip>
            <a:srcRect b="28196" l="30644" r="30644" t="28196"/>
            <a:stretch/>
          </p:blipFill>
          <p:spPr>
            <a:xfrm>
              <a:off x="8686424" y="1273125"/>
              <a:ext cx="704824" cy="793976"/>
            </a:xfrm>
            <a:prstGeom prst="rect">
              <a:avLst/>
            </a:prstGeom>
            <a:noFill/>
            <a:ln>
              <a:noFill/>
            </a:ln>
          </p:spPr>
        </p:pic>
      </p:grpSp>
      <p:sp>
        <p:nvSpPr>
          <p:cNvPr id="207" name="Google Shape;207;p27"/>
          <p:cNvSpPr txBox="1"/>
          <p:nvPr>
            <p:ph type="title"/>
          </p:nvPr>
        </p:nvSpPr>
        <p:spPr>
          <a:xfrm>
            <a:off x="3580450" y="539500"/>
            <a:ext cx="2402100" cy="10347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08" name="Google Shape;208;p27"/>
          <p:cNvSpPr txBox="1"/>
          <p:nvPr>
            <p:ph idx="1" type="subTitle"/>
          </p:nvPr>
        </p:nvSpPr>
        <p:spPr>
          <a:xfrm>
            <a:off x="5982559" y="539500"/>
            <a:ext cx="2449500" cy="1034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grpSp>
        <p:nvGrpSpPr>
          <p:cNvPr id="209" name="Google Shape;209;p27"/>
          <p:cNvGrpSpPr/>
          <p:nvPr/>
        </p:nvGrpSpPr>
        <p:grpSpPr>
          <a:xfrm>
            <a:off x="0" y="236950"/>
            <a:ext cx="8859700" cy="0"/>
            <a:chOff x="0" y="236950"/>
            <a:chExt cx="8859700" cy="0"/>
          </a:xfrm>
        </p:grpSpPr>
        <p:cxnSp>
          <p:nvCxnSpPr>
            <p:cNvPr id="210" name="Google Shape;210;p27"/>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211" name="Google Shape;211;p27"/>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212" name="Google Shape;212;p27"/>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
        <p:nvSpPr>
          <p:cNvPr id="213" name="Google Shape;213;p27"/>
          <p:cNvSpPr/>
          <p:nvPr>
            <p:ph idx="2" type="pic"/>
          </p:nvPr>
        </p:nvSpPr>
        <p:spPr>
          <a:xfrm>
            <a:off x="713225" y="539500"/>
            <a:ext cx="2780100" cy="4093500"/>
          </a:xfrm>
          <a:prstGeom prst="rect">
            <a:avLst/>
          </a:prstGeom>
          <a:noFill/>
          <a:ln>
            <a:noFill/>
          </a:ln>
          <a:effectLst>
            <a:outerShdw blurRad="100013" rotWithShape="0" algn="bl" dir="5100000" dist="28575">
              <a:schemeClr val="dk1">
                <a:alpha val="50000"/>
              </a:schemeClr>
            </a:outerShdw>
          </a:effectLst>
        </p:spPr>
      </p:sp>
      <p:sp>
        <p:nvSpPr>
          <p:cNvPr id="214" name="Google Shape;214;p27"/>
          <p:cNvSpPr/>
          <p:nvPr>
            <p:ph idx="3" type="pic"/>
          </p:nvPr>
        </p:nvSpPr>
        <p:spPr>
          <a:xfrm>
            <a:off x="3578750" y="3178536"/>
            <a:ext cx="4853400" cy="1454400"/>
          </a:xfrm>
          <a:prstGeom prst="rect">
            <a:avLst/>
          </a:prstGeom>
          <a:noFill/>
          <a:ln>
            <a:noFill/>
          </a:ln>
          <a:effectLst>
            <a:outerShdw blurRad="100013" rotWithShape="0" algn="bl" dir="5100000" dist="28575">
              <a:schemeClr val="dk1">
                <a:alpha val="50000"/>
              </a:schemeClr>
            </a:outerShdw>
          </a:effectLst>
        </p:spPr>
      </p:sp>
      <p:sp>
        <p:nvSpPr>
          <p:cNvPr id="215" name="Google Shape;215;p27"/>
          <p:cNvSpPr/>
          <p:nvPr>
            <p:ph idx="4" type="pic"/>
          </p:nvPr>
        </p:nvSpPr>
        <p:spPr>
          <a:xfrm>
            <a:off x="3578750" y="1627700"/>
            <a:ext cx="4853100" cy="1454400"/>
          </a:xfrm>
          <a:prstGeom prst="rect">
            <a:avLst/>
          </a:prstGeom>
          <a:noFill/>
          <a:ln>
            <a:noFill/>
          </a:ln>
          <a:effectLst>
            <a:outerShdw blurRad="100013" rotWithShape="0" algn="bl" dir="5100000" dist="28575">
              <a:schemeClr val="dk1">
                <a:alpha val="50000"/>
              </a:schemeClr>
            </a:outerShdw>
          </a:effectLst>
        </p:spPr>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6">
    <p:spTree>
      <p:nvGrpSpPr>
        <p:cNvPr id="216" name="Shape 216"/>
        <p:cNvGrpSpPr/>
        <p:nvPr/>
      </p:nvGrpSpPr>
      <p:grpSpPr>
        <a:xfrm>
          <a:off x="0" y="0"/>
          <a:ext cx="0" cy="0"/>
          <a:chOff x="0" y="0"/>
          <a:chExt cx="0" cy="0"/>
        </a:xfrm>
      </p:grpSpPr>
      <p:pic>
        <p:nvPicPr>
          <p:cNvPr id="217" name="Google Shape;217;p28"/>
          <p:cNvPicPr preferRelativeResize="0"/>
          <p:nvPr/>
        </p:nvPicPr>
        <p:blipFill>
          <a:blip r:embed="rId2">
            <a:alphaModFix amt="65000"/>
          </a:blip>
          <a:stretch>
            <a:fillRect/>
          </a:stretch>
        </p:blipFill>
        <p:spPr>
          <a:xfrm>
            <a:off x="0" y="0"/>
            <a:ext cx="9144000" cy="5143500"/>
          </a:xfrm>
          <a:prstGeom prst="rect">
            <a:avLst/>
          </a:prstGeom>
          <a:noFill/>
          <a:ln>
            <a:noFill/>
          </a:ln>
        </p:spPr>
      </p:pic>
      <p:sp>
        <p:nvSpPr>
          <p:cNvPr id="218" name="Google Shape;218;p28"/>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19" name="Google Shape;219;p28"/>
          <p:cNvSpPr txBox="1"/>
          <p:nvPr>
            <p:ph idx="1" type="subTitle"/>
          </p:nvPr>
        </p:nvSpPr>
        <p:spPr>
          <a:xfrm>
            <a:off x="789275" y="2714125"/>
            <a:ext cx="2264100" cy="1620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20" name="Google Shape;220;p28"/>
          <p:cNvSpPr txBox="1"/>
          <p:nvPr>
            <p:ph idx="2" type="subTitle"/>
          </p:nvPr>
        </p:nvSpPr>
        <p:spPr>
          <a:xfrm>
            <a:off x="3439963" y="2714125"/>
            <a:ext cx="2264100" cy="1620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21" name="Google Shape;221;p28"/>
          <p:cNvSpPr txBox="1"/>
          <p:nvPr>
            <p:ph idx="3" type="subTitle"/>
          </p:nvPr>
        </p:nvSpPr>
        <p:spPr>
          <a:xfrm>
            <a:off x="6090651" y="2714125"/>
            <a:ext cx="2264100" cy="1620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22" name="Google Shape;222;p28"/>
          <p:cNvSpPr txBox="1"/>
          <p:nvPr>
            <p:ph idx="4" type="subTitle"/>
          </p:nvPr>
        </p:nvSpPr>
        <p:spPr>
          <a:xfrm>
            <a:off x="789263" y="2005825"/>
            <a:ext cx="2264100" cy="7083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23" name="Google Shape;223;p28"/>
          <p:cNvSpPr txBox="1"/>
          <p:nvPr>
            <p:ph idx="5" type="subTitle"/>
          </p:nvPr>
        </p:nvSpPr>
        <p:spPr>
          <a:xfrm>
            <a:off x="3439952" y="2005825"/>
            <a:ext cx="2264100" cy="7083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24" name="Google Shape;224;p28"/>
          <p:cNvSpPr txBox="1"/>
          <p:nvPr>
            <p:ph idx="6" type="subTitle"/>
          </p:nvPr>
        </p:nvSpPr>
        <p:spPr>
          <a:xfrm>
            <a:off x="6090642" y="2005825"/>
            <a:ext cx="2264100" cy="7083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grpSp>
        <p:nvGrpSpPr>
          <p:cNvPr id="225" name="Google Shape;225;p28"/>
          <p:cNvGrpSpPr/>
          <p:nvPr/>
        </p:nvGrpSpPr>
        <p:grpSpPr>
          <a:xfrm>
            <a:off x="0" y="236950"/>
            <a:ext cx="8859700" cy="0"/>
            <a:chOff x="0" y="236950"/>
            <a:chExt cx="8859700" cy="0"/>
          </a:xfrm>
        </p:grpSpPr>
        <p:cxnSp>
          <p:nvCxnSpPr>
            <p:cNvPr id="226" name="Google Shape;226;p28"/>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227" name="Google Shape;227;p28"/>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228" name="Google Shape;228;p28"/>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grpSp>
        <p:nvGrpSpPr>
          <p:cNvPr id="229" name="Google Shape;229;p28"/>
          <p:cNvGrpSpPr/>
          <p:nvPr/>
        </p:nvGrpSpPr>
        <p:grpSpPr>
          <a:xfrm>
            <a:off x="6036399" y="2055900"/>
            <a:ext cx="3743862" cy="3893550"/>
            <a:chOff x="6036399" y="2055900"/>
            <a:chExt cx="3743862" cy="3893550"/>
          </a:xfrm>
        </p:grpSpPr>
        <p:pic>
          <p:nvPicPr>
            <p:cNvPr id="230" name="Google Shape;230;p28"/>
            <p:cNvPicPr preferRelativeResize="0"/>
            <p:nvPr/>
          </p:nvPicPr>
          <p:blipFill rotWithShape="1">
            <a:blip r:embed="rId3">
              <a:alphaModFix amt="70000"/>
            </a:blip>
            <a:srcRect b="28196" l="30644" r="30644" t="28196"/>
            <a:stretch/>
          </p:blipFill>
          <p:spPr>
            <a:xfrm>
              <a:off x="7789163" y="3706500"/>
              <a:ext cx="1991099" cy="2242949"/>
            </a:xfrm>
            <a:prstGeom prst="rect">
              <a:avLst/>
            </a:prstGeom>
            <a:noFill/>
            <a:ln>
              <a:noFill/>
            </a:ln>
          </p:spPr>
        </p:pic>
        <p:pic>
          <p:nvPicPr>
            <p:cNvPr id="231" name="Google Shape;231;p28"/>
            <p:cNvPicPr preferRelativeResize="0"/>
            <p:nvPr/>
          </p:nvPicPr>
          <p:blipFill rotWithShape="1">
            <a:blip r:embed="rId3">
              <a:alphaModFix amt="70000"/>
            </a:blip>
            <a:srcRect b="28196" l="30644" r="30644" t="28196"/>
            <a:stretch/>
          </p:blipFill>
          <p:spPr>
            <a:xfrm>
              <a:off x="8608100" y="2055900"/>
              <a:ext cx="353225" cy="397899"/>
            </a:xfrm>
            <a:prstGeom prst="rect">
              <a:avLst/>
            </a:prstGeom>
            <a:noFill/>
            <a:ln>
              <a:noFill/>
            </a:ln>
          </p:spPr>
        </p:pic>
        <p:pic>
          <p:nvPicPr>
            <p:cNvPr id="232" name="Google Shape;232;p28"/>
            <p:cNvPicPr preferRelativeResize="0"/>
            <p:nvPr/>
          </p:nvPicPr>
          <p:blipFill rotWithShape="1">
            <a:blip r:embed="rId3">
              <a:alphaModFix amt="70000"/>
            </a:blip>
            <a:srcRect b="28196" l="30644" r="30644" t="28196"/>
            <a:stretch/>
          </p:blipFill>
          <p:spPr>
            <a:xfrm>
              <a:off x="6036399" y="4753050"/>
              <a:ext cx="704824" cy="793975"/>
            </a:xfrm>
            <a:prstGeom prst="rect">
              <a:avLst/>
            </a:prstGeom>
            <a:noFill/>
            <a:ln>
              <a:noFill/>
            </a:ln>
          </p:spPr>
        </p:pic>
      </p:gr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5">
    <p:spTree>
      <p:nvGrpSpPr>
        <p:cNvPr id="233" name="Shape 233"/>
        <p:cNvGrpSpPr/>
        <p:nvPr/>
      </p:nvGrpSpPr>
      <p:grpSpPr>
        <a:xfrm>
          <a:off x="0" y="0"/>
          <a:ext cx="0" cy="0"/>
          <a:chOff x="0" y="0"/>
          <a:chExt cx="0" cy="0"/>
        </a:xfrm>
      </p:grpSpPr>
      <p:pic>
        <p:nvPicPr>
          <p:cNvPr id="234" name="Google Shape;234;p29"/>
          <p:cNvPicPr preferRelativeResize="0"/>
          <p:nvPr/>
        </p:nvPicPr>
        <p:blipFill rotWithShape="1">
          <a:blip r:embed="rId2">
            <a:alphaModFix amt="65000"/>
          </a:blip>
          <a:srcRect b="0" l="0" r="0" t="0"/>
          <a:stretch/>
        </p:blipFill>
        <p:spPr>
          <a:xfrm>
            <a:off x="0" y="0"/>
            <a:ext cx="9144000" cy="5143500"/>
          </a:xfrm>
          <a:prstGeom prst="rect">
            <a:avLst/>
          </a:prstGeom>
          <a:noFill/>
          <a:ln>
            <a:noFill/>
          </a:ln>
        </p:spPr>
      </p:pic>
      <p:grpSp>
        <p:nvGrpSpPr>
          <p:cNvPr id="235" name="Google Shape;235;p29"/>
          <p:cNvGrpSpPr/>
          <p:nvPr/>
        </p:nvGrpSpPr>
        <p:grpSpPr>
          <a:xfrm>
            <a:off x="-1002275" y="990218"/>
            <a:ext cx="10131099" cy="5232731"/>
            <a:chOff x="-1002275" y="990218"/>
            <a:chExt cx="10131099" cy="5232731"/>
          </a:xfrm>
        </p:grpSpPr>
        <p:pic>
          <p:nvPicPr>
            <p:cNvPr id="236" name="Google Shape;236;p29"/>
            <p:cNvPicPr preferRelativeResize="0"/>
            <p:nvPr/>
          </p:nvPicPr>
          <p:blipFill rotWithShape="1">
            <a:blip r:embed="rId3">
              <a:alphaModFix amt="70000"/>
            </a:blip>
            <a:srcRect b="28196" l="30644" r="30644" t="28196"/>
            <a:stretch/>
          </p:blipFill>
          <p:spPr>
            <a:xfrm>
              <a:off x="-1002275" y="3980000"/>
              <a:ext cx="1991099" cy="2242949"/>
            </a:xfrm>
            <a:prstGeom prst="rect">
              <a:avLst/>
            </a:prstGeom>
            <a:noFill/>
            <a:ln>
              <a:noFill/>
            </a:ln>
          </p:spPr>
        </p:pic>
        <p:pic>
          <p:nvPicPr>
            <p:cNvPr id="237" name="Google Shape;237;p29"/>
            <p:cNvPicPr preferRelativeResize="0"/>
            <p:nvPr/>
          </p:nvPicPr>
          <p:blipFill rotWithShape="1">
            <a:blip r:embed="rId3">
              <a:alphaModFix amt="70000"/>
            </a:blip>
            <a:srcRect b="28196" l="30644" r="30644" t="28196"/>
            <a:stretch/>
          </p:blipFill>
          <p:spPr>
            <a:xfrm>
              <a:off x="8423999" y="990218"/>
              <a:ext cx="704824" cy="793981"/>
            </a:xfrm>
            <a:prstGeom prst="rect">
              <a:avLst/>
            </a:prstGeom>
            <a:noFill/>
            <a:ln>
              <a:noFill/>
            </a:ln>
          </p:spPr>
        </p:pic>
        <p:pic>
          <p:nvPicPr>
            <p:cNvPr id="238" name="Google Shape;238;p29"/>
            <p:cNvPicPr preferRelativeResize="0"/>
            <p:nvPr/>
          </p:nvPicPr>
          <p:blipFill rotWithShape="1">
            <a:blip r:embed="rId3">
              <a:alphaModFix amt="70000"/>
            </a:blip>
            <a:srcRect b="28196" l="30644" r="30644" t="28196"/>
            <a:stretch/>
          </p:blipFill>
          <p:spPr>
            <a:xfrm>
              <a:off x="8527225" y="2537475"/>
              <a:ext cx="332475" cy="374525"/>
            </a:xfrm>
            <a:prstGeom prst="rect">
              <a:avLst/>
            </a:prstGeom>
            <a:noFill/>
            <a:ln>
              <a:noFill/>
            </a:ln>
          </p:spPr>
        </p:pic>
        <p:pic>
          <p:nvPicPr>
            <p:cNvPr id="239" name="Google Shape;239;p29"/>
            <p:cNvPicPr preferRelativeResize="0"/>
            <p:nvPr/>
          </p:nvPicPr>
          <p:blipFill rotWithShape="1">
            <a:blip r:embed="rId3">
              <a:alphaModFix amt="70000"/>
            </a:blip>
            <a:srcRect b="28196" l="30644" r="30644" t="28196"/>
            <a:stretch/>
          </p:blipFill>
          <p:spPr>
            <a:xfrm>
              <a:off x="-177300" y="3348525"/>
              <a:ext cx="332475" cy="374525"/>
            </a:xfrm>
            <a:prstGeom prst="rect">
              <a:avLst/>
            </a:prstGeom>
            <a:noFill/>
            <a:ln>
              <a:noFill/>
            </a:ln>
          </p:spPr>
        </p:pic>
      </p:grpSp>
      <p:sp>
        <p:nvSpPr>
          <p:cNvPr id="240" name="Google Shape;240;p29"/>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41" name="Google Shape;241;p29"/>
          <p:cNvSpPr txBox="1"/>
          <p:nvPr>
            <p:ph idx="1" type="subTitle"/>
          </p:nvPr>
        </p:nvSpPr>
        <p:spPr>
          <a:xfrm>
            <a:off x="3661688" y="1226000"/>
            <a:ext cx="4661400" cy="749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42" name="Google Shape;242;p29"/>
          <p:cNvSpPr txBox="1"/>
          <p:nvPr>
            <p:ph idx="2" type="subTitle"/>
          </p:nvPr>
        </p:nvSpPr>
        <p:spPr>
          <a:xfrm>
            <a:off x="3661688" y="2102150"/>
            <a:ext cx="4661400" cy="749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43" name="Google Shape;243;p29"/>
          <p:cNvSpPr txBox="1"/>
          <p:nvPr>
            <p:ph idx="3" type="subTitle"/>
          </p:nvPr>
        </p:nvSpPr>
        <p:spPr>
          <a:xfrm>
            <a:off x="3661688" y="2978300"/>
            <a:ext cx="4661400" cy="749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44" name="Google Shape;244;p29"/>
          <p:cNvSpPr txBox="1"/>
          <p:nvPr>
            <p:ph idx="4" type="subTitle"/>
          </p:nvPr>
        </p:nvSpPr>
        <p:spPr>
          <a:xfrm>
            <a:off x="3661688" y="3854450"/>
            <a:ext cx="4661400" cy="749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45" name="Google Shape;245;p29"/>
          <p:cNvSpPr txBox="1"/>
          <p:nvPr>
            <p:ph idx="5" type="subTitle"/>
          </p:nvPr>
        </p:nvSpPr>
        <p:spPr>
          <a:xfrm>
            <a:off x="1395188" y="1226000"/>
            <a:ext cx="2266500" cy="749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46" name="Google Shape;246;p29"/>
          <p:cNvSpPr txBox="1"/>
          <p:nvPr>
            <p:ph idx="6" type="subTitle"/>
          </p:nvPr>
        </p:nvSpPr>
        <p:spPr>
          <a:xfrm>
            <a:off x="1395188" y="2978300"/>
            <a:ext cx="2266500" cy="749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47" name="Google Shape;247;p29"/>
          <p:cNvSpPr txBox="1"/>
          <p:nvPr>
            <p:ph idx="7" type="subTitle"/>
          </p:nvPr>
        </p:nvSpPr>
        <p:spPr>
          <a:xfrm>
            <a:off x="1395188" y="2102150"/>
            <a:ext cx="2266500" cy="749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48" name="Google Shape;248;p29"/>
          <p:cNvSpPr txBox="1"/>
          <p:nvPr>
            <p:ph idx="8" type="subTitle"/>
          </p:nvPr>
        </p:nvSpPr>
        <p:spPr>
          <a:xfrm>
            <a:off x="1395188" y="3854450"/>
            <a:ext cx="2266500" cy="749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grpSp>
        <p:nvGrpSpPr>
          <p:cNvPr id="249" name="Google Shape;249;p29"/>
          <p:cNvGrpSpPr/>
          <p:nvPr/>
        </p:nvGrpSpPr>
        <p:grpSpPr>
          <a:xfrm>
            <a:off x="0" y="236950"/>
            <a:ext cx="8859700" cy="0"/>
            <a:chOff x="0" y="236950"/>
            <a:chExt cx="8859700" cy="0"/>
          </a:xfrm>
        </p:grpSpPr>
        <p:cxnSp>
          <p:nvCxnSpPr>
            <p:cNvPr id="250" name="Google Shape;250;p29"/>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251" name="Google Shape;251;p29"/>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252" name="Google Shape;252;p29"/>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7">
    <p:spTree>
      <p:nvGrpSpPr>
        <p:cNvPr id="253" name="Shape 253"/>
        <p:cNvGrpSpPr/>
        <p:nvPr/>
      </p:nvGrpSpPr>
      <p:grpSpPr>
        <a:xfrm>
          <a:off x="0" y="0"/>
          <a:ext cx="0" cy="0"/>
          <a:chOff x="0" y="0"/>
          <a:chExt cx="0" cy="0"/>
        </a:xfrm>
      </p:grpSpPr>
      <p:pic>
        <p:nvPicPr>
          <p:cNvPr id="254" name="Google Shape;254;p30"/>
          <p:cNvPicPr preferRelativeResize="0"/>
          <p:nvPr/>
        </p:nvPicPr>
        <p:blipFill>
          <a:blip r:embed="rId2">
            <a:alphaModFix amt="65000"/>
          </a:blip>
          <a:stretch>
            <a:fillRect/>
          </a:stretch>
        </p:blipFill>
        <p:spPr>
          <a:xfrm rot="10800000">
            <a:off x="0" y="0"/>
            <a:ext cx="9144000" cy="5143500"/>
          </a:xfrm>
          <a:prstGeom prst="rect">
            <a:avLst/>
          </a:prstGeom>
          <a:noFill/>
          <a:ln>
            <a:noFill/>
          </a:ln>
        </p:spPr>
      </p:pic>
      <p:sp>
        <p:nvSpPr>
          <p:cNvPr id="255" name="Google Shape;255;p30"/>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56" name="Google Shape;256;p30"/>
          <p:cNvSpPr txBox="1"/>
          <p:nvPr>
            <p:ph idx="1" type="subTitle"/>
          </p:nvPr>
        </p:nvSpPr>
        <p:spPr>
          <a:xfrm>
            <a:off x="3047750" y="1421175"/>
            <a:ext cx="49233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57" name="Google Shape;257;p30"/>
          <p:cNvSpPr txBox="1"/>
          <p:nvPr>
            <p:ph idx="2" type="subTitle"/>
          </p:nvPr>
        </p:nvSpPr>
        <p:spPr>
          <a:xfrm>
            <a:off x="3047750" y="1966300"/>
            <a:ext cx="49233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58" name="Google Shape;258;p30"/>
          <p:cNvSpPr txBox="1"/>
          <p:nvPr>
            <p:ph idx="3" type="subTitle"/>
          </p:nvPr>
        </p:nvSpPr>
        <p:spPr>
          <a:xfrm>
            <a:off x="3047750" y="3056550"/>
            <a:ext cx="49233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59" name="Google Shape;259;p30"/>
          <p:cNvSpPr txBox="1"/>
          <p:nvPr>
            <p:ph idx="4" type="subTitle"/>
          </p:nvPr>
        </p:nvSpPr>
        <p:spPr>
          <a:xfrm>
            <a:off x="3047750" y="3601675"/>
            <a:ext cx="49233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60" name="Google Shape;260;p30"/>
          <p:cNvSpPr txBox="1"/>
          <p:nvPr>
            <p:ph idx="5" type="subTitle"/>
          </p:nvPr>
        </p:nvSpPr>
        <p:spPr>
          <a:xfrm>
            <a:off x="3047750" y="2511425"/>
            <a:ext cx="49233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61" name="Google Shape;261;p30"/>
          <p:cNvSpPr txBox="1"/>
          <p:nvPr>
            <p:ph idx="6" type="subTitle"/>
          </p:nvPr>
        </p:nvSpPr>
        <p:spPr>
          <a:xfrm>
            <a:off x="3047750" y="4146800"/>
            <a:ext cx="49233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200"/>
              <a:buNone/>
              <a:defRPr/>
            </a:lvl1pPr>
            <a:lvl2pPr lvl="1" rtl="0" algn="ctr">
              <a:lnSpc>
                <a:spcPct val="100000"/>
              </a:lnSpc>
              <a:spcBef>
                <a:spcPts val="0"/>
              </a:spcBef>
              <a:spcAft>
                <a:spcPts val="0"/>
              </a:spcAft>
              <a:buSzPts val="12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262" name="Google Shape;262;p30"/>
          <p:cNvSpPr txBox="1"/>
          <p:nvPr>
            <p:ph idx="7" type="subTitle"/>
          </p:nvPr>
        </p:nvSpPr>
        <p:spPr>
          <a:xfrm>
            <a:off x="1172950" y="1421175"/>
            <a:ext cx="18747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63" name="Google Shape;263;p30"/>
          <p:cNvSpPr txBox="1"/>
          <p:nvPr>
            <p:ph idx="8" type="subTitle"/>
          </p:nvPr>
        </p:nvSpPr>
        <p:spPr>
          <a:xfrm>
            <a:off x="1172950" y="1966300"/>
            <a:ext cx="18726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64" name="Google Shape;264;p30"/>
          <p:cNvSpPr txBox="1"/>
          <p:nvPr>
            <p:ph idx="9" type="subTitle"/>
          </p:nvPr>
        </p:nvSpPr>
        <p:spPr>
          <a:xfrm>
            <a:off x="1172950" y="2511425"/>
            <a:ext cx="18726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65" name="Google Shape;265;p30"/>
          <p:cNvSpPr txBox="1"/>
          <p:nvPr>
            <p:ph idx="13" type="subTitle"/>
          </p:nvPr>
        </p:nvSpPr>
        <p:spPr>
          <a:xfrm>
            <a:off x="1172950" y="3056550"/>
            <a:ext cx="18747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66" name="Google Shape;266;p30"/>
          <p:cNvSpPr txBox="1"/>
          <p:nvPr>
            <p:ph idx="14" type="subTitle"/>
          </p:nvPr>
        </p:nvSpPr>
        <p:spPr>
          <a:xfrm>
            <a:off x="1172950" y="3601675"/>
            <a:ext cx="18726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sp>
        <p:nvSpPr>
          <p:cNvPr id="267" name="Google Shape;267;p30"/>
          <p:cNvSpPr txBox="1"/>
          <p:nvPr>
            <p:ph idx="15" type="subTitle"/>
          </p:nvPr>
        </p:nvSpPr>
        <p:spPr>
          <a:xfrm>
            <a:off x="1172950" y="4146800"/>
            <a:ext cx="1872600" cy="4572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Font typeface="Chivo SemiBold"/>
              <a:buNone/>
              <a:defRPr b="1" sz="1800">
                <a:solidFill>
                  <a:schemeClr val="dk1"/>
                </a:solidFill>
                <a:latin typeface="Chivo"/>
                <a:ea typeface="Chivo"/>
                <a:cs typeface="Chivo"/>
                <a:sym typeface="Chivo"/>
              </a:defRPr>
            </a:lvl1pPr>
            <a:lvl2pPr lvl="1"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2pPr>
            <a:lvl3pPr lvl="2"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3pPr>
            <a:lvl4pPr lvl="3"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4pPr>
            <a:lvl5pPr lvl="4"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5pPr>
            <a:lvl6pPr lvl="5"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6pPr>
            <a:lvl7pPr lvl="6"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7pPr>
            <a:lvl8pPr lvl="7"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8pPr>
            <a:lvl9pPr lvl="8" rtl="0" algn="ctr">
              <a:lnSpc>
                <a:spcPct val="100000"/>
              </a:lnSpc>
              <a:spcBef>
                <a:spcPts val="0"/>
              </a:spcBef>
              <a:spcAft>
                <a:spcPts val="0"/>
              </a:spcAft>
              <a:buSzPts val="1800"/>
              <a:buFont typeface="Chivo SemiBold"/>
              <a:buNone/>
              <a:defRPr sz="1800">
                <a:latin typeface="Chivo SemiBold"/>
                <a:ea typeface="Chivo SemiBold"/>
                <a:cs typeface="Chivo SemiBold"/>
                <a:sym typeface="Chivo SemiBold"/>
              </a:defRPr>
            </a:lvl9pPr>
          </a:lstStyle>
          <a:p/>
        </p:txBody>
      </p:sp>
      <p:grpSp>
        <p:nvGrpSpPr>
          <p:cNvPr id="268" name="Google Shape;268;p30"/>
          <p:cNvGrpSpPr/>
          <p:nvPr/>
        </p:nvGrpSpPr>
        <p:grpSpPr>
          <a:xfrm>
            <a:off x="0" y="236950"/>
            <a:ext cx="8859700" cy="0"/>
            <a:chOff x="0" y="236950"/>
            <a:chExt cx="8859700" cy="0"/>
          </a:xfrm>
        </p:grpSpPr>
        <p:cxnSp>
          <p:nvCxnSpPr>
            <p:cNvPr id="269" name="Google Shape;269;p30"/>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270" name="Google Shape;270;p30"/>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271" name="Google Shape;271;p30"/>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grpSp>
        <p:nvGrpSpPr>
          <p:cNvPr id="272" name="Google Shape;272;p30"/>
          <p:cNvGrpSpPr/>
          <p:nvPr/>
        </p:nvGrpSpPr>
        <p:grpSpPr>
          <a:xfrm>
            <a:off x="-376476" y="528300"/>
            <a:ext cx="10612324" cy="5510374"/>
            <a:chOff x="-376476" y="528300"/>
            <a:chExt cx="10612324" cy="5510374"/>
          </a:xfrm>
        </p:grpSpPr>
        <p:pic>
          <p:nvPicPr>
            <p:cNvPr id="273" name="Google Shape;273;p30"/>
            <p:cNvPicPr preferRelativeResize="0"/>
            <p:nvPr/>
          </p:nvPicPr>
          <p:blipFill rotWithShape="1">
            <a:blip r:embed="rId3">
              <a:alphaModFix amt="70000"/>
            </a:blip>
            <a:srcRect b="28196" l="30644" r="30644" t="28196"/>
            <a:stretch/>
          </p:blipFill>
          <p:spPr>
            <a:xfrm>
              <a:off x="8244750" y="528300"/>
              <a:ext cx="1991099" cy="2242949"/>
            </a:xfrm>
            <a:prstGeom prst="rect">
              <a:avLst/>
            </a:prstGeom>
            <a:noFill/>
            <a:ln>
              <a:noFill/>
            </a:ln>
          </p:spPr>
        </p:pic>
        <p:pic>
          <p:nvPicPr>
            <p:cNvPr id="274" name="Google Shape;274;p30"/>
            <p:cNvPicPr preferRelativeResize="0"/>
            <p:nvPr/>
          </p:nvPicPr>
          <p:blipFill rotWithShape="1">
            <a:blip r:embed="rId3">
              <a:alphaModFix amt="70000"/>
            </a:blip>
            <a:srcRect b="28196" l="30644" r="30644" t="28196"/>
            <a:stretch/>
          </p:blipFill>
          <p:spPr>
            <a:xfrm>
              <a:off x="6778525" y="4604000"/>
              <a:ext cx="1273574" cy="1434675"/>
            </a:xfrm>
            <a:prstGeom prst="rect">
              <a:avLst/>
            </a:prstGeom>
            <a:noFill/>
            <a:ln>
              <a:noFill/>
            </a:ln>
          </p:spPr>
        </p:pic>
        <p:pic>
          <p:nvPicPr>
            <p:cNvPr id="275" name="Google Shape;275;p30"/>
            <p:cNvPicPr preferRelativeResize="0"/>
            <p:nvPr/>
          </p:nvPicPr>
          <p:blipFill rotWithShape="1">
            <a:blip r:embed="rId3">
              <a:alphaModFix amt="70000"/>
            </a:blip>
            <a:srcRect b="28196" l="30644" r="30644" t="28196"/>
            <a:stretch/>
          </p:blipFill>
          <p:spPr>
            <a:xfrm>
              <a:off x="-376476" y="2968625"/>
              <a:ext cx="704824" cy="793975"/>
            </a:xfrm>
            <a:prstGeom prst="rect">
              <a:avLst/>
            </a:prstGeom>
            <a:noFill/>
            <a:ln>
              <a:noFill/>
            </a:ln>
          </p:spPr>
        </p:pic>
      </p:gr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0">
    <p:spTree>
      <p:nvGrpSpPr>
        <p:cNvPr id="276" name="Shape 276"/>
        <p:cNvGrpSpPr/>
        <p:nvPr/>
      </p:nvGrpSpPr>
      <p:grpSpPr>
        <a:xfrm>
          <a:off x="0" y="0"/>
          <a:ext cx="0" cy="0"/>
          <a:chOff x="0" y="0"/>
          <a:chExt cx="0" cy="0"/>
        </a:xfrm>
      </p:grpSpPr>
      <p:pic>
        <p:nvPicPr>
          <p:cNvPr id="277" name="Google Shape;277;p31"/>
          <p:cNvPicPr preferRelativeResize="0"/>
          <p:nvPr/>
        </p:nvPicPr>
        <p:blipFill>
          <a:blip r:embed="rId2">
            <a:alphaModFix amt="65000"/>
          </a:blip>
          <a:stretch>
            <a:fillRect/>
          </a:stretch>
        </p:blipFill>
        <p:spPr>
          <a:xfrm>
            <a:off x="0" y="0"/>
            <a:ext cx="9144000" cy="5143500"/>
          </a:xfrm>
          <a:prstGeom prst="rect">
            <a:avLst/>
          </a:prstGeom>
          <a:noFill/>
          <a:ln>
            <a:noFill/>
          </a:ln>
        </p:spPr>
      </p:pic>
      <p:grpSp>
        <p:nvGrpSpPr>
          <p:cNvPr id="278" name="Google Shape;278;p31"/>
          <p:cNvGrpSpPr/>
          <p:nvPr/>
        </p:nvGrpSpPr>
        <p:grpSpPr>
          <a:xfrm>
            <a:off x="0" y="236950"/>
            <a:ext cx="8859700" cy="0"/>
            <a:chOff x="0" y="236950"/>
            <a:chExt cx="8859700" cy="0"/>
          </a:xfrm>
        </p:grpSpPr>
        <p:cxnSp>
          <p:nvCxnSpPr>
            <p:cNvPr id="279" name="Google Shape;279;p31"/>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280" name="Google Shape;280;p31"/>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281" name="Google Shape;281;p31"/>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
        <p:nvSpPr>
          <p:cNvPr id="282" name="Google Shape;282;p31"/>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283" name="Google Shape;283;p31"/>
          <p:cNvGrpSpPr/>
          <p:nvPr/>
        </p:nvGrpSpPr>
        <p:grpSpPr>
          <a:xfrm>
            <a:off x="2930350" y="568124"/>
            <a:ext cx="6585250" cy="5475600"/>
            <a:chOff x="2930350" y="568124"/>
            <a:chExt cx="6585250" cy="5475600"/>
          </a:xfrm>
        </p:grpSpPr>
        <p:pic>
          <p:nvPicPr>
            <p:cNvPr id="284" name="Google Shape;284;p31"/>
            <p:cNvPicPr preferRelativeResize="0"/>
            <p:nvPr/>
          </p:nvPicPr>
          <p:blipFill rotWithShape="1">
            <a:blip r:embed="rId3">
              <a:alphaModFix amt="70000"/>
            </a:blip>
            <a:srcRect b="28196" l="30644" r="30644" t="28196"/>
            <a:stretch/>
          </p:blipFill>
          <p:spPr>
            <a:xfrm>
              <a:off x="2930350" y="4488975"/>
              <a:ext cx="1380175" cy="1554749"/>
            </a:xfrm>
            <a:prstGeom prst="rect">
              <a:avLst/>
            </a:prstGeom>
            <a:noFill/>
            <a:ln>
              <a:noFill/>
            </a:ln>
          </p:spPr>
        </p:pic>
        <p:pic>
          <p:nvPicPr>
            <p:cNvPr id="285" name="Google Shape;285;p31"/>
            <p:cNvPicPr preferRelativeResize="0"/>
            <p:nvPr/>
          </p:nvPicPr>
          <p:blipFill rotWithShape="1">
            <a:blip r:embed="rId3">
              <a:alphaModFix amt="70000"/>
            </a:blip>
            <a:srcRect b="28196" l="30644" r="30644" t="28196"/>
            <a:stretch/>
          </p:blipFill>
          <p:spPr>
            <a:xfrm>
              <a:off x="8676975" y="2025950"/>
              <a:ext cx="838625" cy="944725"/>
            </a:xfrm>
            <a:prstGeom prst="rect">
              <a:avLst/>
            </a:prstGeom>
            <a:noFill/>
            <a:ln>
              <a:noFill/>
            </a:ln>
          </p:spPr>
        </p:pic>
        <p:pic>
          <p:nvPicPr>
            <p:cNvPr id="286" name="Google Shape;286;p31"/>
            <p:cNvPicPr preferRelativeResize="0"/>
            <p:nvPr/>
          </p:nvPicPr>
          <p:blipFill rotWithShape="1">
            <a:blip r:embed="rId3">
              <a:alphaModFix amt="70000"/>
            </a:blip>
            <a:srcRect b="28196" l="30644" r="30644" t="28196"/>
            <a:stretch/>
          </p:blipFill>
          <p:spPr>
            <a:xfrm>
              <a:off x="8601550" y="568124"/>
              <a:ext cx="457574" cy="515452"/>
            </a:xfrm>
            <a:prstGeom prst="rect">
              <a:avLst/>
            </a:prstGeom>
            <a:noFill/>
            <a:ln>
              <a:noFill/>
            </a:ln>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1">
    <p:spTree>
      <p:nvGrpSpPr>
        <p:cNvPr id="287" name="Shape 287"/>
        <p:cNvGrpSpPr/>
        <p:nvPr/>
      </p:nvGrpSpPr>
      <p:grpSpPr>
        <a:xfrm>
          <a:off x="0" y="0"/>
          <a:ext cx="0" cy="0"/>
          <a:chOff x="0" y="0"/>
          <a:chExt cx="0" cy="0"/>
        </a:xfrm>
      </p:grpSpPr>
      <p:pic>
        <p:nvPicPr>
          <p:cNvPr id="288" name="Google Shape;288;p32"/>
          <p:cNvPicPr preferRelativeResize="0"/>
          <p:nvPr/>
        </p:nvPicPr>
        <p:blipFill>
          <a:blip r:embed="rId2">
            <a:alphaModFix amt="65000"/>
          </a:blip>
          <a:stretch>
            <a:fillRect/>
          </a:stretch>
        </p:blipFill>
        <p:spPr>
          <a:xfrm flipH="1" rot="10800000">
            <a:off x="0" y="0"/>
            <a:ext cx="9144000" cy="5143500"/>
          </a:xfrm>
          <a:prstGeom prst="rect">
            <a:avLst/>
          </a:prstGeom>
          <a:noFill/>
          <a:ln>
            <a:noFill/>
          </a:ln>
        </p:spPr>
      </p:pic>
      <p:grpSp>
        <p:nvGrpSpPr>
          <p:cNvPr id="289" name="Google Shape;289;p32"/>
          <p:cNvGrpSpPr/>
          <p:nvPr/>
        </p:nvGrpSpPr>
        <p:grpSpPr>
          <a:xfrm>
            <a:off x="0" y="236950"/>
            <a:ext cx="8859700" cy="0"/>
            <a:chOff x="0" y="236950"/>
            <a:chExt cx="8859700" cy="0"/>
          </a:xfrm>
        </p:grpSpPr>
        <p:cxnSp>
          <p:nvCxnSpPr>
            <p:cNvPr id="290" name="Google Shape;290;p32"/>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291" name="Google Shape;291;p32"/>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292" name="Google Shape;292;p32"/>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grpSp>
        <p:nvGrpSpPr>
          <p:cNvPr id="293" name="Google Shape;293;p32"/>
          <p:cNvGrpSpPr/>
          <p:nvPr/>
        </p:nvGrpSpPr>
        <p:grpSpPr>
          <a:xfrm>
            <a:off x="-766500" y="2131300"/>
            <a:ext cx="9759624" cy="3417425"/>
            <a:chOff x="-766500" y="2131300"/>
            <a:chExt cx="9759624" cy="3417425"/>
          </a:xfrm>
        </p:grpSpPr>
        <p:pic>
          <p:nvPicPr>
            <p:cNvPr id="294" name="Google Shape;294;p32"/>
            <p:cNvPicPr preferRelativeResize="0"/>
            <p:nvPr/>
          </p:nvPicPr>
          <p:blipFill rotWithShape="1">
            <a:blip r:embed="rId3">
              <a:alphaModFix amt="70000"/>
            </a:blip>
            <a:srcRect b="28196" l="30644" r="30644" t="28196"/>
            <a:stretch/>
          </p:blipFill>
          <p:spPr>
            <a:xfrm>
              <a:off x="-766500" y="2131300"/>
              <a:ext cx="1380175" cy="1554749"/>
            </a:xfrm>
            <a:prstGeom prst="rect">
              <a:avLst/>
            </a:prstGeom>
            <a:noFill/>
            <a:ln>
              <a:noFill/>
            </a:ln>
          </p:spPr>
        </p:pic>
        <p:pic>
          <p:nvPicPr>
            <p:cNvPr id="295" name="Google Shape;295;p32"/>
            <p:cNvPicPr preferRelativeResize="0"/>
            <p:nvPr/>
          </p:nvPicPr>
          <p:blipFill rotWithShape="1">
            <a:blip r:embed="rId3">
              <a:alphaModFix amt="70000"/>
            </a:blip>
            <a:srcRect b="28196" l="30644" r="30644" t="28196"/>
            <a:stretch/>
          </p:blipFill>
          <p:spPr>
            <a:xfrm>
              <a:off x="5338500" y="4604000"/>
              <a:ext cx="838625" cy="944725"/>
            </a:xfrm>
            <a:prstGeom prst="rect">
              <a:avLst/>
            </a:prstGeom>
            <a:noFill/>
            <a:ln>
              <a:noFill/>
            </a:ln>
          </p:spPr>
        </p:pic>
        <p:pic>
          <p:nvPicPr>
            <p:cNvPr id="296" name="Google Shape;296;p32"/>
            <p:cNvPicPr preferRelativeResize="0"/>
            <p:nvPr/>
          </p:nvPicPr>
          <p:blipFill rotWithShape="1">
            <a:blip r:embed="rId3">
              <a:alphaModFix amt="70000"/>
            </a:blip>
            <a:srcRect b="28196" l="30644" r="30644" t="28196"/>
            <a:stretch/>
          </p:blipFill>
          <p:spPr>
            <a:xfrm>
              <a:off x="8535550" y="3104974"/>
              <a:ext cx="457574" cy="515452"/>
            </a:xfrm>
            <a:prstGeom prst="rect">
              <a:avLst/>
            </a:prstGeom>
            <a:noFill/>
            <a:ln>
              <a:noFill/>
            </a:ln>
          </p:spPr>
        </p:pic>
      </p:grpSp>
      <p:sp>
        <p:nvSpPr>
          <p:cNvPr id="297" name="Google Shape;297;p32"/>
          <p:cNvSpPr txBox="1"/>
          <p:nvPr>
            <p:ph type="title"/>
          </p:nvPr>
        </p:nvSpPr>
        <p:spPr>
          <a:xfrm>
            <a:off x="713225" y="539500"/>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8">
    <p:spTree>
      <p:nvGrpSpPr>
        <p:cNvPr id="298" name="Shape 298"/>
        <p:cNvGrpSpPr/>
        <p:nvPr/>
      </p:nvGrpSpPr>
      <p:grpSpPr>
        <a:xfrm>
          <a:off x="0" y="0"/>
          <a:ext cx="0" cy="0"/>
          <a:chOff x="0" y="0"/>
          <a:chExt cx="0" cy="0"/>
        </a:xfrm>
      </p:grpSpPr>
      <p:pic>
        <p:nvPicPr>
          <p:cNvPr id="299" name="Google Shape;299;p33"/>
          <p:cNvPicPr preferRelativeResize="0"/>
          <p:nvPr/>
        </p:nvPicPr>
        <p:blipFill rotWithShape="1">
          <a:blip r:embed="rId2">
            <a:alphaModFix amt="65000"/>
          </a:blip>
          <a:srcRect b="0" l="0" r="0" t="0"/>
          <a:stretch/>
        </p:blipFill>
        <p:spPr>
          <a:xfrm>
            <a:off x="0" y="0"/>
            <a:ext cx="9144000" cy="5143500"/>
          </a:xfrm>
          <a:prstGeom prst="rect">
            <a:avLst/>
          </a:prstGeom>
          <a:noFill/>
          <a:ln>
            <a:noFill/>
          </a:ln>
        </p:spPr>
      </p:pic>
      <p:grpSp>
        <p:nvGrpSpPr>
          <p:cNvPr id="300" name="Google Shape;300;p33"/>
          <p:cNvGrpSpPr/>
          <p:nvPr/>
        </p:nvGrpSpPr>
        <p:grpSpPr>
          <a:xfrm>
            <a:off x="-1058850" y="-581975"/>
            <a:ext cx="10194449" cy="6407099"/>
            <a:chOff x="-1058850" y="-581975"/>
            <a:chExt cx="10194449" cy="6407099"/>
          </a:xfrm>
        </p:grpSpPr>
        <p:pic>
          <p:nvPicPr>
            <p:cNvPr id="301" name="Google Shape;301;p33"/>
            <p:cNvPicPr preferRelativeResize="0"/>
            <p:nvPr/>
          </p:nvPicPr>
          <p:blipFill rotWithShape="1">
            <a:blip r:embed="rId3">
              <a:alphaModFix amt="70000"/>
            </a:blip>
            <a:srcRect b="28196" l="30644" r="30644" t="28196"/>
            <a:stretch/>
          </p:blipFill>
          <p:spPr>
            <a:xfrm>
              <a:off x="-1058850" y="-581975"/>
              <a:ext cx="1991099" cy="2242949"/>
            </a:xfrm>
            <a:prstGeom prst="rect">
              <a:avLst/>
            </a:prstGeom>
            <a:noFill/>
            <a:ln>
              <a:noFill/>
            </a:ln>
          </p:spPr>
        </p:pic>
        <p:pic>
          <p:nvPicPr>
            <p:cNvPr id="302" name="Google Shape;302;p33"/>
            <p:cNvPicPr preferRelativeResize="0"/>
            <p:nvPr/>
          </p:nvPicPr>
          <p:blipFill rotWithShape="1">
            <a:blip r:embed="rId3">
              <a:alphaModFix amt="70000"/>
            </a:blip>
            <a:srcRect b="28196" l="30644" r="30644" t="28196"/>
            <a:stretch/>
          </p:blipFill>
          <p:spPr>
            <a:xfrm>
              <a:off x="1553950" y="4390450"/>
              <a:ext cx="1273574" cy="1434675"/>
            </a:xfrm>
            <a:prstGeom prst="rect">
              <a:avLst/>
            </a:prstGeom>
            <a:noFill/>
            <a:ln>
              <a:noFill/>
            </a:ln>
          </p:spPr>
        </p:pic>
        <p:pic>
          <p:nvPicPr>
            <p:cNvPr id="303" name="Google Shape;303;p33"/>
            <p:cNvPicPr preferRelativeResize="0"/>
            <p:nvPr/>
          </p:nvPicPr>
          <p:blipFill rotWithShape="1">
            <a:blip r:embed="rId3">
              <a:alphaModFix amt="70000"/>
            </a:blip>
            <a:srcRect b="28196" l="30644" r="30644" t="28196"/>
            <a:stretch/>
          </p:blipFill>
          <p:spPr>
            <a:xfrm>
              <a:off x="8430774" y="1273125"/>
              <a:ext cx="704824" cy="793976"/>
            </a:xfrm>
            <a:prstGeom prst="rect">
              <a:avLst/>
            </a:prstGeom>
            <a:noFill/>
            <a:ln>
              <a:noFill/>
            </a:ln>
          </p:spPr>
        </p:pic>
      </p:grpSp>
      <p:sp>
        <p:nvSpPr>
          <p:cNvPr id="304" name="Google Shape;304;p33"/>
          <p:cNvSpPr txBox="1"/>
          <p:nvPr>
            <p:ph hasCustomPrompt="1" type="title"/>
          </p:nvPr>
        </p:nvSpPr>
        <p:spPr>
          <a:xfrm>
            <a:off x="4579800" y="3423500"/>
            <a:ext cx="3492600" cy="768900"/>
          </a:xfrm>
          <a:prstGeom prst="rect">
            <a:avLst/>
          </a:prstGeom>
          <a:noFill/>
        </p:spPr>
        <p:txBody>
          <a:bodyPr anchorCtr="0" anchor="b" bIns="91425" lIns="91425" spcFirstLastPara="1" rIns="91425" wrap="square" tIns="91425">
            <a:noAutofit/>
          </a:bodyPr>
          <a:lstStyle>
            <a:lvl1pPr lvl="0" rtl="0" algn="r">
              <a:spcBef>
                <a:spcPts val="0"/>
              </a:spcBef>
              <a:spcAft>
                <a:spcPts val="0"/>
              </a:spcAft>
              <a:buClr>
                <a:schemeClr val="lt1"/>
              </a:buClr>
              <a:buSzPts val="4500"/>
              <a:buNone/>
              <a:defRPr sz="4500">
                <a:solidFill>
                  <a:schemeClr val="lt1"/>
                </a:solidFill>
              </a:defRPr>
            </a:lvl1pPr>
            <a:lvl2pPr lvl="1" rtl="0" algn="ctr">
              <a:spcBef>
                <a:spcPts val="0"/>
              </a:spcBef>
              <a:spcAft>
                <a:spcPts val="0"/>
              </a:spcAft>
              <a:buClr>
                <a:schemeClr val="lt1"/>
              </a:buClr>
              <a:buSzPts val="4500"/>
              <a:buNone/>
              <a:defRPr sz="4500">
                <a:solidFill>
                  <a:schemeClr val="lt1"/>
                </a:solidFill>
              </a:defRPr>
            </a:lvl2pPr>
            <a:lvl3pPr lvl="2" rtl="0" algn="ctr">
              <a:spcBef>
                <a:spcPts val="0"/>
              </a:spcBef>
              <a:spcAft>
                <a:spcPts val="0"/>
              </a:spcAft>
              <a:buClr>
                <a:schemeClr val="lt1"/>
              </a:buClr>
              <a:buSzPts val="4500"/>
              <a:buNone/>
              <a:defRPr sz="4500">
                <a:solidFill>
                  <a:schemeClr val="lt1"/>
                </a:solidFill>
              </a:defRPr>
            </a:lvl3pPr>
            <a:lvl4pPr lvl="3" rtl="0" algn="ctr">
              <a:spcBef>
                <a:spcPts val="0"/>
              </a:spcBef>
              <a:spcAft>
                <a:spcPts val="0"/>
              </a:spcAft>
              <a:buClr>
                <a:schemeClr val="lt1"/>
              </a:buClr>
              <a:buSzPts val="4500"/>
              <a:buNone/>
              <a:defRPr sz="4500">
                <a:solidFill>
                  <a:schemeClr val="lt1"/>
                </a:solidFill>
              </a:defRPr>
            </a:lvl4pPr>
            <a:lvl5pPr lvl="4" rtl="0" algn="ctr">
              <a:spcBef>
                <a:spcPts val="0"/>
              </a:spcBef>
              <a:spcAft>
                <a:spcPts val="0"/>
              </a:spcAft>
              <a:buClr>
                <a:schemeClr val="lt1"/>
              </a:buClr>
              <a:buSzPts val="4500"/>
              <a:buNone/>
              <a:defRPr sz="4500">
                <a:solidFill>
                  <a:schemeClr val="lt1"/>
                </a:solidFill>
              </a:defRPr>
            </a:lvl5pPr>
            <a:lvl6pPr lvl="5" rtl="0" algn="ctr">
              <a:spcBef>
                <a:spcPts val="0"/>
              </a:spcBef>
              <a:spcAft>
                <a:spcPts val="0"/>
              </a:spcAft>
              <a:buClr>
                <a:schemeClr val="lt1"/>
              </a:buClr>
              <a:buSzPts val="4500"/>
              <a:buNone/>
              <a:defRPr sz="4500">
                <a:solidFill>
                  <a:schemeClr val="lt1"/>
                </a:solidFill>
              </a:defRPr>
            </a:lvl6pPr>
            <a:lvl7pPr lvl="6" rtl="0" algn="ctr">
              <a:spcBef>
                <a:spcPts val="0"/>
              </a:spcBef>
              <a:spcAft>
                <a:spcPts val="0"/>
              </a:spcAft>
              <a:buClr>
                <a:schemeClr val="lt1"/>
              </a:buClr>
              <a:buSzPts val="4500"/>
              <a:buNone/>
              <a:defRPr sz="4500">
                <a:solidFill>
                  <a:schemeClr val="lt1"/>
                </a:solidFill>
              </a:defRPr>
            </a:lvl7pPr>
            <a:lvl8pPr lvl="7" rtl="0" algn="ctr">
              <a:spcBef>
                <a:spcPts val="0"/>
              </a:spcBef>
              <a:spcAft>
                <a:spcPts val="0"/>
              </a:spcAft>
              <a:buClr>
                <a:schemeClr val="lt1"/>
              </a:buClr>
              <a:buSzPts val="4500"/>
              <a:buNone/>
              <a:defRPr sz="4500">
                <a:solidFill>
                  <a:schemeClr val="lt1"/>
                </a:solidFill>
              </a:defRPr>
            </a:lvl8pPr>
            <a:lvl9pPr lvl="8" rtl="0" algn="ctr">
              <a:spcBef>
                <a:spcPts val="0"/>
              </a:spcBef>
              <a:spcAft>
                <a:spcPts val="0"/>
              </a:spcAft>
              <a:buClr>
                <a:schemeClr val="lt1"/>
              </a:buClr>
              <a:buSzPts val="4500"/>
              <a:buNone/>
              <a:defRPr sz="4500">
                <a:solidFill>
                  <a:schemeClr val="lt1"/>
                </a:solidFill>
              </a:defRPr>
            </a:lvl9pPr>
          </a:lstStyle>
          <a:p>
            <a:r>
              <a:t>xx%</a:t>
            </a:r>
          </a:p>
        </p:txBody>
      </p:sp>
      <p:sp>
        <p:nvSpPr>
          <p:cNvPr id="305" name="Google Shape;305;p33"/>
          <p:cNvSpPr txBox="1"/>
          <p:nvPr>
            <p:ph idx="1" type="subTitle"/>
          </p:nvPr>
        </p:nvSpPr>
        <p:spPr>
          <a:xfrm>
            <a:off x="4579800" y="4192397"/>
            <a:ext cx="3492600" cy="411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dk1"/>
              </a:buClr>
              <a:buSzPts val="1600"/>
              <a:buNone/>
              <a:defRPr sz="1600">
                <a:solidFill>
                  <a:schemeClr val="dk1"/>
                </a:solidFill>
              </a:defRPr>
            </a:lvl1pPr>
            <a:lvl2pPr lvl="1" rtl="0" algn="ctr">
              <a:lnSpc>
                <a:spcPct val="100000"/>
              </a:lnSpc>
              <a:spcBef>
                <a:spcPts val="0"/>
              </a:spcBef>
              <a:spcAft>
                <a:spcPts val="0"/>
              </a:spcAft>
              <a:buClr>
                <a:schemeClr val="dk1"/>
              </a:buClr>
              <a:buSzPts val="1600"/>
              <a:buNone/>
              <a:defRPr sz="1600">
                <a:solidFill>
                  <a:schemeClr val="dk1"/>
                </a:solidFill>
              </a:defRPr>
            </a:lvl2pPr>
            <a:lvl3pPr lvl="2" rtl="0" algn="ctr">
              <a:lnSpc>
                <a:spcPct val="100000"/>
              </a:lnSpc>
              <a:spcBef>
                <a:spcPts val="0"/>
              </a:spcBef>
              <a:spcAft>
                <a:spcPts val="0"/>
              </a:spcAft>
              <a:buClr>
                <a:schemeClr val="dk1"/>
              </a:buClr>
              <a:buSzPts val="1600"/>
              <a:buNone/>
              <a:defRPr sz="1600">
                <a:solidFill>
                  <a:schemeClr val="dk1"/>
                </a:solidFill>
              </a:defRPr>
            </a:lvl3pPr>
            <a:lvl4pPr lvl="3" rtl="0" algn="ctr">
              <a:lnSpc>
                <a:spcPct val="100000"/>
              </a:lnSpc>
              <a:spcBef>
                <a:spcPts val="0"/>
              </a:spcBef>
              <a:spcAft>
                <a:spcPts val="0"/>
              </a:spcAft>
              <a:buClr>
                <a:schemeClr val="dk1"/>
              </a:buClr>
              <a:buSzPts val="1600"/>
              <a:buNone/>
              <a:defRPr sz="1600">
                <a:solidFill>
                  <a:schemeClr val="dk1"/>
                </a:solidFill>
              </a:defRPr>
            </a:lvl4pPr>
            <a:lvl5pPr lvl="4" rtl="0" algn="ctr">
              <a:lnSpc>
                <a:spcPct val="100000"/>
              </a:lnSpc>
              <a:spcBef>
                <a:spcPts val="0"/>
              </a:spcBef>
              <a:spcAft>
                <a:spcPts val="0"/>
              </a:spcAft>
              <a:buClr>
                <a:schemeClr val="dk1"/>
              </a:buClr>
              <a:buSzPts val="1600"/>
              <a:buNone/>
              <a:defRPr sz="1600">
                <a:solidFill>
                  <a:schemeClr val="dk1"/>
                </a:solidFill>
              </a:defRPr>
            </a:lvl5pPr>
            <a:lvl6pPr lvl="5" rtl="0" algn="ctr">
              <a:lnSpc>
                <a:spcPct val="100000"/>
              </a:lnSpc>
              <a:spcBef>
                <a:spcPts val="0"/>
              </a:spcBef>
              <a:spcAft>
                <a:spcPts val="0"/>
              </a:spcAft>
              <a:buClr>
                <a:schemeClr val="dk1"/>
              </a:buClr>
              <a:buSzPts val="1600"/>
              <a:buNone/>
              <a:defRPr sz="1600">
                <a:solidFill>
                  <a:schemeClr val="dk1"/>
                </a:solidFill>
              </a:defRPr>
            </a:lvl6pPr>
            <a:lvl7pPr lvl="6" rtl="0" algn="ctr">
              <a:lnSpc>
                <a:spcPct val="100000"/>
              </a:lnSpc>
              <a:spcBef>
                <a:spcPts val="0"/>
              </a:spcBef>
              <a:spcAft>
                <a:spcPts val="0"/>
              </a:spcAft>
              <a:buClr>
                <a:schemeClr val="dk1"/>
              </a:buClr>
              <a:buSzPts val="1600"/>
              <a:buNone/>
              <a:defRPr sz="1600">
                <a:solidFill>
                  <a:schemeClr val="dk1"/>
                </a:solidFill>
              </a:defRPr>
            </a:lvl7pPr>
            <a:lvl8pPr lvl="7" rtl="0" algn="ctr">
              <a:lnSpc>
                <a:spcPct val="100000"/>
              </a:lnSpc>
              <a:spcBef>
                <a:spcPts val="0"/>
              </a:spcBef>
              <a:spcAft>
                <a:spcPts val="0"/>
              </a:spcAft>
              <a:buClr>
                <a:schemeClr val="dk1"/>
              </a:buClr>
              <a:buSzPts val="1600"/>
              <a:buNone/>
              <a:defRPr sz="1600">
                <a:solidFill>
                  <a:schemeClr val="dk1"/>
                </a:solidFill>
              </a:defRPr>
            </a:lvl8pPr>
            <a:lvl9pPr lvl="8" rtl="0" algn="ctr">
              <a:lnSpc>
                <a:spcPct val="100000"/>
              </a:lnSpc>
              <a:spcBef>
                <a:spcPts val="0"/>
              </a:spcBef>
              <a:spcAft>
                <a:spcPts val="0"/>
              </a:spcAft>
              <a:buClr>
                <a:schemeClr val="dk1"/>
              </a:buClr>
              <a:buSzPts val="1600"/>
              <a:buNone/>
              <a:defRPr sz="1600">
                <a:solidFill>
                  <a:schemeClr val="dk1"/>
                </a:solidFill>
              </a:defRPr>
            </a:lvl9pPr>
          </a:lstStyle>
          <a:p/>
        </p:txBody>
      </p:sp>
      <p:sp>
        <p:nvSpPr>
          <p:cNvPr id="306" name="Google Shape;306;p33"/>
          <p:cNvSpPr txBox="1"/>
          <p:nvPr>
            <p:ph hasCustomPrompt="1" idx="2" type="title"/>
          </p:nvPr>
        </p:nvSpPr>
        <p:spPr>
          <a:xfrm>
            <a:off x="4579800" y="539489"/>
            <a:ext cx="3492600" cy="768900"/>
          </a:xfrm>
          <a:prstGeom prst="rect">
            <a:avLst/>
          </a:prstGeom>
          <a:noFill/>
        </p:spPr>
        <p:txBody>
          <a:bodyPr anchorCtr="0" anchor="b" bIns="91425" lIns="91425" spcFirstLastPara="1" rIns="91425" wrap="square" tIns="91425">
            <a:noAutofit/>
          </a:bodyPr>
          <a:lstStyle>
            <a:lvl1pPr lvl="0" rtl="0" algn="r">
              <a:spcBef>
                <a:spcPts val="0"/>
              </a:spcBef>
              <a:spcAft>
                <a:spcPts val="0"/>
              </a:spcAft>
              <a:buClr>
                <a:schemeClr val="lt1"/>
              </a:buClr>
              <a:buSzPts val="4500"/>
              <a:buNone/>
              <a:defRPr sz="4500">
                <a:solidFill>
                  <a:schemeClr val="lt1"/>
                </a:solidFill>
              </a:defRPr>
            </a:lvl1pPr>
            <a:lvl2pPr lvl="1" rtl="0" algn="ctr">
              <a:spcBef>
                <a:spcPts val="0"/>
              </a:spcBef>
              <a:spcAft>
                <a:spcPts val="0"/>
              </a:spcAft>
              <a:buClr>
                <a:schemeClr val="lt1"/>
              </a:buClr>
              <a:buSzPts val="4500"/>
              <a:buNone/>
              <a:defRPr sz="4500">
                <a:solidFill>
                  <a:schemeClr val="lt1"/>
                </a:solidFill>
              </a:defRPr>
            </a:lvl2pPr>
            <a:lvl3pPr lvl="2" rtl="0" algn="ctr">
              <a:spcBef>
                <a:spcPts val="0"/>
              </a:spcBef>
              <a:spcAft>
                <a:spcPts val="0"/>
              </a:spcAft>
              <a:buClr>
                <a:schemeClr val="lt1"/>
              </a:buClr>
              <a:buSzPts val="4500"/>
              <a:buNone/>
              <a:defRPr sz="4500">
                <a:solidFill>
                  <a:schemeClr val="lt1"/>
                </a:solidFill>
              </a:defRPr>
            </a:lvl3pPr>
            <a:lvl4pPr lvl="3" rtl="0" algn="ctr">
              <a:spcBef>
                <a:spcPts val="0"/>
              </a:spcBef>
              <a:spcAft>
                <a:spcPts val="0"/>
              </a:spcAft>
              <a:buClr>
                <a:schemeClr val="lt1"/>
              </a:buClr>
              <a:buSzPts val="4500"/>
              <a:buNone/>
              <a:defRPr sz="4500">
                <a:solidFill>
                  <a:schemeClr val="lt1"/>
                </a:solidFill>
              </a:defRPr>
            </a:lvl4pPr>
            <a:lvl5pPr lvl="4" rtl="0" algn="ctr">
              <a:spcBef>
                <a:spcPts val="0"/>
              </a:spcBef>
              <a:spcAft>
                <a:spcPts val="0"/>
              </a:spcAft>
              <a:buClr>
                <a:schemeClr val="lt1"/>
              </a:buClr>
              <a:buSzPts val="4500"/>
              <a:buNone/>
              <a:defRPr sz="4500">
                <a:solidFill>
                  <a:schemeClr val="lt1"/>
                </a:solidFill>
              </a:defRPr>
            </a:lvl5pPr>
            <a:lvl6pPr lvl="5" rtl="0" algn="ctr">
              <a:spcBef>
                <a:spcPts val="0"/>
              </a:spcBef>
              <a:spcAft>
                <a:spcPts val="0"/>
              </a:spcAft>
              <a:buClr>
                <a:schemeClr val="lt1"/>
              </a:buClr>
              <a:buSzPts val="4500"/>
              <a:buNone/>
              <a:defRPr sz="4500">
                <a:solidFill>
                  <a:schemeClr val="lt1"/>
                </a:solidFill>
              </a:defRPr>
            </a:lvl6pPr>
            <a:lvl7pPr lvl="6" rtl="0" algn="ctr">
              <a:spcBef>
                <a:spcPts val="0"/>
              </a:spcBef>
              <a:spcAft>
                <a:spcPts val="0"/>
              </a:spcAft>
              <a:buClr>
                <a:schemeClr val="lt1"/>
              </a:buClr>
              <a:buSzPts val="4500"/>
              <a:buNone/>
              <a:defRPr sz="4500">
                <a:solidFill>
                  <a:schemeClr val="lt1"/>
                </a:solidFill>
              </a:defRPr>
            </a:lvl7pPr>
            <a:lvl8pPr lvl="7" rtl="0" algn="ctr">
              <a:spcBef>
                <a:spcPts val="0"/>
              </a:spcBef>
              <a:spcAft>
                <a:spcPts val="0"/>
              </a:spcAft>
              <a:buClr>
                <a:schemeClr val="lt1"/>
              </a:buClr>
              <a:buSzPts val="4500"/>
              <a:buNone/>
              <a:defRPr sz="4500">
                <a:solidFill>
                  <a:schemeClr val="lt1"/>
                </a:solidFill>
              </a:defRPr>
            </a:lvl8pPr>
            <a:lvl9pPr lvl="8" rtl="0" algn="ctr">
              <a:spcBef>
                <a:spcPts val="0"/>
              </a:spcBef>
              <a:spcAft>
                <a:spcPts val="0"/>
              </a:spcAft>
              <a:buClr>
                <a:schemeClr val="lt1"/>
              </a:buClr>
              <a:buSzPts val="4500"/>
              <a:buNone/>
              <a:defRPr sz="4500">
                <a:solidFill>
                  <a:schemeClr val="lt1"/>
                </a:solidFill>
              </a:defRPr>
            </a:lvl9pPr>
          </a:lstStyle>
          <a:p>
            <a:r>
              <a:t>xx%</a:t>
            </a:r>
          </a:p>
        </p:txBody>
      </p:sp>
      <p:sp>
        <p:nvSpPr>
          <p:cNvPr id="307" name="Google Shape;307;p33"/>
          <p:cNvSpPr txBox="1"/>
          <p:nvPr>
            <p:ph idx="3" type="subTitle"/>
          </p:nvPr>
        </p:nvSpPr>
        <p:spPr>
          <a:xfrm>
            <a:off x="4579800" y="1308401"/>
            <a:ext cx="3492600" cy="411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dk1"/>
              </a:buClr>
              <a:buSzPts val="1600"/>
              <a:buNone/>
              <a:defRPr sz="1600">
                <a:solidFill>
                  <a:schemeClr val="dk1"/>
                </a:solidFill>
              </a:defRPr>
            </a:lvl1pPr>
            <a:lvl2pPr lvl="1" rtl="0" algn="ctr">
              <a:lnSpc>
                <a:spcPct val="100000"/>
              </a:lnSpc>
              <a:spcBef>
                <a:spcPts val="0"/>
              </a:spcBef>
              <a:spcAft>
                <a:spcPts val="0"/>
              </a:spcAft>
              <a:buClr>
                <a:schemeClr val="dk1"/>
              </a:buClr>
              <a:buSzPts val="1600"/>
              <a:buNone/>
              <a:defRPr sz="1600">
                <a:solidFill>
                  <a:schemeClr val="dk1"/>
                </a:solidFill>
              </a:defRPr>
            </a:lvl2pPr>
            <a:lvl3pPr lvl="2" rtl="0" algn="ctr">
              <a:lnSpc>
                <a:spcPct val="100000"/>
              </a:lnSpc>
              <a:spcBef>
                <a:spcPts val="0"/>
              </a:spcBef>
              <a:spcAft>
                <a:spcPts val="0"/>
              </a:spcAft>
              <a:buClr>
                <a:schemeClr val="dk1"/>
              </a:buClr>
              <a:buSzPts val="1600"/>
              <a:buNone/>
              <a:defRPr sz="1600">
                <a:solidFill>
                  <a:schemeClr val="dk1"/>
                </a:solidFill>
              </a:defRPr>
            </a:lvl3pPr>
            <a:lvl4pPr lvl="3" rtl="0" algn="ctr">
              <a:lnSpc>
                <a:spcPct val="100000"/>
              </a:lnSpc>
              <a:spcBef>
                <a:spcPts val="0"/>
              </a:spcBef>
              <a:spcAft>
                <a:spcPts val="0"/>
              </a:spcAft>
              <a:buClr>
                <a:schemeClr val="dk1"/>
              </a:buClr>
              <a:buSzPts val="1600"/>
              <a:buNone/>
              <a:defRPr sz="1600">
                <a:solidFill>
                  <a:schemeClr val="dk1"/>
                </a:solidFill>
              </a:defRPr>
            </a:lvl4pPr>
            <a:lvl5pPr lvl="4" rtl="0" algn="ctr">
              <a:lnSpc>
                <a:spcPct val="100000"/>
              </a:lnSpc>
              <a:spcBef>
                <a:spcPts val="0"/>
              </a:spcBef>
              <a:spcAft>
                <a:spcPts val="0"/>
              </a:spcAft>
              <a:buClr>
                <a:schemeClr val="dk1"/>
              </a:buClr>
              <a:buSzPts val="1600"/>
              <a:buNone/>
              <a:defRPr sz="1600">
                <a:solidFill>
                  <a:schemeClr val="dk1"/>
                </a:solidFill>
              </a:defRPr>
            </a:lvl5pPr>
            <a:lvl6pPr lvl="5" rtl="0" algn="ctr">
              <a:lnSpc>
                <a:spcPct val="100000"/>
              </a:lnSpc>
              <a:spcBef>
                <a:spcPts val="0"/>
              </a:spcBef>
              <a:spcAft>
                <a:spcPts val="0"/>
              </a:spcAft>
              <a:buClr>
                <a:schemeClr val="dk1"/>
              </a:buClr>
              <a:buSzPts val="1600"/>
              <a:buNone/>
              <a:defRPr sz="1600">
                <a:solidFill>
                  <a:schemeClr val="dk1"/>
                </a:solidFill>
              </a:defRPr>
            </a:lvl6pPr>
            <a:lvl7pPr lvl="6" rtl="0" algn="ctr">
              <a:lnSpc>
                <a:spcPct val="100000"/>
              </a:lnSpc>
              <a:spcBef>
                <a:spcPts val="0"/>
              </a:spcBef>
              <a:spcAft>
                <a:spcPts val="0"/>
              </a:spcAft>
              <a:buClr>
                <a:schemeClr val="dk1"/>
              </a:buClr>
              <a:buSzPts val="1600"/>
              <a:buNone/>
              <a:defRPr sz="1600">
                <a:solidFill>
                  <a:schemeClr val="dk1"/>
                </a:solidFill>
              </a:defRPr>
            </a:lvl7pPr>
            <a:lvl8pPr lvl="7" rtl="0" algn="ctr">
              <a:lnSpc>
                <a:spcPct val="100000"/>
              </a:lnSpc>
              <a:spcBef>
                <a:spcPts val="0"/>
              </a:spcBef>
              <a:spcAft>
                <a:spcPts val="0"/>
              </a:spcAft>
              <a:buClr>
                <a:schemeClr val="dk1"/>
              </a:buClr>
              <a:buSzPts val="1600"/>
              <a:buNone/>
              <a:defRPr sz="1600">
                <a:solidFill>
                  <a:schemeClr val="dk1"/>
                </a:solidFill>
              </a:defRPr>
            </a:lvl8pPr>
            <a:lvl9pPr lvl="8" rtl="0" algn="ctr">
              <a:lnSpc>
                <a:spcPct val="100000"/>
              </a:lnSpc>
              <a:spcBef>
                <a:spcPts val="0"/>
              </a:spcBef>
              <a:spcAft>
                <a:spcPts val="0"/>
              </a:spcAft>
              <a:buClr>
                <a:schemeClr val="dk1"/>
              </a:buClr>
              <a:buSzPts val="1600"/>
              <a:buNone/>
              <a:defRPr sz="1600">
                <a:solidFill>
                  <a:schemeClr val="dk1"/>
                </a:solidFill>
              </a:defRPr>
            </a:lvl9pPr>
          </a:lstStyle>
          <a:p/>
        </p:txBody>
      </p:sp>
      <p:sp>
        <p:nvSpPr>
          <p:cNvPr id="308" name="Google Shape;308;p33"/>
          <p:cNvSpPr txBox="1"/>
          <p:nvPr>
            <p:ph hasCustomPrompt="1" idx="4" type="title"/>
          </p:nvPr>
        </p:nvSpPr>
        <p:spPr>
          <a:xfrm>
            <a:off x="4579800" y="1981500"/>
            <a:ext cx="3492600" cy="768900"/>
          </a:xfrm>
          <a:prstGeom prst="rect">
            <a:avLst/>
          </a:prstGeom>
          <a:noFill/>
        </p:spPr>
        <p:txBody>
          <a:bodyPr anchorCtr="0" anchor="b" bIns="91425" lIns="91425" spcFirstLastPara="1" rIns="91425" wrap="square" tIns="91425">
            <a:noAutofit/>
          </a:bodyPr>
          <a:lstStyle>
            <a:lvl1pPr lvl="0" rtl="0" algn="r">
              <a:spcBef>
                <a:spcPts val="0"/>
              </a:spcBef>
              <a:spcAft>
                <a:spcPts val="0"/>
              </a:spcAft>
              <a:buClr>
                <a:schemeClr val="lt1"/>
              </a:buClr>
              <a:buSzPts val="4500"/>
              <a:buNone/>
              <a:defRPr sz="4500">
                <a:solidFill>
                  <a:schemeClr val="lt1"/>
                </a:solidFill>
              </a:defRPr>
            </a:lvl1pPr>
            <a:lvl2pPr lvl="1" rtl="0" algn="ctr">
              <a:spcBef>
                <a:spcPts val="0"/>
              </a:spcBef>
              <a:spcAft>
                <a:spcPts val="0"/>
              </a:spcAft>
              <a:buClr>
                <a:schemeClr val="lt1"/>
              </a:buClr>
              <a:buSzPts val="4500"/>
              <a:buNone/>
              <a:defRPr sz="4500">
                <a:solidFill>
                  <a:schemeClr val="lt1"/>
                </a:solidFill>
              </a:defRPr>
            </a:lvl2pPr>
            <a:lvl3pPr lvl="2" rtl="0" algn="ctr">
              <a:spcBef>
                <a:spcPts val="0"/>
              </a:spcBef>
              <a:spcAft>
                <a:spcPts val="0"/>
              </a:spcAft>
              <a:buClr>
                <a:schemeClr val="lt1"/>
              </a:buClr>
              <a:buSzPts val="4500"/>
              <a:buNone/>
              <a:defRPr sz="4500">
                <a:solidFill>
                  <a:schemeClr val="lt1"/>
                </a:solidFill>
              </a:defRPr>
            </a:lvl3pPr>
            <a:lvl4pPr lvl="3" rtl="0" algn="ctr">
              <a:spcBef>
                <a:spcPts val="0"/>
              </a:spcBef>
              <a:spcAft>
                <a:spcPts val="0"/>
              </a:spcAft>
              <a:buClr>
                <a:schemeClr val="lt1"/>
              </a:buClr>
              <a:buSzPts val="4500"/>
              <a:buNone/>
              <a:defRPr sz="4500">
                <a:solidFill>
                  <a:schemeClr val="lt1"/>
                </a:solidFill>
              </a:defRPr>
            </a:lvl4pPr>
            <a:lvl5pPr lvl="4" rtl="0" algn="ctr">
              <a:spcBef>
                <a:spcPts val="0"/>
              </a:spcBef>
              <a:spcAft>
                <a:spcPts val="0"/>
              </a:spcAft>
              <a:buClr>
                <a:schemeClr val="lt1"/>
              </a:buClr>
              <a:buSzPts val="4500"/>
              <a:buNone/>
              <a:defRPr sz="4500">
                <a:solidFill>
                  <a:schemeClr val="lt1"/>
                </a:solidFill>
              </a:defRPr>
            </a:lvl5pPr>
            <a:lvl6pPr lvl="5" rtl="0" algn="ctr">
              <a:spcBef>
                <a:spcPts val="0"/>
              </a:spcBef>
              <a:spcAft>
                <a:spcPts val="0"/>
              </a:spcAft>
              <a:buClr>
                <a:schemeClr val="lt1"/>
              </a:buClr>
              <a:buSzPts val="4500"/>
              <a:buNone/>
              <a:defRPr sz="4500">
                <a:solidFill>
                  <a:schemeClr val="lt1"/>
                </a:solidFill>
              </a:defRPr>
            </a:lvl6pPr>
            <a:lvl7pPr lvl="6" rtl="0" algn="ctr">
              <a:spcBef>
                <a:spcPts val="0"/>
              </a:spcBef>
              <a:spcAft>
                <a:spcPts val="0"/>
              </a:spcAft>
              <a:buClr>
                <a:schemeClr val="lt1"/>
              </a:buClr>
              <a:buSzPts val="4500"/>
              <a:buNone/>
              <a:defRPr sz="4500">
                <a:solidFill>
                  <a:schemeClr val="lt1"/>
                </a:solidFill>
              </a:defRPr>
            </a:lvl7pPr>
            <a:lvl8pPr lvl="7" rtl="0" algn="ctr">
              <a:spcBef>
                <a:spcPts val="0"/>
              </a:spcBef>
              <a:spcAft>
                <a:spcPts val="0"/>
              </a:spcAft>
              <a:buClr>
                <a:schemeClr val="lt1"/>
              </a:buClr>
              <a:buSzPts val="4500"/>
              <a:buNone/>
              <a:defRPr sz="4500">
                <a:solidFill>
                  <a:schemeClr val="lt1"/>
                </a:solidFill>
              </a:defRPr>
            </a:lvl8pPr>
            <a:lvl9pPr lvl="8" rtl="0" algn="ctr">
              <a:spcBef>
                <a:spcPts val="0"/>
              </a:spcBef>
              <a:spcAft>
                <a:spcPts val="0"/>
              </a:spcAft>
              <a:buClr>
                <a:schemeClr val="lt1"/>
              </a:buClr>
              <a:buSzPts val="4500"/>
              <a:buNone/>
              <a:defRPr sz="4500">
                <a:solidFill>
                  <a:schemeClr val="lt1"/>
                </a:solidFill>
              </a:defRPr>
            </a:lvl9pPr>
          </a:lstStyle>
          <a:p>
            <a:r>
              <a:t>xx%</a:t>
            </a:r>
          </a:p>
        </p:txBody>
      </p:sp>
      <p:sp>
        <p:nvSpPr>
          <p:cNvPr id="309" name="Google Shape;309;p33"/>
          <p:cNvSpPr txBox="1"/>
          <p:nvPr>
            <p:ph idx="5" type="subTitle"/>
          </p:nvPr>
        </p:nvSpPr>
        <p:spPr>
          <a:xfrm>
            <a:off x="4579800" y="2750397"/>
            <a:ext cx="3492600" cy="411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dk1"/>
              </a:buClr>
              <a:buSzPts val="1600"/>
              <a:buNone/>
              <a:defRPr sz="1600">
                <a:solidFill>
                  <a:schemeClr val="dk1"/>
                </a:solidFill>
              </a:defRPr>
            </a:lvl1pPr>
            <a:lvl2pPr lvl="1" rtl="0" algn="ctr">
              <a:lnSpc>
                <a:spcPct val="100000"/>
              </a:lnSpc>
              <a:spcBef>
                <a:spcPts val="0"/>
              </a:spcBef>
              <a:spcAft>
                <a:spcPts val="0"/>
              </a:spcAft>
              <a:buClr>
                <a:schemeClr val="dk1"/>
              </a:buClr>
              <a:buSzPts val="1600"/>
              <a:buNone/>
              <a:defRPr sz="1600">
                <a:solidFill>
                  <a:schemeClr val="dk1"/>
                </a:solidFill>
              </a:defRPr>
            </a:lvl2pPr>
            <a:lvl3pPr lvl="2" rtl="0" algn="ctr">
              <a:lnSpc>
                <a:spcPct val="100000"/>
              </a:lnSpc>
              <a:spcBef>
                <a:spcPts val="0"/>
              </a:spcBef>
              <a:spcAft>
                <a:spcPts val="0"/>
              </a:spcAft>
              <a:buClr>
                <a:schemeClr val="dk1"/>
              </a:buClr>
              <a:buSzPts val="1600"/>
              <a:buNone/>
              <a:defRPr sz="1600">
                <a:solidFill>
                  <a:schemeClr val="dk1"/>
                </a:solidFill>
              </a:defRPr>
            </a:lvl3pPr>
            <a:lvl4pPr lvl="3" rtl="0" algn="ctr">
              <a:lnSpc>
                <a:spcPct val="100000"/>
              </a:lnSpc>
              <a:spcBef>
                <a:spcPts val="0"/>
              </a:spcBef>
              <a:spcAft>
                <a:spcPts val="0"/>
              </a:spcAft>
              <a:buClr>
                <a:schemeClr val="dk1"/>
              </a:buClr>
              <a:buSzPts val="1600"/>
              <a:buNone/>
              <a:defRPr sz="1600">
                <a:solidFill>
                  <a:schemeClr val="dk1"/>
                </a:solidFill>
              </a:defRPr>
            </a:lvl4pPr>
            <a:lvl5pPr lvl="4" rtl="0" algn="ctr">
              <a:lnSpc>
                <a:spcPct val="100000"/>
              </a:lnSpc>
              <a:spcBef>
                <a:spcPts val="0"/>
              </a:spcBef>
              <a:spcAft>
                <a:spcPts val="0"/>
              </a:spcAft>
              <a:buClr>
                <a:schemeClr val="dk1"/>
              </a:buClr>
              <a:buSzPts val="1600"/>
              <a:buNone/>
              <a:defRPr sz="1600">
                <a:solidFill>
                  <a:schemeClr val="dk1"/>
                </a:solidFill>
              </a:defRPr>
            </a:lvl5pPr>
            <a:lvl6pPr lvl="5" rtl="0" algn="ctr">
              <a:lnSpc>
                <a:spcPct val="100000"/>
              </a:lnSpc>
              <a:spcBef>
                <a:spcPts val="0"/>
              </a:spcBef>
              <a:spcAft>
                <a:spcPts val="0"/>
              </a:spcAft>
              <a:buClr>
                <a:schemeClr val="dk1"/>
              </a:buClr>
              <a:buSzPts val="1600"/>
              <a:buNone/>
              <a:defRPr sz="1600">
                <a:solidFill>
                  <a:schemeClr val="dk1"/>
                </a:solidFill>
              </a:defRPr>
            </a:lvl6pPr>
            <a:lvl7pPr lvl="6" rtl="0" algn="ctr">
              <a:lnSpc>
                <a:spcPct val="100000"/>
              </a:lnSpc>
              <a:spcBef>
                <a:spcPts val="0"/>
              </a:spcBef>
              <a:spcAft>
                <a:spcPts val="0"/>
              </a:spcAft>
              <a:buClr>
                <a:schemeClr val="dk1"/>
              </a:buClr>
              <a:buSzPts val="1600"/>
              <a:buNone/>
              <a:defRPr sz="1600">
                <a:solidFill>
                  <a:schemeClr val="dk1"/>
                </a:solidFill>
              </a:defRPr>
            </a:lvl7pPr>
            <a:lvl8pPr lvl="7" rtl="0" algn="ctr">
              <a:lnSpc>
                <a:spcPct val="100000"/>
              </a:lnSpc>
              <a:spcBef>
                <a:spcPts val="0"/>
              </a:spcBef>
              <a:spcAft>
                <a:spcPts val="0"/>
              </a:spcAft>
              <a:buClr>
                <a:schemeClr val="dk1"/>
              </a:buClr>
              <a:buSzPts val="1600"/>
              <a:buNone/>
              <a:defRPr sz="1600">
                <a:solidFill>
                  <a:schemeClr val="dk1"/>
                </a:solidFill>
              </a:defRPr>
            </a:lvl8pPr>
            <a:lvl9pPr lvl="8" rtl="0" algn="ctr">
              <a:lnSpc>
                <a:spcPct val="100000"/>
              </a:lnSpc>
              <a:spcBef>
                <a:spcPts val="0"/>
              </a:spcBef>
              <a:spcAft>
                <a:spcPts val="0"/>
              </a:spcAft>
              <a:buClr>
                <a:schemeClr val="dk1"/>
              </a:buClr>
              <a:buSzPts val="1600"/>
              <a:buNone/>
              <a:defRPr sz="1600">
                <a:solidFill>
                  <a:schemeClr val="dk1"/>
                </a:solidFill>
              </a:defRPr>
            </a:lvl9pPr>
          </a:lstStyle>
          <a:p/>
        </p:txBody>
      </p:sp>
      <p:grpSp>
        <p:nvGrpSpPr>
          <p:cNvPr id="310" name="Google Shape;310;p33"/>
          <p:cNvGrpSpPr/>
          <p:nvPr/>
        </p:nvGrpSpPr>
        <p:grpSpPr>
          <a:xfrm>
            <a:off x="0" y="236950"/>
            <a:ext cx="8859700" cy="0"/>
            <a:chOff x="0" y="236950"/>
            <a:chExt cx="8859700" cy="0"/>
          </a:xfrm>
        </p:grpSpPr>
        <p:cxnSp>
          <p:nvCxnSpPr>
            <p:cNvPr id="311" name="Google Shape;311;p33"/>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312" name="Google Shape;312;p33"/>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313" name="Google Shape;313;p33"/>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_1">
    <p:spTree>
      <p:nvGrpSpPr>
        <p:cNvPr id="314" name="Shape 314"/>
        <p:cNvGrpSpPr/>
        <p:nvPr/>
      </p:nvGrpSpPr>
      <p:grpSpPr>
        <a:xfrm>
          <a:off x="0" y="0"/>
          <a:ext cx="0" cy="0"/>
          <a:chOff x="0" y="0"/>
          <a:chExt cx="0" cy="0"/>
        </a:xfrm>
      </p:grpSpPr>
      <p:pic>
        <p:nvPicPr>
          <p:cNvPr id="315" name="Google Shape;315;p34"/>
          <p:cNvPicPr preferRelativeResize="0"/>
          <p:nvPr/>
        </p:nvPicPr>
        <p:blipFill rotWithShape="1">
          <a:blip r:embed="rId2">
            <a:alphaModFix amt="65000"/>
          </a:blip>
          <a:srcRect b="0" l="0" r="0" t="0"/>
          <a:stretch/>
        </p:blipFill>
        <p:spPr>
          <a:xfrm flipH="1" rot="10800000">
            <a:off x="0" y="0"/>
            <a:ext cx="9144000" cy="5143500"/>
          </a:xfrm>
          <a:prstGeom prst="rect">
            <a:avLst/>
          </a:prstGeom>
          <a:noFill/>
          <a:ln>
            <a:noFill/>
          </a:ln>
        </p:spPr>
      </p:pic>
      <p:grpSp>
        <p:nvGrpSpPr>
          <p:cNvPr id="316" name="Google Shape;316;p34"/>
          <p:cNvGrpSpPr/>
          <p:nvPr/>
        </p:nvGrpSpPr>
        <p:grpSpPr>
          <a:xfrm flipH="1" rot="10800000">
            <a:off x="-900650" y="-480387"/>
            <a:ext cx="7530949" cy="4360812"/>
            <a:chOff x="-900650" y="1279200"/>
            <a:chExt cx="7530949" cy="4360812"/>
          </a:xfrm>
        </p:grpSpPr>
        <p:pic>
          <p:nvPicPr>
            <p:cNvPr id="317" name="Google Shape;317;p34"/>
            <p:cNvPicPr preferRelativeResize="0"/>
            <p:nvPr/>
          </p:nvPicPr>
          <p:blipFill rotWithShape="1">
            <a:blip r:embed="rId3">
              <a:alphaModFix amt="70000"/>
            </a:blip>
            <a:srcRect b="28196" l="30644" r="30644" t="28196"/>
            <a:stretch/>
          </p:blipFill>
          <p:spPr>
            <a:xfrm>
              <a:off x="-900650" y="1279200"/>
              <a:ext cx="1991099" cy="2242949"/>
            </a:xfrm>
            <a:prstGeom prst="rect">
              <a:avLst/>
            </a:prstGeom>
            <a:noFill/>
            <a:ln>
              <a:noFill/>
            </a:ln>
          </p:spPr>
        </p:pic>
        <p:pic>
          <p:nvPicPr>
            <p:cNvPr id="318" name="Google Shape;318;p34"/>
            <p:cNvPicPr preferRelativeResize="0"/>
            <p:nvPr/>
          </p:nvPicPr>
          <p:blipFill rotWithShape="1">
            <a:blip r:embed="rId3">
              <a:alphaModFix amt="70000"/>
            </a:blip>
            <a:srcRect b="28196" l="30644" r="30644" t="28196"/>
            <a:stretch/>
          </p:blipFill>
          <p:spPr>
            <a:xfrm>
              <a:off x="5356725" y="4205337"/>
              <a:ext cx="1273574" cy="1434675"/>
            </a:xfrm>
            <a:prstGeom prst="rect">
              <a:avLst/>
            </a:prstGeom>
            <a:noFill/>
            <a:ln>
              <a:noFill/>
            </a:ln>
          </p:spPr>
        </p:pic>
      </p:grpSp>
      <p:grpSp>
        <p:nvGrpSpPr>
          <p:cNvPr id="319" name="Google Shape;319;p34"/>
          <p:cNvGrpSpPr/>
          <p:nvPr/>
        </p:nvGrpSpPr>
        <p:grpSpPr>
          <a:xfrm>
            <a:off x="0" y="236950"/>
            <a:ext cx="8859700" cy="0"/>
            <a:chOff x="0" y="236950"/>
            <a:chExt cx="8859700" cy="0"/>
          </a:xfrm>
        </p:grpSpPr>
        <p:cxnSp>
          <p:nvCxnSpPr>
            <p:cNvPr id="320" name="Google Shape;320;p34"/>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321" name="Google Shape;321;p34"/>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322" name="Google Shape;322;p34"/>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sp>
        <p:nvSpPr>
          <p:cNvPr id="323" name="Google Shape;323;p34"/>
          <p:cNvSpPr txBox="1"/>
          <p:nvPr>
            <p:ph type="title"/>
          </p:nvPr>
        </p:nvSpPr>
        <p:spPr>
          <a:xfrm>
            <a:off x="713225" y="539500"/>
            <a:ext cx="4210500" cy="1058700"/>
          </a:xfrm>
          <a:prstGeom prst="rect">
            <a:avLst/>
          </a:prstGeom>
        </p:spPr>
        <p:txBody>
          <a:bodyPr anchorCtr="0" anchor="b" bIns="91425" lIns="91425" spcFirstLastPara="1" rIns="91425" wrap="square" tIns="91425">
            <a:noAutofit/>
          </a:bodyPr>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p:txBody>
      </p:sp>
      <p:sp>
        <p:nvSpPr>
          <p:cNvPr id="324" name="Google Shape;324;p34"/>
          <p:cNvSpPr txBox="1"/>
          <p:nvPr>
            <p:ph idx="1" type="subTitle"/>
          </p:nvPr>
        </p:nvSpPr>
        <p:spPr>
          <a:xfrm>
            <a:off x="713227" y="1592100"/>
            <a:ext cx="4210500" cy="8445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p:txBody>
      </p:sp>
      <p:sp>
        <p:nvSpPr>
          <p:cNvPr id="325" name="Google Shape;325;p34"/>
          <p:cNvSpPr txBox="1"/>
          <p:nvPr/>
        </p:nvSpPr>
        <p:spPr>
          <a:xfrm>
            <a:off x="713225" y="3611950"/>
            <a:ext cx="4353300" cy="47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zh-CN" sz="1100">
                <a:solidFill>
                  <a:schemeClr val="dk1"/>
                </a:solidFill>
                <a:latin typeface="Barlow"/>
                <a:ea typeface="Barlow"/>
                <a:cs typeface="Barlow"/>
                <a:sym typeface="Barlow"/>
              </a:rPr>
              <a:t>CREDITS:</a:t>
            </a:r>
            <a:r>
              <a:rPr lang="zh-CN" sz="1100">
                <a:solidFill>
                  <a:schemeClr val="dk1"/>
                </a:solidFill>
                <a:latin typeface="Barlow"/>
                <a:ea typeface="Barlow"/>
                <a:cs typeface="Barlow"/>
                <a:sym typeface="Barlow"/>
              </a:rPr>
              <a:t> This presentation template was created by </a:t>
            </a:r>
            <a:r>
              <a:rPr b="1" lang="zh-CN" sz="1100" u="sng">
                <a:solidFill>
                  <a:schemeClr val="dk1"/>
                </a:solidFill>
                <a:latin typeface="Barlow"/>
                <a:ea typeface="Barlow"/>
                <a:cs typeface="Barlow"/>
                <a:sym typeface="Barlow"/>
                <a:hlinkClick r:id="rId4">
                  <a:extLst>
                    <a:ext uri="{A12FA001-AC4F-418D-AE19-62706E023703}">
                      <ahyp:hlinkClr val="tx"/>
                    </a:ext>
                  </a:extLst>
                </a:hlinkClick>
              </a:rPr>
              <a:t>Slidesgo</a:t>
            </a:r>
            <a:r>
              <a:rPr lang="zh-CN" sz="1100">
                <a:solidFill>
                  <a:schemeClr val="dk1"/>
                </a:solidFill>
                <a:latin typeface="Barlow"/>
                <a:ea typeface="Barlow"/>
                <a:cs typeface="Barlow"/>
                <a:sym typeface="Barlow"/>
              </a:rPr>
              <a:t>, and includes icons by </a:t>
            </a:r>
            <a:r>
              <a:rPr b="1" lang="zh-CN" sz="1100" u="sng">
                <a:solidFill>
                  <a:schemeClr val="dk1"/>
                </a:solidFill>
                <a:latin typeface="Barlow"/>
                <a:ea typeface="Barlow"/>
                <a:cs typeface="Barlow"/>
                <a:sym typeface="Barlow"/>
                <a:hlinkClick r:id="rId5">
                  <a:extLst>
                    <a:ext uri="{A12FA001-AC4F-418D-AE19-62706E023703}">
                      <ahyp:hlinkClr val="tx"/>
                    </a:ext>
                  </a:extLst>
                </a:hlinkClick>
              </a:rPr>
              <a:t>Flaticon</a:t>
            </a:r>
            <a:r>
              <a:rPr lang="zh-CN" sz="1100">
                <a:solidFill>
                  <a:schemeClr val="dk1"/>
                </a:solidFill>
                <a:latin typeface="Barlow"/>
                <a:ea typeface="Barlow"/>
                <a:cs typeface="Barlow"/>
                <a:sym typeface="Barlow"/>
              </a:rPr>
              <a:t>, and infographics &amp; images by </a:t>
            </a:r>
            <a:r>
              <a:rPr b="1" lang="zh-CN" sz="1100" u="sng">
                <a:solidFill>
                  <a:schemeClr val="dk1"/>
                </a:solidFill>
                <a:latin typeface="Barlow"/>
                <a:ea typeface="Barlow"/>
                <a:cs typeface="Barlow"/>
                <a:sym typeface="Barlow"/>
                <a:hlinkClick r:id="rId6">
                  <a:extLst>
                    <a:ext uri="{A12FA001-AC4F-418D-AE19-62706E023703}">
                      <ahyp:hlinkClr val="tx"/>
                    </a:ext>
                  </a:extLst>
                </a:hlinkClick>
              </a:rPr>
              <a:t>Freepik</a:t>
            </a:r>
            <a:r>
              <a:rPr lang="zh-CN" sz="1100" u="sng">
                <a:solidFill>
                  <a:schemeClr val="dk1"/>
                </a:solidFill>
                <a:latin typeface="Barlow"/>
                <a:ea typeface="Barlow"/>
                <a:cs typeface="Barlow"/>
                <a:sym typeface="Barlow"/>
              </a:rPr>
              <a:t> </a:t>
            </a:r>
            <a:endParaRPr b="1" sz="1100" u="sng">
              <a:solidFill>
                <a:schemeClr val="dk1"/>
              </a:solidFill>
              <a:latin typeface="Barlow"/>
              <a:ea typeface="Barlow"/>
              <a:cs typeface="Barlow"/>
              <a:sym typeface="Barlow"/>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9">
    <p:spTree>
      <p:nvGrpSpPr>
        <p:cNvPr id="326" name="Shape 326"/>
        <p:cNvGrpSpPr/>
        <p:nvPr/>
      </p:nvGrpSpPr>
      <p:grpSpPr>
        <a:xfrm>
          <a:off x="0" y="0"/>
          <a:ext cx="0" cy="0"/>
          <a:chOff x="0" y="0"/>
          <a:chExt cx="0" cy="0"/>
        </a:xfrm>
      </p:grpSpPr>
      <p:pic>
        <p:nvPicPr>
          <p:cNvPr id="327" name="Google Shape;327;p35"/>
          <p:cNvPicPr preferRelativeResize="0"/>
          <p:nvPr/>
        </p:nvPicPr>
        <p:blipFill rotWithShape="1">
          <a:blip r:embed="rId2">
            <a:alphaModFix amt="65000"/>
          </a:blip>
          <a:srcRect b="0" l="0" r="0" t="0"/>
          <a:stretch/>
        </p:blipFill>
        <p:spPr>
          <a:xfrm flipH="1" rot="10800000">
            <a:off x="0" y="0"/>
            <a:ext cx="9144000" cy="5143500"/>
          </a:xfrm>
          <a:prstGeom prst="rect">
            <a:avLst/>
          </a:prstGeom>
          <a:noFill/>
          <a:ln>
            <a:noFill/>
          </a:ln>
        </p:spPr>
      </p:pic>
      <p:grpSp>
        <p:nvGrpSpPr>
          <p:cNvPr id="328" name="Google Shape;328;p35"/>
          <p:cNvGrpSpPr/>
          <p:nvPr/>
        </p:nvGrpSpPr>
        <p:grpSpPr>
          <a:xfrm>
            <a:off x="0" y="236950"/>
            <a:ext cx="8859700" cy="0"/>
            <a:chOff x="0" y="236950"/>
            <a:chExt cx="8859700" cy="0"/>
          </a:xfrm>
        </p:grpSpPr>
        <p:cxnSp>
          <p:nvCxnSpPr>
            <p:cNvPr id="329" name="Google Shape;329;p35"/>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330" name="Google Shape;330;p35"/>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331" name="Google Shape;331;p35"/>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grpSp>
        <p:nvGrpSpPr>
          <p:cNvPr id="332" name="Google Shape;332;p35"/>
          <p:cNvGrpSpPr/>
          <p:nvPr/>
        </p:nvGrpSpPr>
        <p:grpSpPr>
          <a:xfrm>
            <a:off x="-833250" y="1038550"/>
            <a:ext cx="9789648" cy="4786574"/>
            <a:chOff x="-833250" y="1038550"/>
            <a:chExt cx="9789648" cy="4786574"/>
          </a:xfrm>
        </p:grpSpPr>
        <p:pic>
          <p:nvPicPr>
            <p:cNvPr id="333" name="Google Shape;333;p35"/>
            <p:cNvPicPr preferRelativeResize="0"/>
            <p:nvPr/>
          </p:nvPicPr>
          <p:blipFill rotWithShape="1">
            <a:blip r:embed="rId3">
              <a:alphaModFix amt="70000"/>
            </a:blip>
            <a:srcRect b="28196" l="30644" r="30644" t="28196"/>
            <a:stretch/>
          </p:blipFill>
          <p:spPr>
            <a:xfrm>
              <a:off x="-833250" y="1207125"/>
              <a:ext cx="1390751" cy="1566675"/>
            </a:xfrm>
            <a:prstGeom prst="rect">
              <a:avLst/>
            </a:prstGeom>
            <a:noFill/>
            <a:ln>
              <a:noFill/>
            </a:ln>
          </p:spPr>
        </p:pic>
        <p:pic>
          <p:nvPicPr>
            <p:cNvPr id="334" name="Google Shape;334;p35"/>
            <p:cNvPicPr preferRelativeResize="0"/>
            <p:nvPr/>
          </p:nvPicPr>
          <p:blipFill rotWithShape="1">
            <a:blip r:embed="rId3">
              <a:alphaModFix amt="70000"/>
            </a:blip>
            <a:srcRect b="28196" l="30644" r="30644" t="28196"/>
            <a:stretch/>
          </p:blipFill>
          <p:spPr>
            <a:xfrm>
              <a:off x="7627325" y="4390450"/>
              <a:ext cx="1273574" cy="1434675"/>
            </a:xfrm>
            <a:prstGeom prst="rect">
              <a:avLst/>
            </a:prstGeom>
            <a:noFill/>
            <a:ln>
              <a:noFill/>
            </a:ln>
          </p:spPr>
        </p:pic>
        <p:pic>
          <p:nvPicPr>
            <p:cNvPr id="335" name="Google Shape;335;p35"/>
            <p:cNvPicPr preferRelativeResize="0"/>
            <p:nvPr/>
          </p:nvPicPr>
          <p:blipFill rotWithShape="1">
            <a:blip r:embed="rId3">
              <a:alphaModFix amt="70000"/>
            </a:blip>
            <a:srcRect b="28196" l="30644" r="30644" t="28196"/>
            <a:stretch/>
          </p:blipFill>
          <p:spPr>
            <a:xfrm>
              <a:off x="8595875" y="1038550"/>
              <a:ext cx="360523" cy="406126"/>
            </a:xfrm>
            <a:prstGeom prst="rect">
              <a:avLst/>
            </a:prstGeom>
            <a:noFill/>
            <a:ln>
              <a:noFill/>
            </a:ln>
          </p:spPr>
        </p:pic>
      </p:gr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9_1">
    <p:spTree>
      <p:nvGrpSpPr>
        <p:cNvPr id="336" name="Shape 336"/>
        <p:cNvGrpSpPr/>
        <p:nvPr/>
      </p:nvGrpSpPr>
      <p:grpSpPr>
        <a:xfrm>
          <a:off x="0" y="0"/>
          <a:ext cx="0" cy="0"/>
          <a:chOff x="0" y="0"/>
          <a:chExt cx="0" cy="0"/>
        </a:xfrm>
      </p:grpSpPr>
      <p:pic>
        <p:nvPicPr>
          <p:cNvPr id="337" name="Google Shape;337;p36"/>
          <p:cNvPicPr preferRelativeResize="0"/>
          <p:nvPr/>
        </p:nvPicPr>
        <p:blipFill>
          <a:blip r:embed="rId2">
            <a:alphaModFix amt="65000"/>
          </a:blip>
          <a:stretch>
            <a:fillRect/>
          </a:stretch>
        </p:blipFill>
        <p:spPr>
          <a:xfrm flipH="1">
            <a:off x="0" y="0"/>
            <a:ext cx="9144000" cy="5143500"/>
          </a:xfrm>
          <a:prstGeom prst="rect">
            <a:avLst/>
          </a:prstGeom>
          <a:noFill/>
          <a:ln>
            <a:noFill/>
          </a:ln>
        </p:spPr>
      </p:pic>
      <p:grpSp>
        <p:nvGrpSpPr>
          <p:cNvPr id="338" name="Google Shape;338;p36"/>
          <p:cNvGrpSpPr/>
          <p:nvPr/>
        </p:nvGrpSpPr>
        <p:grpSpPr>
          <a:xfrm>
            <a:off x="0" y="236950"/>
            <a:ext cx="8859700" cy="0"/>
            <a:chOff x="0" y="236950"/>
            <a:chExt cx="8859700" cy="0"/>
          </a:xfrm>
        </p:grpSpPr>
        <p:cxnSp>
          <p:nvCxnSpPr>
            <p:cNvPr id="339" name="Google Shape;339;p36"/>
            <p:cNvCxnSpPr/>
            <p:nvPr/>
          </p:nvCxnSpPr>
          <p:spPr>
            <a:xfrm>
              <a:off x="0" y="236950"/>
              <a:ext cx="8349900" cy="0"/>
            </a:xfrm>
            <a:prstGeom prst="straightConnector1">
              <a:avLst/>
            </a:prstGeom>
            <a:noFill/>
            <a:ln cap="flat" cmpd="sng" w="9525">
              <a:solidFill>
                <a:schemeClr val="dk1"/>
              </a:solidFill>
              <a:prstDash val="solid"/>
              <a:round/>
              <a:headEnd len="med" w="med" type="none"/>
              <a:tailEnd len="med" w="med" type="none"/>
            </a:ln>
          </p:spPr>
        </p:cxnSp>
        <p:cxnSp>
          <p:nvCxnSpPr>
            <p:cNvPr id="340" name="Google Shape;340;p36"/>
            <p:cNvCxnSpPr/>
            <p:nvPr/>
          </p:nvCxnSpPr>
          <p:spPr>
            <a:xfrm>
              <a:off x="8405325" y="236950"/>
              <a:ext cx="276000" cy="0"/>
            </a:xfrm>
            <a:prstGeom prst="straightConnector1">
              <a:avLst/>
            </a:prstGeom>
            <a:noFill/>
            <a:ln cap="flat" cmpd="sng" w="9525">
              <a:solidFill>
                <a:schemeClr val="dk1"/>
              </a:solidFill>
              <a:prstDash val="solid"/>
              <a:round/>
              <a:headEnd len="med" w="med" type="none"/>
              <a:tailEnd len="med" w="med" type="none"/>
            </a:ln>
          </p:spPr>
        </p:cxnSp>
        <p:cxnSp>
          <p:nvCxnSpPr>
            <p:cNvPr id="341" name="Google Shape;341;p36"/>
            <p:cNvCxnSpPr/>
            <p:nvPr/>
          </p:nvCxnSpPr>
          <p:spPr>
            <a:xfrm>
              <a:off x="8721700" y="236950"/>
              <a:ext cx="138000" cy="0"/>
            </a:xfrm>
            <a:prstGeom prst="straightConnector1">
              <a:avLst/>
            </a:prstGeom>
            <a:noFill/>
            <a:ln cap="flat" cmpd="sng" w="9525">
              <a:solidFill>
                <a:schemeClr val="dk1"/>
              </a:solidFill>
              <a:prstDash val="solid"/>
              <a:round/>
              <a:headEnd len="med" w="med" type="none"/>
              <a:tailEnd len="med" w="med" type="none"/>
            </a:ln>
          </p:spPr>
        </p:cxnSp>
      </p:grpSp>
      <p:grpSp>
        <p:nvGrpSpPr>
          <p:cNvPr id="342" name="Google Shape;342;p36"/>
          <p:cNvGrpSpPr/>
          <p:nvPr/>
        </p:nvGrpSpPr>
        <p:grpSpPr>
          <a:xfrm>
            <a:off x="-311476" y="612987"/>
            <a:ext cx="9281202" cy="5212137"/>
            <a:chOff x="-311476" y="612987"/>
            <a:chExt cx="9281202" cy="5212137"/>
          </a:xfrm>
        </p:grpSpPr>
        <p:pic>
          <p:nvPicPr>
            <p:cNvPr id="343" name="Google Shape;343;p36"/>
            <p:cNvPicPr preferRelativeResize="0"/>
            <p:nvPr/>
          </p:nvPicPr>
          <p:blipFill rotWithShape="1">
            <a:blip r:embed="rId3">
              <a:alphaModFix amt="70000"/>
            </a:blip>
            <a:srcRect b="28196" l="30644" r="30644" t="28196"/>
            <a:stretch/>
          </p:blipFill>
          <p:spPr>
            <a:xfrm>
              <a:off x="7960274" y="612987"/>
              <a:ext cx="846601" cy="953675"/>
            </a:xfrm>
            <a:prstGeom prst="rect">
              <a:avLst/>
            </a:prstGeom>
            <a:noFill/>
            <a:ln>
              <a:noFill/>
            </a:ln>
          </p:spPr>
        </p:pic>
        <p:pic>
          <p:nvPicPr>
            <p:cNvPr id="344" name="Google Shape;344;p36"/>
            <p:cNvPicPr preferRelativeResize="0"/>
            <p:nvPr/>
          </p:nvPicPr>
          <p:blipFill rotWithShape="1">
            <a:blip r:embed="rId3">
              <a:alphaModFix amt="70000"/>
            </a:blip>
            <a:srcRect b="28196" l="30644" r="30644" t="28196"/>
            <a:stretch/>
          </p:blipFill>
          <p:spPr>
            <a:xfrm>
              <a:off x="1553950" y="4390450"/>
              <a:ext cx="1273574" cy="1434675"/>
            </a:xfrm>
            <a:prstGeom prst="rect">
              <a:avLst/>
            </a:prstGeom>
            <a:noFill/>
            <a:ln>
              <a:noFill/>
            </a:ln>
          </p:spPr>
        </p:pic>
        <p:pic>
          <p:nvPicPr>
            <p:cNvPr id="345" name="Google Shape;345;p36"/>
            <p:cNvPicPr preferRelativeResize="0"/>
            <p:nvPr/>
          </p:nvPicPr>
          <p:blipFill rotWithShape="1">
            <a:blip r:embed="rId3">
              <a:alphaModFix amt="70000"/>
            </a:blip>
            <a:srcRect b="28196" l="30644" r="30644" t="28196"/>
            <a:stretch/>
          </p:blipFill>
          <p:spPr>
            <a:xfrm>
              <a:off x="-311476" y="1942700"/>
              <a:ext cx="704824" cy="793976"/>
            </a:xfrm>
            <a:prstGeom prst="rect">
              <a:avLst/>
            </a:prstGeom>
            <a:noFill/>
            <a:ln>
              <a:noFill/>
            </a:ln>
          </p:spPr>
        </p:pic>
        <p:pic>
          <p:nvPicPr>
            <p:cNvPr id="346" name="Google Shape;346;p36"/>
            <p:cNvPicPr preferRelativeResize="0"/>
            <p:nvPr/>
          </p:nvPicPr>
          <p:blipFill rotWithShape="1">
            <a:blip r:embed="rId3">
              <a:alphaModFix amt="70000"/>
            </a:blip>
            <a:srcRect b="28196" l="30644" r="30644" t="28196"/>
            <a:stretch/>
          </p:blipFill>
          <p:spPr>
            <a:xfrm>
              <a:off x="8721275" y="1490075"/>
              <a:ext cx="248451" cy="279874"/>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zh-C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11" Type="http://schemas.openxmlformats.org/officeDocument/2006/relationships/slideLayout" Target="../slideLayouts/slideLayout22.xml"/><Relationship Id="rId22" Type="http://schemas.openxmlformats.org/officeDocument/2006/relationships/slideLayout" Target="../slideLayouts/slideLayout33.xml"/><Relationship Id="rId10" Type="http://schemas.openxmlformats.org/officeDocument/2006/relationships/slideLayout" Target="../slideLayouts/slideLayout21.xml"/><Relationship Id="rId21" Type="http://schemas.openxmlformats.org/officeDocument/2006/relationships/slideLayout" Target="../slideLayouts/slideLayout32.xml"/><Relationship Id="rId13" Type="http://schemas.openxmlformats.org/officeDocument/2006/relationships/slideLayout" Target="../slideLayouts/slideLayout24.xml"/><Relationship Id="rId24" Type="http://schemas.openxmlformats.org/officeDocument/2006/relationships/theme" Target="../theme/theme2.xml"/><Relationship Id="rId12" Type="http://schemas.openxmlformats.org/officeDocument/2006/relationships/slideLayout" Target="../slideLayouts/slideLayout23.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zh-C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2"/>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713225" y="539500"/>
            <a:ext cx="77175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3000"/>
              <a:buFont typeface="Chivo"/>
              <a:buNone/>
              <a:defRPr b="1" sz="3000">
                <a:solidFill>
                  <a:schemeClr val="dk1"/>
                </a:solidFill>
                <a:latin typeface="Chivo"/>
                <a:ea typeface="Chivo"/>
                <a:cs typeface="Chivo"/>
                <a:sym typeface="Chivo"/>
              </a:defRPr>
            </a:lvl1pPr>
            <a:lvl2pPr lvl="1" rtl="0">
              <a:spcBef>
                <a:spcPts val="0"/>
              </a:spcBef>
              <a:spcAft>
                <a:spcPts val="0"/>
              </a:spcAft>
              <a:buClr>
                <a:schemeClr val="dk1"/>
              </a:buClr>
              <a:buSzPts val="3000"/>
              <a:buFont typeface="Chivo"/>
              <a:buNone/>
              <a:defRPr b="1" sz="3000">
                <a:solidFill>
                  <a:schemeClr val="dk1"/>
                </a:solidFill>
                <a:latin typeface="Chivo"/>
                <a:ea typeface="Chivo"/>
                <a:cs typeface="Chivo"/>
                <a:sym typeface="Chivo"/>
              </a:defRPr>
            </a:lvl2pPr>
            <a:lvl3pPr lvl="2" rtl="0">
              <a:spcBef>
                <a:spcPts val="0"/>
              </a:spcBef>
              <a:spcAft>
                <a:spcPts val="0"/>
              </a:spcAft>
              <a:buClr>
                <a:schemeClr val="dk1"/>
              </a:buClr>
              <a:buSzPts val="3000"/>
              <a:buFont typeface="Chivo"/>
              <a:buNone/>
              <a:defRPr b="1" sz="3000">
                <a:solidFill>
                  <a:schemeClr val="dk1"/>
                </a:solidFill>
                <a:latin typeface="Chivo"/>
                <a:ea typeface="Chivo"/>
                <a:cs typeface="Chivo"/>
                <a:sym typeface="Chivo"/>
              </a:defRPr>
            </a:lvl3pPr>
            <a:lvl4pPr lvl="3" rtl="0">
              <a:spcBef>
                <a:spcPts val="0"/>
              </a:spcBef>
              <a:spcAft>
                <a:spcPts val="0"/>
              </a:spcAft>
              <a:buClr>
                <a:schemeClr val="dk1"/>
              </a:buClr>
              <a:buSzPts val="3000"/>
              <a:buFont typeface="Chivo"/>
              <a:buNone/>
              <a:defRPr b="1" sz="3000">
                <a:solidFill>
                  <a:schemeClr val="dk1"/>
                </a:solidFill>
                <a:latin typeface="Chivo"/>
                <a:ea typeface="Chivo"/>
                <a:cs typeface="Chivo"/>
                <a:sym typeface="Chivo"/>
              </a:defRPr>
            </a:lvl4pPr>
            <a:lvl5pPr lvl="4" rtl="0">
              <a:spcBef>
                <a:spcPts val="0"/>
              </a:spcBef>
              <a:spcAft>
                <a:spcPts val="0"/>
              </a:spcAft>
              <a:buClr>
                <a:schemeClr val="dk1"/>
              </a:buClr>
              <a:buSzPts val="3000"/>
              <a:buFont typeface="Chivo"/>
              <a:buNone/>
              <a:defRPr b="1" sz="3000">
                <a:solidFill>
                  <a:schemeClr val="dk1"/>
                </a:solidFill>
                <a:latin typeface="Chivo"/>
                <a:ea typeface="Chivo"/>
                <a:cs typeface="Chivo"/>
                <a:sym typeface="Chivo"/>
              </a:defRPr>
            </a:lvl5pPr>
            <a:lvl6pPr lvl="5" rtl="0">
              <a:spcBef>
                <a:spcPts val="0"/>
              </a:spcBef>
              <a:spcAft>
                <a:spcPts val="0"/>
              </a:spcAft>
              <a:buClr>
                <a:schemeClr val="dk1"/>
              </a:buClr>
              <a:buSzPts val="3000"/>
              <a:buFont typeface="Chivo"/>
              <a:buNone/>
              <a:defRPr b="1" sz="3000">
                <a:solidFill>
                  <a:schemeClr val="dk1"/>
                </a:solidFill>
                <a:latin typeface="Chivo"/>
                <a:ea typeface="Chivo"/>
                <a:cs typeface="Chivo"/>
                <a:sym typeface="Chivo"/>
              </a:defRPr>
            </a:lvl6pPr>
            <a:lvl7pPr lvl="6" rtl="0">
              <a:spcBef>
                <a:spcPts val="0"/>
              </a:spcBef>
              <a:spcAft>
                <a:spcPts val="0"/>
              </a:spcAft>
              <a:buClr>
                <a:schemeClr val="dk1"/>
              </a:buClr>
              <a:buSzPts val="3000"/>
              <a:buFont typeface="Chivo"/>
              <a:buNone/>
              <a:defRPr b="1" sz="3000">
                <a:solidFill>
                  <a:schemeClr val="dk1"/>
                </a:solidFill>
                <a:latin typeface="Chivo"/>
                <a:ea typeface="Chivo"/>
                <a:cs typeface="Chivo"/>
                <a:sym typeface="Chivo"/>
              </a:defRPr>
            </a:lvl7pPr>
            <a:lvl8pPr lvl="7" rtl="0">
              <a:spcBef>
                <a:spcPts val="0"/>
              </a:spcBef>
              <a:spcAft>
                <a:spcPts val="0"/>
              </a:spcAft>
              <a:buClr>
                <a:schemeClr val="dk1"/>
              </a:buClr>
              <a:buSzPts val="3000"/>
              <a:buFont typeface="Chivo"/>
              <a:buNone/>
              <a:defRPr b="1" sz="3000">
                <a:solidFill>
                  <a:schemeClr val="dk1"/>
                </a:solidFill>
                <a:latin typeface="Chivo"/>
                <a:ea typeface="Chivo"/>
                <a:cs typeface="Chivo"/>
                <a:sym typeface="Chivo"/>
              </a:defRPr>
            </a:lvl8pPr>
            <a:lvl9pPr lvl="8" rtl="0">
              <a:spcBef>
                <a:spcPts val="0"/>
              </a:spcBef>
              <a:spcAft>
                <a:spcPts val="0"/>
              </a:spcAft>
              <a:buClr>
                <a:schemeClr val="dk1"/>
              </a:buClr>
              <a:buSzPts val="3000"/>
              <a:buFont typeface="Chivo"/>
              <a:buNone/>
              <a:defRPr b="1" sz="3000">
                <a:solidFill>
                  <a:schemeClr val="dk1"/>
                </a:solidFill>
                <a:latin typeface="Chivo"/>
                <a:ea typeface="Chivo"/>
                <a:cs typeface="Chivo"/>
                <a:sym typeface="Chivo"/>
              </a:defRPr>
            </a:lvl9pPr>
          </a:lstStyle>
          <a:p/>
        </p:txBody>
      </p:sp>
      <p:sp>
        <p:nvSpPr>
          <p:cNvPr id="52" name="Google Shape;52;p13"/>
          <p:cNvSpPr txBox="1"/>
          <p:nvPr>
            <p:ph idx="1" type="body"/>
          </p:nvPr>
        </p:nvSpPr>
        <p:spPr>
          <a:xfrm>
            <a:off x="713225" y="1152475"/>
            <a:ext cx="7717500" cy="3416400"/>
          </a:xfrm>
          <a:prstGeom prst="rect">
            <a:avLst/>
          </a:prstGeom>
          <a:noFill/>
          <a:ln>
            <a:noFill/>
          </a:ln>
        </p:spPr>
        <p:txBody>
          <a:bodyPr anchorCtr="0" anchor="t" bIns="91425" lIns="91425" spcFirstLastPara="1" rIns="91425" wrap="square" tIns="91425">
            <a:noAutofit/>
          </a:bodyPr>
          <a:lstStyle>
            <a:lvl1pPr indent="-304800" lvl="0" marL="457200" rtl="0">
              <a:lnSpc>
                <a:spcPct val="100000"/>
              </a:lnSpc>
              <a:spcBef>
                <a:spcPts val="0"/>
              </a:spcBef>
              <a:spcAft>
                <a:spcPts val="0"/>
              </a:spcAft>
              <a:buClr>
                <a:schemeClr val="lt1"/>
              </a:buClr>
              <a:buSzPts val="1200"/>
              <a:buFont typeface="Barlow"/>
              <a:buChar char="●"/>
              <a:defRPr sz="1200">
                <a:solidFill>
                  <a:schemeClr val="dk1"/>
                </a:solidFill>
                <a:latin typeface="Barlow"/>
                <a:ea typeface="Barlow"/>
                <a:cs typeface="Barlow"/>
                <a:sym typeface="Barlow"/>
              </a:defRPr>
            </a:lvl1pPr>
            <a:lvl2pPr indent="-304800" lvl="1" marL="914400" rtl="0">
              <a:lnSpc>
                <a:spcPct val="100000"/>
              </a:lnSpc>
              <a:spcBef>
                <a:spcPts val="0"/>
              </a:spcBef>
              <a:spcAft>
                <a:spcPts val="0"/>
              </a:spcAft>
              <a:buClr>
                <a:schemeClr val="dk1"/>
              </a:buClr>
              <a:buSzPts val="1200"/>
              <a:buFont typeface="Barlow"/>
              <a:buChar char="○"/>
              <a:defRPr sz="1200">
                <a:solidFill>
                  <a:schemeClr val="dk1"/>
                </a:solidFill>
                <a:latin typeface="Barlow"/>
                <a:ea typeface="Barlow"/>
                <a:cs typeface="Barlow"/>
                <a:sym typeface="Barlow"/>
              </a:defRPr>
            </a:lvl2pPr>
            <a:lvl3pPr indent="-304800" lvl="2" marL="1371600" rtl="0">
              <a:lnSpc>
                <a:spcPct val="100000"/>
              </a:lnSpc>
              <a:spcBef>
                <a:spcPts val="0"/>
              </a:spcBef>
              <a:spcAft>
                <a:spcPts val="0"/>
              </a:spcAft>
              <a:buClr>
                <a:schemeClr val="dk1"/>
              </a:buClr>
              <a:buSzPts val="1200"/>
              <a:buFont typeface="Barlow"/>
              <a:buChar char="■"/>
              <a:defRPr sz="1200">
                <a:solidFill>
                  <a:schemeClr val="dk1"/>
                </a:solidFill>
                <a:latin typeface="Barlow"/>
                <a:ea typeface="Barlow"/>
                <a:cs typeface="Barlow"/>
                <a:sym typeface="Barlow"/>
              </a:defRPr>
            </a:lvl3pPr>
            <a:lvl4pPr indent="-304800" lvl="3" marL="1828800" rtl="0">
              <a:lnSpc>
                <a:spcPct val="100000"/>
              </a:lnSpc>
              <a:spcBef>
                <a:spcPts val="0"/>
              </a:spcBef>
              <a:spcAft>
                <a:spcPts val="0"/>
              </a:spcAft>
              <a:buClr>
                <a:schemeClr val="dk1"/>
              </a:buClr>
              <a:buSzPts val="1200"/>
              <a:buFont typeface="Barlow"/>
              <a:buChar char="●"/>
              <a:defRPr sz="1200">
                <a:solidFill>
                  <a:schemeClr val="dk1"/>
                </a:solidFill>
                <a:latin typeface="Barlow"/>
                <a:ea typeface="Barlow"/>
                <a:cs typeface="Barlow"/>
                <a:sym typeface="Barlow"/>
              </a:defRPr>
            </a:lvl4pPr>
            <a:lvl5pPr indent="-304800" lvl="4" marL="2286000" rtl="0">
              <a:lnSpc>
                <a:spcPct val="100000"/>
              </a:lnSpc>
              <a:spcBef>
                <a:spcPts val="0"/>
              </a:spcBef>
              <a:spcAft>
                <a:spcPts val="0"/>
              </a:spcAft>
              <a:buClr>
                <a:schemeClr val="dk1"/>
              </a:buClr>
              <a:buSzPts val="1200"/>
              <a:buFont typeface="Barlow"/>
              <a:buChar char="○"/>
              <a:defRPr sz="1200">
                <a:solidFill>
                  <a:schemeClr val="dk1"/>
                </a:solidFill>
                <a:latin typeface="Barlow"/>
                <a:ea typeface="Barlow"/>
                <a:cs typeface="Barlow"/>
                <a:sym typeface="Barlow"/>
              </a:defRPr>
            </a:lvl5pPr>
            <a:lvl6pPr indent="-304800" lvl="5" marL="2743200" rtl="0">
              <a:lnSpc>
                <a:spcPct val="100000"/>
              </a:lnSpc>
              <a:spcBef>
                <a:spcPts val="0"/>
              </a:spcBef>
              <a:spcAft>
                <a:spcPts val="0"/>
              </a:spcAft>
              <a:buClr>
                <a:schemeClr val="dk1"/>
              </a:buClr>
              <a:buSzPts val="1200"/>
              <a:buFont typeface="Barlow"/>
              <a:buChar char="■"/>
              <a:defRPr sz="1200">
                <a:solidFill>
                  <a:schemeClr val="dk1"/>
                </a:solidFill>
                <a:latin typeface="Barlow"/>
                <a:ea typeface="Barlow"/>
                <a:cs typeface="Barlow"/>
                <a:sym typeface="Barlow"/>
              </a:defRPr>
            </a:lvl6pPr>
            <a:lvl7pPr indent="-304800" lvl="6" marL="3200400" rtl="0">
              <a:lnSpc>
                <a:spcPct val="100000"/>
              </a:lnSpc>
              <a:spcBef>
                <a:spcPts val="0"/>
              </a:spcBef>
              <a:spcAft>
                <a:spcPts val="0"/>
              </a:spcAft>
              <a:buClr>
                <a:schemeClr val="dk1"/>
              </a:buClr>
              <a:buSzPts val="1200"/>
              <a:buFont typeface="Barlow"/>
              <a:buChar char="●"/>
              <a:defRPr sz="1200">
                <a:solidFill>
                  <a:schemeClr val="dk1"/>
                </a:solidFill>
                <a:latin typeface="Barlow"/>
                <a:ea typeface="Barlow"/>
                <a:cs typeface="Barlow"/>
                <a:sym typeface="Barlow"/>
              </a:defRPr>
            </a:lvl7pPr>
            <a:lvl8pPr indent="-304800" lvl="7" marL="3657600" rtl="0">
              <a:lnSpc>
                <a:spcPct val="100000"/>
              </a:lnSpc>
              <a:spcBef>
                <a:spcPts val="0"/>
              </a:spcBef>
              <a:spcAft>
                <a:spcPts val="0"/>
              </a:spcAft>
              <a:buClr>
                <a:schemeClr val="dk1"/>
              </a:buClr>
              <a:buSzPts val="1200"/>
              <a:buFont typeface="Barlow"/>
              <a:buChar char="○"/>
              <a:defRPr sz="1200">
                <a:solidFill>
                  <a:schemeClr val="dk1"/>
                </a:solidFill>
                <a:latin typeface="Barlow"/>
                <a:ea typeface="Barlow"/>
                <a:cs typeface="Barlow"/>
                <a:sym typeface="Barlow"/>
              </a:defRPr>
            </a:lvl8pPr>
            <a:lvl9pPr indent="-304800" lvl="8" marL="4114800" rtl="0">
              <a:lnSpc>
                <a:spcPct val="100000"/>
              </a:lnSpc>
              <a:spcBef>
                <a:spcPts val="0"/>
              </a:spcBef>
              <a:spcAft>
                <a:spcPts val="0"/>
              </a:spcAft>
              <a:buClr>
                <a:schemeClr val="dk1"/>
              </a:buClr>
              <a:buSzPts val="1200"/>
              <a:buFont typeface="Barlow"/>
              <a:buChar char="■"/>
              <a:defRPr sz="1200">
                <a:solidFill>
                  <a:schemeClr val="dk1"/>
                </a:solidFill>
                <a:latin typeface="Barlow"/>
                <a:ea typeface="Barlow"/>
                <a:cs typeface="Barlow"/>
                <a:sym typeface="Barlow"/>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0.xml.rels><?xml version="1.0" encoding="UTF-8" standalone="yes"?><Relationships xmlns="http://schemas.openxmlformats.org/package/2006/relationships"><Relationship Id="rId11" Type="http://schemas.openxmlformats.org/officeDocument/2006/relationships/hyperlink" Target="https://item.taobao.com/item.htm?abbucket=16&amp;id=674124727609&amp;ns=1&amp;skuId=4850216145491&amp;spm=a21n57.1.item.436.438d523cK9PQ5L" TargetMode="External"/><Relationship Id="rId10" Type="http://schemas.openxmlformats.org/officeDocument/2006/relationships/hyperlink" Target="https://item.taobao.com/item.htm?abbucket=16&amp;id=670863951697&amp;ns=1&amp;spm=a21n57.1.item.391.438d523cK9PQ5L&amp;skuId=4925873988899" TargetMode="External"/><Relationship Id="rId1" Type="http://schemas.openxmlformats.org/officeDocument/2006/relationships/slideLayout" Target="../slideLayouts/slideLayout27.xml"/><Relationship Id="rId2" Type="http://schemas.openxmlformats.org/officeDocument/2006/relationships/notesSlide" Target="../notesSlides/notesSlide10.xml"/><Relationship Id="rId3" Type="http://schemas.openxmlformats.org/officeDocument/2006/relationships/hyperlink" Target="https://detail.tmall.com/item.htm?ali_refid=a3_430582_1006:1110738815:N:UoEc4dUHmqy66TG6Po1%20eL6h7jZOj7eE:f46e709ee41ce9dfaf05dfc3cce6b15b&amp;ali_trackid=1_f46e709ee41ce9dfaf05dfc3cce6b15b&amp;id=42597922837&amp;skuId=4285576326694&amp;spm=a21n57.1.item.2" TargetMode="External"/><Relationship Id="rId4" Type="http://schemas.openxmlformats.org/officeDocument/2006/relationships/hyperlink" Target="https://item.taobao.com/item.htm?abbucket=16&amp;id=707413078834&amp;ns=1&amp;skuId=5166082758220&amp;spm=a21n57.1.item.52.438d523cK9PQ5L" TargetMode="External"/><Relationship Id="rId9" Type="http://schemas.openxmlformats.org/officeDocument/2006/relationships/hyperlink" Target="https://item.taobao.com/item.htm?abbucket=16&amp;id=607842859076&amp;ns=1&amp;skuId=4648914669944&amp;spm=a21n57.1.item.291.438d523cK9PQ5L" TargetMode="External"/><Relationship Id="rId5" Type="http://schemas.openxmlformats.org/officeDocument/2006/relationships/hyperlink" Target="https://detail.tmall.com/item.htm?abbucket=16&amp;id=729656168752&amp;ns=1&amp;skuId=5228641850107&amp;spm=a21n57.1.item.101.438d523cK9PQ5L" TargetMode="External"/><Relationship Id="rId6" Type="http://schemas.openxmlformats.org/officeDocument/2006/relationships/hyperlink" Target="https://detail.tmall.com/item.htm?abbucket=16&amp;id=610779542524&amp;ns=1&amp;spm=a21n57.1.item.148.438d523cK9PQ5L&amp;skuId=5094928751224" TargetMode="External"/><Relationship Id="rId7" Type="http://schemas.openxmlformats.org/officeDocument/2006/relationships/hyperlink" Target="https://detail.tmall.com/item.htm?abbucket=16&amp;id=13673323799&amp;ns=1&amp;skuId=4841344931027&amp;spm=a21n57.1.item.196.438d523cK9PQ5L" TargetMode="External"/><Relationship Id="rId8" Type="http://schemas.openxmlformats.org/officeDocument/2006/relationships/hyperlink" Target="https://detail.tmall.com/item.htm?abbucket=16&amp;id=41269160215&amp;ns=1&amp;spm=a21n57.1.item.255.438d523cK9PQ5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 Id="rId3" Type="http://schemas.openxmlformats.org/officeDocument/2006/relationships/image" Target="../media/image12.jp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37"/>
          <p:cNvSpPr txBox="1"/>
          <p:nvPr>
            <p:ph type="ctrTitle"/>
          </p:nvPr>
        </p:nvSpPr>
        <p:spPr>
          <a:xfrm>
            <a:off x="3625725" y="-38325"/>
            <a:ext cx="5603100" cy="3173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zh-CN" sz="5000">
                <a:solidFill>
                  <a:schemeClr val="lt1"/>
                </a:solidFill>
              </a:rPr>
              <a:t>ROTATING 360°</a:t>
            </a:r>
            <a:endParaRPr sz="5000">
              <a:solidFill>
                <a:schemeClr val="lt1"/>
              </a:solidFill>
            </a:endParaRPr>
          </a:p>
          <a:p>
            <a:pPr indent="0" lvl="0" marL="0" rtl="0" algn="l">
              <a:spcBef>
                <a:spcPts val="0"/>
              </a:spcBef>
              <a:spcAft>
                <a:spcPts val="0"/>
              </a:spcAft>
              <a:buNone/>
            </a:pPr>
            <a:r>
              <a:rPr lang="zh-CN" sz="5000"/>
              <a:t>CAMERA MOUNT</a:t>
            </a:r>
            <a:endParaRPr sz="5000"/>
          </a:p>
        </p:txBody>
      </p:sp>
      <p:sp>
        <p:nvSpPr>
          <p:cNvPr id="352" name="Google Shape;352;p37"/>
          <p:cNvSpPr txBox="1"/>
          <p:nvPr>
            <p:ph idx="1" type="subTitle"/>
          </p:nvPr>
        </p:nvSpPr>
        <p:spPr>
          <a:xfrm>
            <a:off x="3710075" y="2800725"/>
            <a:ext cx="3511200" cy="96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ctr">
              <a:spcBef>
                <a:spcPts val="0"/>
              </a:spcBef>
              <a:spcAft>
                <a:spcPts val="0"/>
              </a:spcAft>
              <a:buNone/>
            </a:pPr>
            <a:r>
              <a:rPr lang="zh-CN"/>
              <a:t>"Empowering Every Perspective, Every Moment."</a:t>
            </a:r>
            <a:endParaRPr/>
          </a:p>
          <a:p>
            <a:pPr indent="0" lvl="0" marL="0" rtl="0" algn="l">
              <a:spcBef>
                <a:spcPts val="0"/>
              </a:spcBef>
              <a:spcAft>
                <a:spcPts val="0"/>
              </a:spcAft>
              <a:buNone/>
            </a:pPr>
            <a:r>
              <a:t/>
            </a:r>
            <a:endParaRPr/>
          </a:p>
          <a:p>
            <a:pPr indent="0" lvl="0" marL="0" rtl="0" algn="l">
              <a:spcBef>
                <a:spcPts val="0"/>
              </a:spcBef>
              <a:spcAft>
                <a:spcPts val="0"/>
              </a:spcAft>
              <a:buNone/>
            </a:pPr>
            <a:r>
              <a:rPr i="1" lang="zh-CN" sz="1300"/>
              <a:t>OpenUV </a:t>
            </a:r>
            <a:endParaRPr i="1" sz="1300"/>
          </a:p>
          <a:p>
            <a:pPr indent="0" lvl="0" marL="0" rtl="0" algn="l">
              <a:spcBef>
                <a:spcPts val="0"/>
              </a:spcBef>
              <a:spcAft>
                <a:spcPts val="0"/>
              </a:spcAft>
              <a:buNone/>
            </a:pPr>
            <a:r>
              <a:rPr i="1" lang="zh-CN" sz="1300"/>
              <a:t>GNG2101 - Group 2.4</a:t>
            </a:r>
            <a:endParaRPr i="1" sz="1300"/>
          </a:p>
          <a:p>
            <a:pPr indent="0" lvl="0" marL="0" rtl="0" algn="l">
              <a:spcBef>
                <a:spcPts val="0"/>
              </a:spcBef>
              <a:spcAft>
                <a:spcPts val="0"/>
              </a:spcAft>
              <a:buNone/>
            </a:pPr>
            <a:r>
              <a:rPr i="1" lang="zh-CN" sz="1300"/>
              <a:t>Hasan Jaber, Xiaoyi Fu, Yuheng Wang</a:t>
            </a:r>
            <a:endParaRPr i="1" sz="1300"/>
          </a:p>
        </p:txBody>
      </p:sp>
      <p:cxnSp>
        <p:nvCxnSpPr>
          <p:cNvPr id="353" name="Google Shape;353;p37"/>
          <p:cNvCxnSpPr>
            <a:stCxn id="352" idx="3"/>
          </p:cNvCxnSpPr>
          <p:nvPr/>
        </p:nvCxnSpPr>
        <p:spPr>
          <a:xfrm>
            <a:off x="7221275" y="3282225"/>
            <a:ext cx="2842800" cy="0"/>
          </a:xfrm>
          <a:prstGeom prst="straightConnector1">
            <a:avLst/>
          </a:prstGeom>
          <a:noFill/>
          <a:ln cap="flat" cmpd="sng" w="9525">
            <a:solidFill>
              <a:schemeClr val="dk1"/>
            </a:solidFill>
            <a:prstDash val="solid"/>
            <a:round/>
            <a:headEnd len="med" w="med" type="none"/>
            <a:tailEnd len="med" w="med" type="none"/>
          </a:ln>
        </p:spPr>
      </p:cxnSp>
      <p:pic>
        <p:nvPicPr>
          <p:cNvPr id="354" name="Google Shape;354;p37"/>
          <p:cNvPicPr preferRelativeResize="0"/>
          <p:nvPr/>
        </p:nvPicPr>
        <p:blipFill>
          <a:blip r:embed="rId3">
            <a:alphaModFix/>
          </a:blip>
          <a:stretch>
            <a:fillRect/>
          </a:stretch>
        </p:blipFill>
        <p:spPr>
          <a:xfrm>
            <a:off x="957275" y="352625"/>
            <a:ext cx="2499825" cy="45153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46"/>
          <p:cNvSpPr txBox="1"/>
          <p:nvPr>
            <p:ph type="title"/>
          </p:nvPr>
        </p:nvSpPr>
        <p:spPr>
          <a:xfrm>
            <a:off x="720000" y="1585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sz="2200"/>
              <a:t>BOM  -  </a:t>
            </a:r>
            <a:r>
              <a:rPr lang="zh-CN" sz="1700"/>
              <a:t>Price in total: </a:t>
            </a:r>
            <a:r>
              <a:rPr i="1" lang="zh-CN" sz="2100"/>
              <a:t>27.61 Canadian Dollars</a:t>
            </a:r>
            <a:r>
              <a:rPr lang="zh-CN" sz="1700"/>
              <a:t> (±5%)</a:t>
            </a:r>
            <a:endParaRPr sz="1700"/>
          </a:p>
          <a:p>
            <a:pPr indent="0" lvl="0" marL="457200" rtl="0" algn="l">
              <a:spcBef>
                <a:spcPts val="0"/>
              </a:spcBef>
              <a:spcAft>
                <a:spcPts val="0"/>
              </a:spcAft>
              <a:buNone/>
            </a:pPr>
            <a:r>
              <a:rPr b="0" i="1" lang="zh-CN" sz="1000">
                <a:latin typeface="Barlow"/>
                <a:ea typeface="Barlow"/>
                <a:cs typeface="Barlow"/>
                <a:sym typeface="Barlow"/>
              </a:rPr>
              <a:t>Last edit on April 6th - 22:00, Due to fluctuations in exchange rates (currency), it is expected that the estimated total price of components may fluctuate by ± 5%. Shipping fee and Taxes are not included.</a:t>
            </a:r>
            <a:endParaRPr b="0" i="1" sz="1000">
              <a:latin typeface="Barlow"/>
              <a:ea typeface="Barlow"/>
              <a:cs typeface="Barlow"/>
              <a:sym typeface="Barlow"/>
            </a:endParaRPr>
          </a:p>
          <a:p>
            <a:pPr indent="0" lvl="0" marL="0" rtl="0" algn="l">
              <a:spcBef>
                <a:spcPts val="0"/>
              </a:spcBef>
              <a:spcAft>
                <a:spcPts val="0"/>
              </a:spcAft>
              <a:buNone/>
            </a:pPr>
            <a:r>
              <a:t/>
            </a:r>
            <a:endParaRPr sz="2000"/>
          </a:p>
        </p:txBody>
      </p:sp>
      <p:graphicFrame>
        <p:nvGraphicFramePr>
          <p:cNvPr id="469" name="Google Shape;469;p46"/>
          <p:cNvGraphicFramePr/>
          <p:nvPr/>
        </p:nvGraphicFramePr>
        <p:xfrm>
          <a:off x="872400" y="920125"/>
          <a:ext cx="3000000" cy="3000000"/>
        </p:xfrm>
        <a:graphic>
          <a:graphicData uri="http://schemas.openxmlformats.org/drawingml/2006/table">
            <a:tbl>
              <a:tblPr>
                <a:noFill/>
                <a:tableStyleId>{953AD17B-F4E2-40B0-B761-F459EDDA5B35}</a:tableStyleId>
              </a:tblPr>
              <a:tblGrid>
                <a:gridCol w="1447800"/>
                <a:gridCol w="1447800"/>
                <a:gridCol w="1447800"/>
                <a:gridCol w="1447800"/>
                <a:gridCol w="1447800"/>
              </a:tblGrid>
              <a:tr h="281325">
                <a:tc>
                  <a:txBody>
                    <a:bodyPr/>
                    <a:lstStyle/>
                    <a:p>
                      <a:pPr indent="0" lvl="0" marL="0" rtl="0" algn="ctr">
                        <a:spcBef>
                          <a:spcPts val="0"/>
                        </a:spcBef>
                        <a:spcAft>
                          <a:spcPts val="0"/>
                        </a:spcAft>
                        <a:buNone/>
                      </a:pPr>
                      <a:r>
                        <a:rPr lang="zh-CN" sz="1200">
                          <a:solidFill>
                            <a:schemeClr val="dk1"/>
                          </a:solidFill>
                        </a:rPr>
                        <a:t>Component name</a:t>
                      </a:r>
                      <a:endParaRPr sz="12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1200">
                          <a:solidFill>
                            <a:schemeClr val="dk1"/>
                          </a:solidFill>
                        </a:rPr>
                        <a:t>Note</a:t>
                      </a:r>
                      <a:endParaRPr sz="12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1200">
                          <a:solidFill>
                            <a:schemeClr val="dk1"/>
                          </a:solidFill>
                        </a:rPr>
                        <a:t>Function</a:t>
                      </a:r>
                      <a:endParaRPr sz="12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1200">
                          <a:solidFill>
                            <a:schemeClr val="dk1"/>
                          </a:solidFill>
                        </a:rPr>
                        <a:t>Amount</a:t>
                      </a:r>
                      <a:endParaRPr sz="12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1200">
                          <a:solidFill>
                            <a:schemeClr val="dk1"/>
                          </a:solidFill>
                        </a:rPr>
                        <a:t>Unit Price</a:t>
                      </a:r>
                      <a:endParaRPr sz="1200">
                        <a:solidFill>
                          <a:schemeClr val="dk1"/>
                        </a:solidFill>
                      </a:endParaRPr>
                    </a:p>
                  </a:txBody>
                  <a:tcPr marT="91425" marB="91425" marR="91425" marL="91425" anchor="ctr"/>
                </a:tc>
              </a:tr>
              <a:tr h="351650">
                <a:tc>
                  <a:txBody>
                    <a:bodyPr/>
                    <a:lstStyle/>
                    <a:p>
                      <a:pPr indent="0" lvl="0" marL="0" rtl="0" algn="ctr">
                        <a:spcBef>
                          <a:spcPts val="0"/>
                        </a:spcBef>
                        <a:spcAft>
                          <a:spcPts val="0"/>
                        </a:spcAft>
                        <a:buNone/>
                      </a:pPr>
                      <a:r>
                        <a:rPr lang="zh-CN" sz="900">
                          <a:solidFill>
                            <a:schemeClr val="dk1"/>
                          </a:solidFill>
                        </a:rPr>
                        <a:t>Prototyping PCB board</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Dimension: </a:t>
                      </a:r>
                      <a:endParaRPr sz="900">
                        <a:solidFill>
                          <a:schemeClr val="dk1"/>
                        </a:solidFill>
                      </a:endParaRPr>
                    </a:p>
                    <a:p>
                      <a:pPr indent="0" lvl="0" marL="0" rtl="0" algn="ctr">
                        <a:spcBef>
                          <a:spcPts val="0"/>
                        </a:spcBef>
                        <a:spcAft>
                          <a:spcPts val="0"/>
                        </a:spcAft>
                        <a:buNone/>
                      </a:pPr>
                      <a:r>
                        <a:rPr lang="zh-CN" sz="900">
                          <a:solidFill>
                            <a:schemeClr val="dk1"/>
                          </a:solidFill>
                        </a:rPr>
                        <a:t>5cm * 7cm</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Wiring for electrical assembly</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x 2</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u="sng">
                          <a:solidFill>
                            <a:schemeClr val="hlink"/>
                          </a:solidFill>
                          <a:hlinkClick r:id="rId3"/>
                        </a:rPr>
                        <a:t>0.54$</a:t>
                      </a:r>
                      <a:endParaRPr sz="900">
                        <a:solidFill>
                          <a:schemeClr val="dk1"/>
                        </a:solidFill>
                      </a:endParaRPr>
                    </a:p>
                  </a:txBody>
                  <a:tcPr marT="91425" marB="91425" marR="91425" marL="91425" anchor="ctr"/>
                </a:tc>
              </a:tr>
              <a:tr h="351650">
                <a:tc>
                  <a:txBody>
                    <a:bodyPr/>
                    <a:lstStyle/>
                    <a:p>
                      <a:pPr indent="0" lvl="0" marL="0" rtl="0" algn="ctr">
                        <a:spcBef>
                          <a:spcPts val="0"/>
                        </a:spcBef>
                        <a:spcAft>
                          <a:spcPts val="0"/>
                        </a:spcAft>
                        <a:buNone/>
                      </a:pPr>
                      <a:r>
                        <a:rPr lang="zh-CN" sz="900">
                          <a:solidFill>
                            <a:schemeClr val="dk1"/>
                          </a:solidFill>
                        </a:rPr>
                        <a:t>esp32c3fn4 minimuim system board</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support Wifi 4/BLE 5.0</a:t>
                      </a:r>
                      <a:endParaRPr sz="900">
                        <a:solidFill>
                          <a:schemeClr val="dk1"/>
                        </a:solidFill>
                      </a:endParaRPr>
                    </a:p>
                    <a:p>
                      <a:pPr indent="0" lvl="0" marL="0" rtl="0" algn="ctr">
                        <a:spcBef>
                          <a:spcPts val="0"/>
                        </a:spcBef>
                        <a:spcAft>
                          <a:spcPts val="0"/>
                        </a:spcAft>
                        <a:buNone/>
                      </a:pPr>
                      <a:r>
                        <a:rPr lang="zh-CN" sz="900">
                          <a:solidFill>
                            <a:schemeClr val="dk1"/>
                          </a:solidFill>
                        </a:rPr>
                        <a:t>Wireless communication</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Main Control Unit</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x 2</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u="sng">
                          <a:solidFill>
                            <a:schemeClr val="hlink"/>
                          </a:solidFill>
                          <a:hlinkClick r:id="rId4"/>
                        </a:rPr>
                        <a:t>3.34$</a:t>
                      </a:r>
                      <a:endParaRPr sz="900">
                        <a:solidFill>
                          <a:schemeClr val="dk1"/>
                        </a:solidFill>
                      </a:endParaRPr>
                    </a:p>
                  </a:txBody>
                  <a:tcPr marT="91425" marB="91425" marR="91425" marL="91425" anchor="ctr"/>
                </a:tc>
              </a:tr>
              <a:tr h="246150">
                <a:tc>
                  <a:txBody>
                    <a:bodyPr/>
                    <a:lstStyle/>
                    <a:p>
                      <a:pPr indent="0" lvl="0" marL="0" rtl="0" algn="ctr">
                        <a:spcBef>
                          <a:spcPts val="0"/>
                        </a:spcBef>
                        <a:spcAft>
                          <a:spcPts val="0"/>
                        </a:spcAft>
                        <a:buNone/>
                      </a:pPr>
                      <a:r>
                        <a:rPr lang="zh-CN" sz="900">
                          <a:solidFill>
                            <a:schemeClr val="dk1"/>
                          </a:solidFill>
                        </a:rPr>
                        <a:t>mpu6050 motion sensor</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IMU sensor</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Detecting human motion</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x 1</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u="sng">
                          <a:solidFill>
                            <a:schemeClr val="hlink"/>
                          </a:solidFill>
                          <a:hlinkClick r:id="rId5"/>
                        </a:rPr>
                        <a:t>1.79$</a:t>
                      </a:r>
                      <a:endParaRPr sz="900">
                        <a:solidFill>
                          <a:schemeClr val="dk1"/>
                        </a:solidFill>
                      </a:endParaRPr>
                    </a:p>
                  </a:txBody>
                  <a:tcPr marT="91425" marB="91425" marR="91425" marL="91425" anchor="ctr"/>
                </a:tc>
              </a:tr>
              <a:tr h="351650">
                <a:tc>
                  <a:txBody>
                    <a:bodyPr/>
                    <a:lstStyle/>
                    <a:p>
                      <a:pPr indent="0" lvl="0" marL="0" rtl="0" algn="ctr">
                        <a:spcBef>
                          <a:spcPts val="0"/>
                        </a:spcBef>
                        <a:spcAft>
                          <a:spcPts val="0"/>
                        </a:spcAft>
                        <a:buNone/>
                      </a:pPr>
                      <a:r>
                        <a:rPr lang="zh-CN" sz="900">
                          <a:solidFill>
                            <a:schemeClr val="dk1"/>
                          </a:solidFill>
                        </a:rPr>
                        <a:t>A4988 stepper motor driver board</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red skin, with cooling fin</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driving stepper motors</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x 3</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u="sng">
                          <a:solidFill>
                            <a:schemeClr val="hlink"/>
                          </a:solidFill>
                          <a:hlinkClick r:id="rId6"/>
                        </a:rPr>
                        <a:t>0.73$</a:t>
                      </a:r>
                      <a:endParaRPr sz="900">
                        <a:solidFill>
                          <a:schemeClr val="dk1"/>
                        </a:solidFill>
                      </a:endParaRPr>
                    </a:p>
                  </a:txBody>
                  <a:tcPr marT="91425" marB="91425" marR="91425" marL="91425" anchor="ctr"/>
                </a:tc>
              </a:tr>
              <a:tr h="351650">
                <a:tc>
                  <a:txBody>
                    <a:bodyPr/>
                    <a:lstStyle/>
                    <a:p>
                      <a:pPr indent="0" lvl="0" marL="0" rtl="0" algn="ctr">
                        <a:spcBef>
                          <a:spcPts val="0"/>
                        </a:spcBef>
                        <a:spcAft>
                          <a:spcPts val="0"/>
                        </a:spcAft>
                        <a:buNone/>
                      </a:pPr>
                      <a:r>
                        <a:rPr lang="zh-CN" sz="900">
                          <a:solidFill>
                            <a:schemeClr val="dk1"/>
                          </a:solidFill>
                        </a:rPr>
                        <a:t>LM7805 LDO Transistor</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ldo module, TO220 SMT</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converting input volts, provide stable power</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x 2</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u="sng">
                          <a:solidFill>
                            <a:schemeClr val="hlink"/>
                          </a:solidFill>
                          <a:hlinkClick r:id="rId7"/>
                        </a:rPr>
                        <a:t>0.72$</a:t>
                      </a:r>
                      <a:endParaRPr sz="900">
                        <a:solidFill>
                          <a:schemeClr val="dk1"/>
                        </a:solidFill>
                      </a:endParaRPr>
                    </a:p>
                  </a:txBody>
                  <a:tcPr marT="91425" marB="91425" marR="91425" marL="91425" anchor="ctr"/>
                </a:tc>
              </a:tr>
              <a:tr h="351650">
                <a:tc>
                  <a:txBody>
                    <a:bodyPr/>
                    <a:lstStyle/>
                    <a:p>
                      <a:pPr indent="0" lvl="0" marL="0" rtl="0" algn="ctr">
                        <a:spcBef>
                          <a:spcPts val="0"/>
                        </a:spcBef>
                        <a:spcAft>
                          <a:spcPts val="0"/>
                        </a:spcAft>
                        <a:buNone/>
                      </a:pPr>
                      <a:r>
                        <a:rPr lang="zh-CN" sz="900">
                          <a:solidFill>
                            <a:schemeClr val="dk1"/>
                          </a:solidFill>
                        </a:rPr>
                        <a:t>Al Capacitor</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aluminum electrolytic capacitor, 47uF</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Filtering input power</a:t>
                      </a:r>
                      <a:endParaRPr sz="900">
                        <a:solidFill>
                          <a:schemeClr val="dk1"/>
                        </a:solidFill>
                      </a:endParaRPr>
                    </a:p>
                    <a:p>
                      <a:pPr indent="0" lvl="0" marL="0" rtl="0" algn="l">
                        <a:spcBef>
                          <a:spcPts val="0"/>
                        </a:spcBef>
                        <a:spcAft>
                          <a:spcPts val="0"/>
                        </a:spcAft>
                        <a:buNone/>
                      </a:pPr>
                      <a:r>
                        <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x 2</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u="sng">
                          <a:solidFill>
                            <a:schemeClr val="hlink"/>
                          </a:solidFill>
                          <a:hlinkClick r:id="rId8"/>
                        </a:rPr>
                        <a:t>0.40$</a:t>
                      </a:r>
                      <a:endParaRPr sz="900">
                        <a:solidFill>
                          <a:schemeClr val="dk1"/>
                        </a:solidFill>
                      </a:endParaRPr>
                    </a:p>
                  </a:txBody>
                  <a:tcPr marT="91425" marB="91425" marR="91425" marL="91425" anchor="ctr"/>
                </a:tc>
              </a:tr>
              <a:tr h="351650">
                <a:tc>
                  <a:txBody>
                    <a:bodyPr/>
                    <a:lstStyle/>
                    <a:p>
                      <a:pPr indent="0" lvl="0" marL="0" rtl="0" algn="ctr">
                        <a:spcBef>
                          <a:spcPts val="0"/>
                        </a:spcBef>
                        <a:spcAft>
                          <a:spcPts val="0"/>
                        </a:spcAft>
                        <a:buNone/>
                      </a:pPr>
                      <a:r>
                        <a:rPr lang="zh-CN" sz="900">
                          <a:solidFill>
                            <a:schemeClr val="dk1"/>
                          </a:solidFill>
                        </a:rPr>
                        <a:t>NEMA 17 stepper motor</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should be replaced by NEMA 14 or NEMA 8</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output device</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x 3</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u="sng">
                          <a:solidFill>
                            <a:schemeClr val="dk1"/>
                          </a:solidFill>
                          <a:hlinkClick r:id="rId9">
                            <a:extLst>
                              <a:ext uri="{A12FA001-AC4F-418D-AE19-62706E023703}">
                                <ahyp:hlinkClr val="tx"/>
                              </a:ext>
                            </a:extLst>
                          </a:hlinkClick>
                        </a:rPr>
                        <a:t>3.76$</a:t>
                      </a:r>
                      <a:endParaRPr sz="900">
                        <a:solidFill>
                          <a:schemeClr val="dk1"/>
                        </a:solidFill>
                      </a:endParaRPr>
                    </a:p>
                  </a:txBody>
                  <a:tcPr marT="91425" marB="91425" marR="91425" marL="91425" anchor="ctr"/>
                </a:tc>
              </a:tr>
              <a:tr h="246150">
                <a:tc>
                  <a:txBody>
                    <a:bodyPr/>
                    <a:lstStyle/>
                    <a:p>
                      <a:pPr indent="0" lvl="0" marL="0" rtl="0" algn="ctr">
                        <a:spcBef>
                          <a:spcPts val="0"/>
                        </a:spcBef>
                        <a:spcAft>
                          <a:spcPts val="0"/>
                        </a:spcAft>
                        <a:buNone/>
                      </a:pPr>
                      <a:r>
                        <a:rPr lang="zh-CN" sz="900">
                          <a:solidFill>
                            <a:schemeClr val="dk1"/>
                          </a:solidFill>
                        </a:rPr>
                        <a:t>Sk6812 RGB LED</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WS2812 / SK6812</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indicator light</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x 2</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u="sng">
                          <a:solidFill>
                            <a:schemeClr val="dk1"/>
                          </a:solidFill>
                          <a:hlinkClick r:id="rId10">
                            <a:extLst>
                              <a:ext uri="{A12FA001-AC4F-418D-AE19-62706E023703}">
                                <ahyp:hlinkClr val="tx"/>
                              </a:ext>
                            </a:extLst>
                          </a:hlinkClick>
                        </a:rPr>
                        <a:t>0.75$</a:t>
                      </a:r>
                      <a:endParaRPr sz="900">
                        <a:solidFill>
                          <a:schemeClr val="dk1"/>
                        </a:solidFill>
                      </a:endParaRPr>
                    </a:p>
                  </a:txBody>
                  <a:tcPr marT="91425" marB="91425" marR="91425" marL="91425" anchor="ctr"/>
                </a:tc>
              </a:tr>
              <a:tr h="246150">
                <a:tc>
                  <a:txBody>
                    <a:bodyPr/>
                    <a:lstStyle/>
                    <a:p>
                      <a:pPr indent="0" lvl="0" marL="0" rtl="0" algn="ctr">
                        <a:spcBef>
                          <a:spcPts val="0"/>
                        </a:spcBef>
                        <a:spcAft>
                          <a:spcPts val="0"/>
                        </a:spcAft>
                        <a:buNone/>
                      </a:pPr>
                      <a:r>
                        <a:rPr lang="zh-CN" sz="900">
                          <a:solidFill>
                            <a:schemeClr val="dk1"/>
                          </a:solidFill>
                        </a:rPr>
                        <a:t>Screw Rod with flange</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100mm len</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hight adjustment</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a:solidFill>
                            <a:schemeClr val="dk1"/>
                          </a:solidFill>
                        </a:rPr>
                        <a:t>x 1</a:t>
                      </a:r>
                      <a:endParaRPr sz="900">
                        <a:solidFill>
                          <a:schemeClr val="dk1"/>
                        </a:solidFill>
                      </a:endParaRPr>
                    </a:p>
                  </a:txBody>
                  <a:tcPr marT="91425" marB="91425" marR="91425" marL="91425" anchor="ctr"/>
                </a:tc>
                <a:tc>
                  <a:txBody>
                    <a:bodyPr/>
                    <a:lstStyle/>
                    <a:p>
                      <a:pPr indent="0" lvl="0" marL="0" rtl="0" algn="ctr">
                        <a:spcBef>
                          <a:spcPts val="0"/>
                        </a:spcBef>
                        <a:spcAft>
                          <a:spcPts val="0"/>
                        </a:spcAft>
                        <a:buNone/>
                      </a:pPr>
                      <a:r>
                        <a:rPr lang="zh-CN" sz="900" u="sng">
                          <a:solidFill>
                            <a:schemeClr val="hlink"/>
                          </a:solidFill>
                          <a:hlinkClick r:id="rId11"/>
                        </a:rPr>
                        <a:t>0.85$</a:t>
                      </a:r>
                      <a:endParaRPr sz="900">
                        <a:solidFill>
                          <a:schemeClr val="dk1"/>
                        </a:solidFill>
                      </a:endParaRPr>
                    </a:p>
                  </a:txBody>
                  <a:tcPr marT="91425" marB="91425" marR="91425" marL="91425" anchor="ct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47"/>
          <p:cNvSpPr txBox="1"/>
          <p:nvPr>
            <p:ph type="title"/>
          </p:nvPr>
        </p:nvSpPr>
        <p:spPr>
          <a:xfrm>
            <a:off x="720000" y="158500"/>
            <a:ext cx="8007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sz="2500"/>
              <a:t>BOM  -  </a:t>
            </a:r>
            <a:r>
              <a:rPr lang="zh-CN" sz="2000"/>
              <a:t>3D printing components from University Maker Space</a:t>
            </a:r>
            <a:endParaRPr sz="2000"/>
          </a:p>
        </p:txBody>
      </p:sp>
      <p:pic>
        <p:nvPicPr>
          <p:cNvPr id="475" name="Google Shape;475;p47"/>
          <p:cNvPicPr preferRelativeResize="0"/>
          <p:nvPr/>
        </p:nvPicPr>
        <p:blipFill>
          <a:blip r:embed="rId3">
            <a:alphaModFix/>
          </a:blip>
          <a:stretch>
            <a:fillRect/>
          </a:stretch>
        </p:blipFill>
        <p:spPr>
          <a:xfrm>
            <a:off x="720000" y="731200"/>
            <a:ext cx="7484129" cy="4107501"/>
          </a:xfrm>
          <a:prstGeom prst="rect">
            <a:avLst/>
          </a:prstGeom>
          <a:noFill/>
          <a:ln>
            <a:noFill/>
          </a:ln>
        </p:spPr>
      </p:pic>
      <p:sp>
        <p:nvSpPr>
          <p:cNvPr id="476" name="Google Shape;476;p47"/>
          <p:cNvSpPr txBox="1"/>
          <p:nvPr/>
        </p:nvSpPr>
        <p:spPr>
          <a:xfrm rot="-1020210">
            <a:off x="2139774" y="2202285"/>
            <a:ext cx="4864753" cy="738782"/>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zh-CN" sz="3600">
                <a:solidFill>
                  <a:srgbClr val="FF0000"/>
                </a:solidFill>
                <a:latin typeface="Barlow"/>
                <a:ea typeface="Barlow"/>
                <a:cs typeface="Barlow"/>
                <a:sym typeface="Barlow"/>
              </a:rPr>
              <a:t>Fifteen Items in Total</a:t>
            </a:r>
            <a:endParaRPr b="1" i="1" sz="3600">
              <a:solidFill>
                <a:srgbClr val="FF0000"/>
              </a:solidFill>
              <a:latin typeface="Barlow"/>
              <a:ea typeface="Barlow"/>
              <a:cs typeface="Barlow"/>
              <a:sym typeface="Barlow"/>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48"/>
          <p:cNvSpPr txBox="1"/>
          <p:nvPr>
            <p:ph type="title"/>
          </p:nvPr>
        </p:nvSpPr>
        <p:spPr>
          <a:xfrm>
            <a:off x="4135975" y="1543950"/>
            <a:ext cx="4294800" cy="1027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zh-CN" sz="2900"/>
              <a:t>Screw Rod with flange</a:t>
            </a:r>
            <a:endParaRPr sz="2900"/>
          </a:p>
        </p:txBody>
      </p:sp>
      <p:sp>
        <p:nvSpPr>
          <p:cNvPr id="482" name="Google Shape;482;p48"/>
          <p:cNvSpPr txBox="1"/>
          <p:nvPr>
            <p:ph idx="1" type="subTitle"/>
          </p:nvPr>
        </p:nvSpPr>
        <p:spPr>
          <a:xfrm>
            <a:off x="4095900" y="2571750"/>
            <a:ext cx="4294800" cy="600900"/>
          </a:xfrm>
          <a:prstGeom prst="rect">
            <a:avLst/>
          </a:prstGeom>
        </p:spPr>
        <p:txBody>
          <a:bodyPr anchorCtr="0" anchor="t" bIns="91425" lIns="91425" spcFirstLastPara="1" rIns="91425" wrap="square" tIns="91425">
            <a:noAutofit/>
          </a:bodyPr>
          <a:lstStyle/>
          <a:p>
            <a:pPr indent="0" lvl="0" marL="0" rtl="0" algn="l">
              <a:spcBef>
                <a:spcPts val="0"/>
              </a:spcBef>
              <a:spcAft>
                <a:spcPts val="1000"/>
              </a:spcAft>
              <a:buNone/>
            </a:pPr>
            <a:r>
              <a:rPr lang="zh-CN"/>
              <a:t>are ensured the system is able to lift the upper part of the system stably with the proper stepper motor</a:t>
            </a:r>
            <a:endParaRPr/>
          </a:p>
        </p:txBody>
      </p:sp>
      <p:pic>
        <p:nvPicPr>
          <p:cNvPr descr="图像" id="483" name="Google Shape;483;p48"/>
          <p:cNvPicPr preferRelativeResize="0"/>
          <p:nvPr/>
        </p:nvPicPr>
        <p:blipFill rotWithShape="1">
          <a:blip r:embed="rId3">
            <a:alphaModFix/>
          </a:blip>
          <a:srcRect b="0" l="5376" r="13644" t="0"/>
          <a:stretch/>
        </p:blipFill>
        <p:spPr>
          <a:xfrm rot="3">
            <a:off x="577975" y="2571751"/>
            <a:ext cx="2973850" cy="2065673"/>
          </a:xfrm>
          <a:prstGeom prst="rect">
            <a:avLst/>
          </a:prstGeom>
          <a:noFill/>
          <a:ln>
            <a:noFill/>
          </a:ln>
        </p:spPr>
      </p:pic>
      <p:pic>
        <p:nvPicPr>
          <p:cNvPr id="484" name="Google Shape;484;p48"/>
          <p:cNvPicPr preferRelativeResize="0"/>
          <p:nvPr/>
        </p:nvPicPr>
        <p:blipFill>
          <a:blip r:embed="rId4">
            <a:alphaModFix/>
          </a:blip>
          <a:stretch>
            <a:fillRect/>
          </a:stretch>
        </p:blipFill>
        <p:spPr>
          <a:xfrm>
            <a:off x="577975" y="573975"/>
            <a:ext cx="2973850" cy="19977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49"/>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Future Work and Improvements</a:t>
            </a:r>
            <a:endParaRPr/>
          </a:p>
        </p:txBody>
      </p:sp>
      <p:sp>
        <p:nvSpPr>
          <p:cNvPr id="490" name="Google Shape;490;p49"/>
          <p:cNvSpPr txBox="1"/>
          <p:nvPr>
            <p:ph idx="5" type="subTitle"/>
          </p:nvPr>
        </p:nvSpPr>
        <p:spPr>
          <a:xfrm>
            <a:off x="1395210" y="1454600"/>
            <a:ext cx="4168500" cy="749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zh-CN"/>
              <a:t>Prototype to Product</a:t>
            </a:r>
            <a:endParaRPr/>
          </a:p>
        </p:txBody>
      </p:sp>
      <p:sp>
        <p:nvSpPr>
          <p:cNvPr id="491" name="Google Shape;491;p49"/>
          <p:cNvSpPr txBox="1"/>
          <p:nvPr>
            <p:ph idx="8" type="subTitle"/>
          </p:nvPr>
        </p:nvSpPr>
        <p:spPr>
          <a:xfrm>
            <a:off x="1395211" y="2546700"/>
            <a:ext cx="4168500" cy="749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zh-CN"/>
              <a:t>Tasks and plans (cooperations)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 name="Shape 495"/>
        <p:cNvGrpSpPr/>
        <p:nvPr/>
      </p:nvGrpSpPr>
      <p:grpSpPr>
        <a:xfrm>
          <a:off x="0" y="0"/>
          <a:ext cx="0" cy="0"/>
          <a:chOff x="0" y="0"/>
          <a:chExt cx="0" cy="0"/>
        </a:xfrm>
      </p:grpSpPr>
      <p:sp>
        <p:nvSpPr>
          <p:cNvPr id="496" name="Google Shape;496;p50"/>
          <p:cNvSpPr txBox="1"/>
          <p:nvPr>
            <p:ph type="title"/>
          </p:nvPr>
        </p:nvSpPr>
        <p:spPr>
          <a:xfrm>
            <a:off x="720000" y="22854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Trials and Tribulations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p51"/>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Trials and Tribulations</a:t>
            </a:r>
            <a:endParaRPr/>
          </a:p>
        </p:txBody>
      </p:sp>
      <p:pic>
        <p:nvPicPr>
          <p:cNvPr id="502" name="Google Shape;502;p51"/>
          <p:cNvPicPr preferRelativeResize="0"/>
          <p:nvPr/>
        </p:nvPicPr>
        <p:blipFill>
          <a:blip r:embed="rId3">
            <a:alphaModFix/>
          </a:blip>
          <a:stretch>
            <a:fillRect/>
          </a:stretch>
        </p:blipFill>
        <p:spPr>
          <a:xfrm>
            <a:off x="856475" y="1968475"/>
            <a:ext cx="2416374" cy="1453326"/>
          </a:xfrm>
          <a:prstGeom prst="rect">
            <a:avLst/>
          </a:prstGeom>
          <a:noFill/>
          <a:ln>
            <a:noFill/>
          </a:ln>
        </p:spPr>
      </p:pic>
      <p:sp>
        <p:nvSpPr>
          <p:cNvPr id="503" name="Google Shape;503;p51"/>
          <p:cNvSpPr txBox="1"/>
          <p:nvPr/>
        </p:nvSpPr>
        <p:spPr>
          <a:xfrm>
            <a:off x="720000" y="3773350"/>
            <a:ext cx="5804700" cy="585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zh-CN">
                <a:solidFill>
                  <a:schemeClr val="dk1"/>
                </a:solidFill>
                <a:latin typeface="Chivo"/>
                <a:ea typeface="Chivo"/>
                <a:cs typeface="Chivo"/>
                <a:sym typeface="Chivo"/>
              </a:rPr>
              <a:t>Gear set energy transmission → motor shaft drives direclty</a:t>
            </a:r>
            <a:endParaRPr>
              <a:solidFill>
                <a:schemeClr val="dk1"/>
              </a:solidFill>
              <a:latin typeface="Chivo"/>
              <a:ea typeface="Chivo"/>
              <a:cs typeface="Chivo"/>
              <a:sym typeface="Chivo"/>
            </a:endParaRPr>
          </a:p>
        </p:txBody>
      </p:sp>
      <p:pic>
        <p:nvPicPr>
          <p:cNvPr id="504" name="Google Shape;504;p51"/>
          <p:cNvPicPr preferRelativeResize="0"/>
          <p:nvPr/>
        </p:nvPicPr>
        <p:blipFill rotWithShape="1">
          <a:blip r:embed="rId4">
            <a:alphaModFix/>
          </a:blip>
          <a:srcRect b="0" l="0" r="5446" t="0"/>
          <a:stretch/>
        </p:blipFill>
        <p:spPr>
          <a:xfrm>
            <a:off x="4228563" y="1953825"/>
            <a:ext cx="2416375" cy="1482625"/>
          </a:xfrm>
          <a:prstGeom prst="rect">
            <a:avLst/>
          </a:prstGeom>
          <a:noFill/>
          <a:ln>
            <a:noFill/>
          </a:ln>
        </p:spPr>
      </p:pic>
      <p:cxnSp>
        <p:nvCxnSpPr>
          <p:cNvPr id="505" name="Google Shape;505;p51"/>
          <p:cNvCxnSpPr/>
          <p:nvPr/>
        </p:nvCxnSpPr>
        <p:spPr>
          <a:xfrm>
            <a:off x="3534563" y="2695125"/>
            <a:ext cx="432300" cy="0"/>
          </a:xfrm>
          <a:prstGeom prst="straightConnector1">
            <a:avLst/>
          </a:prstGeom>
          <a:noFill/>
          <a:ln cap="flat" cmpd="sng" w="9525">
            <a:solidFill>
              <a:schemeClr val="dk1"/>
            </a:solidFill>
            <a:prstDash val="solid"/>
            <a:round/>
            <a:headEnd len="med" w="med" type="none"/>
            <a:tailEnd len="med" w="med" type="stealth"/>
          </a:ln>
        </p:spPr>
      </p:cxn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9" name="Shape 509"/>
        <p:cNvGrpSpPr/>
        <p:nvPr/>
      </p:nvGrpSpPr>
      <p:grpSpPr>
        <a:xfrm>
          <a:off x="0" y="0"/>
          <a:ext cx="0" cy="0"/>
          <a:chOff x="0" y="0"/>
          <a:chExt cx="0" cy="0"/>
        </a:xfrm>
      </p:grpSpPr>
      <p:pic>
        <p:nvPicPr>
          <p:cNvPr id="510" name="Google Shape;510;p52"/>
          <p:cNvPicPr preferRelativeResize="0"/>
          <p:nvPr/>
        </p:nvPicPr>
        <p:blipFill rotWithShape="1">
          <a:blip r:embed="rId3">
            <a:alphaModFix/>
          </a:blip>
          <a:srcRect b="8915" l="12189" r="9218" t="8915"/>
          <a:stretch/>
        </p:blipFill>
        <p:spPr>
          <a:xfrm flipH="1">
            <a:off x="4697951" y="629625"/>
            <a:ext cx="3999224" cy="4181250"/>
          </a:xfrm>
          <a:prstGeom prst="rect">
            <a:avLst/>
          </a:prstGeom>
          <a:noFill/>
          <a:ln>
            <a:noFill/>
          </a:ln>
        </p:spPr>
      </p:pic>
      <p:sp>
        <p:nvSpPr>
          <p:cNvPr id="511" name="Google Shape;511;p52"/>
          <p:cNvSpPr txBox="1"/>
          <p:nvPr>
            <p:ph type="title"/>
          </p:nvPr>
        </p:nvSpPr>
        <p:spPr>
          <a:xfrm>
            <a:off x="713225" y="1513050"/>
            <a:ext cx="4210500" cy="1058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sz="6000"/>
              <a:t>THANKS!</a:t>
            </a:r>
            <a:endParaRPr sz="6000"/>
          </a:p>
        </p:txBody>
      </p:sp>
      <p:sp>
        <p:nvSpPr>
          <p:cNvPr id="512" name="Google Shape;512;p52"/>
          <p:cNvSpPr txBox="1"/>
          <p:nvPr>
            <p:ph idx="3" type="subTitle"/>
          </p:nvPr>
        </p:nvSpPr>
        <p:spPr>
          <a:xfrm>
            <a:off x="713227" y="2571750"/>
            <a:ext cx="4210500" cy="844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zh-CN"/>
              <a:t>OpenUV - GNG2101 Group 2.4</a:t>
            </a:r>
            <a:endParaRPr/>
          </a:p>
          <a:p>
            <a:pPr indent="0" lvl="0" marL="0" rtl="0" algn="l">
              <a:spcBef>
                <a:spcPts val="0"/>
              </a:spcBef>
              <a:spcAft>
                <a:spcPts val="0"/>
              </a:spcAft>
              <a:buNone/>
            </a:pPr>
            <a:r>
              <a:t/>
            </a:r>
            <a:endParaRPr/>
          </a:p>
          <a:p>
            <a:pPr indent="0" lvl="0" marL="0" rtl="0" algn="l">
              <a:spcBef>
                <a:spcPts val="0"/>
              </a:spcBef>
              <a:spcAft>
                <a:spcPts val="0"/>
              </a:spcAft>
              <a:buNone/>
            </a:pPr>
            <a:r>
              <a:rPr lang="zh-CN"/>
              <a:t>Hasan Jaber, Xiaoyi Fu, Yuheng Wang</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38"/>
          <p:cNvSpPr txBox="1"/>
          <p:nvPr>
            <p:ph type="title"/>
          </p:nvPr>
        </p:nvSpPr>
        <p:spPr>
          <a:xfrm>
            <a:off x="720000" y="547525"/>
            <a:ext cx="770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WHO ARE WE?</a:t>
            </a:r>
            <a:endParaRPr/>
          </a:p>
        </p:txBody>
      </p:sp>
      <p:sp>
        <p:nvSpPr>
          <p:cNvPr id="360" name="Google Shape;360;p38"/>
          <p:cNvSpPr txBox="1"/>
          <p:nvPr>
            <p:ph idx="4" type="subTitle"/>
          </p:nvPr>
        </p:nvSpPr>
        <p:spPr>
          <a:xfrm>
            <a:off x="837338" y="2198400"/>
            <a:ext cx="1691700" cy="441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zh-CN"/>
              <a:t>Hasan Jaber</a:t>
            </a:r>
            <a:endParaRPr/>
          </a:p>
        </p:txBody>
      </p:sp>
      <p:sp>
        <p:nvSpPr>
          <p:cNvPr id="361" name="Google Shape;361;p38"/>
          <p:cNvSpPr txBox="1"/>
          <p:nvPr>
            <p:ph idx="5" type="subTitle"/>
          </p:nvPr>
        </p:nvSpPr>
        <p:spPr>
          <a:xfrm>
            <a:off x="3726150" y="2198400"/>
            <a:ext cx="1691700" cy="441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zh-CN"/>
              <a:t>Yuheng Wang</a:t>
            </a:r>
            <a:endParaRPr/>
          </a:p>
        </p:txBody>
      </p:sp>
      <p:sp>
        <p:nvSpPr>
          <p:cNvPr id="362" name="Google Shape;362;p38"/>
          <p:cNvSpPr txBox="1"/>
          <p:nvPr>
            <p:ph idx="1" type="subTitle"/>
          </p:nvPr>
        </p:nvSpPr>
        <p:spPr>
          <a:xfrm>
            <a:off x="551150" y="2792700"/>
            <a:ext cx="2264100" cy="1843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2’ND YEAR CIVIL ENGINEER</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363" name="Google Shape;363;p38"/>
          <p:cNvSpPr txBox="1"/>
          <p:nvPr>
            <p:ph idx="6" type="subTitle"/>
          </p:nvPr>
        </p:nvSpPr>
        <p:spPr>
          <a:xfrm>
            <a:off x="6641900" y="2207375"/>
            <a:ext cx="1691700" cy="441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zh-CN"/>
              <a:t>Xiaoyi Fu</a:t>
            </a:r>
            <a:endParaRPr/>
          </a:p>
        </p:txBody>
      </p:sp>
      <p:sp>
        <p:nvSpPr>
          <p:cNvPr id="364" name="Google Shape;364;p38"/>
          <p:cNvSpPr/>
          <p:nvPr/>
        </p:nvSpPr>
        <p:spPr>
          <a:xfrm>
            <a:off x="7321581" y="1708976"/>
            <a:ext cx="332355" cy="354974"/>
          </a:xfrm>
          <a:custGeom>
            <a:rect b="b" l="l" r="r" t="t"/>
            <a:pathLst>
              <a:path extrusionOk="0" h="11205" w="10491">
                <a:moveTo>
                  <a:pt x="5930" y="322"/>
                </a:moveTo>
                <a:cubicBezTo>
                  <a:pt x="6395" y="322"/>
                  <a:pt x="6978" y="596"/>
                  <a:pt x="7347" y="858"/>
                </a:cubicBezTo>
                <a:cubicBezTo>
                  <a:pt x="7752" y="1143"/>
                  <a:pt x="8240" y="1655"/>
                  <a:pt x="8335" y="2429"/>
                </a:cubicBezTo>
                <a:cubicBezTo>
                  <a:pt x="8395" y="2989"/>
                  <a:pt x="8550" y="3263"/>
                  <a:pt x="8716" y="3513"/>
                </a:cubicBezTo>
                <a:cubicBezTo>
                  <a:pt x="8812" y="3680"/>
                  <a:pt x="8895" y="3822"/>
                  <a:pt x="8966" y="4049"/>
                </a:cubicBezTo>
                <a:cubicBezTo>
                  <a:pt x="9073" y="4370"/>
                  <a:pt x="9073" y="4632"/>
                  <a:pt x="9073" y="4894"/>
                </a:cubicBezTo>
                <a:cubicBezTo>
                  <a:pt x="9073" y="5144"/>
                  <a:pt x="9073" y="5406"/>
                  <a:pt x="9169" y="5715"/>
                </a:cubicBezTo>
                <a:cubicBezTo>
                  <a:pt x="9228" y="5918"/>
                  <a:pt x="9300" y="6085"/>
                  <a:pt x="9371" y="6239"/>
                </a:cubicBezTo>
                <a:cubicBezTo>
                  <a:pt x="9526" y="6537"/>
                  <a:pt x="9657" y="6799"/>
                  <a:pt x="9645" y="7442"/>
                </a:cubicBezTo>
                <a:cubicBezTo>
                  <a:pt x="9621" y="8037"/>
                  <a:pt x="9800" y="8430"/>
                  <a:pt x="9919" y="8740"/>
                </a:cubicBezTo>
                <a:cubicBezTo>
                  <a:pt x="10062" y="9049"/>
                  <a:pt x="10145" y="9264"/>
                  <a:pt x="10026" y="9597"/>
                </a:cubicBezTo>
                <a:cubicBezTo>
                  <a:pt x="9931" y="9918"/>
                  <a:pt x="9645" y="10133"/>
                  <a:pt x="9454" y="10252"/>
                </a:cubicBezTo>
                <a:lnTo>
                  <a:pt x="9454" y="9692"/>
                </a:lnTo>
                <a:cubicBezTo>
                  <a:pt x="9454" y="9168"/>
                  <a:pt x="9121" y="8704"/>
                  <a:pt x="8633" y="8549"/>
                </a:cubicBezTo>
                <a:lnTo>
                  <a:pt x="6811" y="7906"/>
                </a:lnTo>
                <a:cubicBezTo>
                  <a:pt x="6609" y="7835"/>
                  <a:pt x="6454" y="7620"/>
                  <a:pt x="6454" y="7394"/>
                </a:cubicBezTo>
                <a:lnTo>
                  <a:pt x="6454" y="6680"/>
                </a:lnTo>
                <a:cubicBezTo>
                  <a:pt x="7180" y="6263"/>
                  <a:pt x="7692" y="5465"/>
                  <a:pt x="7692" y="4561"/>
                </a:cubicBezTo>
                <a:lnTo>
                  <a:pt x="7692" y="3977"/>
                </a:lnTo>
                <a:cubicBezTo>
                  <a:pt x="7704" y="3989"/>
                  <a:pt x="7716" y="3989"/>
                  <a:pt x="7716" y="4001"/>
                </a:cubicBezTo>
                <a:cubicBezTo>
                  <a:pt x="8073" y="4263"/>
                  <a:pt x="8300" y="4418"/>
                  <a:pt x="8347" y="4989"/>
                </a:cubicBezTo>
                <a:cubicBezTo>
                  <a:pt x="8347" y="5073"/>
                  <a:pt x="8419" y="5132"/>
                  <a:pt x="8514" y="5132"/>
                </a:cubicBezTo>
                <a:lnTo>
                  <a:pt x="8526" y="5132"/>
                </a:lnTo>
                <a:cubicBezTo>
                  <a:pt x="8609" y="5132"/>
                  <a:pt x="8692" y="5049"/>
                  <a:pt x="8669" y="4953"/>
                </a:cubicBezTo>
                <a:cubicBezTo>
                  <a:pt x="8609" y="4239"/>
                  <a:pt x="8276" y="3989"/>
                  <a:pt x="7895" y="3739"/>
                </a:cubicBezTo>
                <a:cubicBezTo>
                  <a:pt x="7633" y="3560"/>
                  <a:pt x="7359" y="3370"/>
                  <a:pt x="7121" y="2965"/>
                </a:cubicBezTo>
                <a:cubicBezTo>
                  <a:pt x="6728" y="2322"/>
                  <a:pt x="6287" y="2215"/>
                  <a:pt x="5954" y="2132"/>
                </a:cubicBezTo>
                <a:cubicBezTo>
                  <a:pt x="5787" y="2084"/>
                  <a:pt x="5633" y="2060"/>
                  <a:pt x="5513" y="1965"/>
                </a:cubicBezTo>
                <a:cubicBezTo>
                  <a:pt x="5442" y="1917"/>
                  <a:pt x="5418" y="1834"/>
                  <a:pt x="5418" y="1763"/>
                </a:cubicBezTo>
                <a:lnTo>
                  <a:pt x="5418" y="1417"/>
                </a:lnTo>
                <a:cubicBezTo>
                  <a:pt x="5418" y="1322"/>
                  <a:pt x="5335" y="1251"/>
                  <a:pt x="5252" y="1251"/>
                </a:cubicBezTo>
                <a:cubicBezTo>
                  <a:pt x="5156" y="1251"/>
                  <a:pt x="5085" y="1322"/>
                  <a:pt x="5085" y="1417"/>
                </a:cubicBezTo>
                <a:lnTo>
                  <a:pt x="5085" y="1763"/>
                </a:lnTo>
                <a:cubicBezTo>
                  <a:pt x="5085" y="1846"/>
                  <a:pt x="5037" y="1917"/>
                  <a:pt x="4978" y="1965"/>
                </a:cubicBezTo>
                <a:cubicBezTo>
                  <a:pt x="4859" y="2060"/>
                  <a:pt x="4716" y="2084"/>
                  <a:pt x="4549" y="2132"/>
                </a:cubicBezTo>
                <a:cubicBezTo>
                  <a:pt x="4204" y="2215"/>
                  <a:pt x="3763" y="2322"/>
                  <a:pt x="3370" y="2965"/>
                </a:cubicBezTo>
                <a:cubicBezTo>
                  <a:pt x="3120" y="3370"/>
                  <a:pt x="2858" y="3549"/>
                  <a:pt x="2596" y="3739"/>
                </a:cubicBezTo>
                <a:cubicBezTo>
                  <a:pt x="2227" y="3989"/>
                  <a:pt x="1882" y="4239"/>
                  <a:pt x="1823" y="4953"/>
                </a:cubicBezTo>
                <a:cubicBezTo>
                  <a:pt x="1823" y="5049"/>
                  <a:pt x="1882" y="5120"/>
                  <a:pt x="1977" y="5132"/>
                </a:cubicBezTo>
                <a:cubicBezTo>
                  <a:pt x="2061" y="5132"/>
                  <a:pt x="2144" y="5073"/>
                  <a:pt x="2156" y="4989"/>
                </a:cubicBezTo>
                <a:cubicBezTo>
                  <a:pt x="2204" y="4418"/>
                  <a:pt x="2442" y="4263"/>
                  <a:pt x="2775" y="4001"/>
                </a:cubicBezTo>
                <a:cubicBezTo>
                  <a:pt x="3049" y="3822"/>
                  <a:pt x="3358" y="3584"/>
                  <a:pt x="3644" y="3144"/>
                </a:cubicBezTo>
                <a:cubicBezTo>
                  <a:pt x="3966" y="2620"/>
                  <a:pt x="4287" y="2525"/>
                  <a:pt x="4621" y="2453"/>
                </a:cubicBezTo>
                <a:cubicBezTo>
                  <a:pt x="4835" y="2394"/>
                  <a:pt x="5061" y="2346"/>
                  <a:pt x="5263" y="2179"/>
                </a:cubicBezTo>
                <a:cubicBezTo>
                  <a:pt x="5454" y="2346"/>
                  <a:pt x="5680" y="2394"/>
                  <a:pt x="5906" y="2453"/>
                </a:cubicBezTo>
                <a:cubicBezTo>
                  <a:pt x="6252" y="2548"/>
                  <a:pt x="6561" y="2620"/>
                  <a:pt x="6883" y="3144"/>
                </a:cubicBezTo>
                <a:cubicBezTo>
                  <a:pt x="7049" y="3394"/>
                  <a:pt x="7216" y="3584"/>
                  <a:pt x="7395" y="3715"/>
                </a:cubicBezTo>
                <a:lnTo>
                  <a:pt x="7395" y="4525"/>
                </a:lnTo>
                <a:cubicBezTo>
                  <a:pt x="7395" y="5680"/>
                  <a:pt x="6454" y="6656"/>
                  <a:pt x="5299" y="6668"/>
                </a:cubicBezTo>
                <a:cubicBezTo>
                  <a:pt x="5292" y="6668"/>
                  <a:pt x="5285" y="6668"/>
                  <a:pt x="5277" y="6668"/>
                </a:cubicBezTo>
                <a:cubicBezTo>
                  <a:pt x="4109" y="6668"/>
                  <a:pt x="3156" y="5720"/>
                  <a:pt x="3156" y="4549"/>
                </a:cubicBezTo>
                <a:lnTo>
                  <a:pt x="3156" y="4489"/>
                </a:lnTo>
                <a:cubicBezTo>
                  <a:pt x="3156" y="4406"/>
                  <a:pt x="3073" y="4334"/>
                  <a:pt x="2989" y="4334"/>
                </a:cubicBezTo>
                <a:cubicBezTo>
                  <a:pt x="2894" y="4334"/>
                  <a:pt x="2823" y="4406"/>
                  <a:pt x="2823" y="4489"/>
                </a:cubicBezTo>
                <a:lnTo>
                  <a:pt x="2823" y="4549"/>
                </a:lnTo>
                <a:cubicBezTo>
                  <a:pt x="2823" y="5465"/>
                  <a:pt x="3311" y="6251"/>
                  <a:pt x="4061" y="6680"/>
                </a:cubicBezTo>
                <a:lnTo>
                  <a:pt x="4061" y="7394"/>
                </a:lnTo>
                <a:cubicBezTo>
                  <a:pt x="4061" y="7620"/>
                  <a:pt x="3906" y="7823"/>
                  <a:pt x="3704" y="7906"/>
                </a:cubicBezTo>
                <a:lnTo>
                  <a:pt x="1882" y="8537"/>
                </a:lnTo>
                <a:cubicBezTo>
                  <a:pt x="1394" y="8716"/>
                  <a:pt x="1072" y="9180"/>
                  <a:pt x="1072" y="9692"/>
                </a:cubicBezTo>
                <a:lnTo>
                  <a:pt x="1072" y="10252"/>
                </a:lnTo>
                <a:cubicBezTo>
                  <a:pt x="858" y="10133"/>
                  <a:pt x="596" y="9906"/>
                  <a:pt x="489" y="9597"/>
                </a:cubicBezTo>
                <a:cubicBezTo>
                  <a:pt x="370" y="9252"/>
                  <a:pt x="453" y="9049"/>
                  <a:pt x="608" y="8740"/>
                </a:cubicBezTo>
                <a:cubicBezTo>
                  <a:pt x="739" y="8418"/>
                  <a:pt x="906" y="8049"/>
                  <a:pt x="894" y="7442"/>
                </a:cubicBezTo>
                <a:cubicBezTo>
                  <a:pt x="870" y="6799"/>
                  <a:pt x="1025" y="6513"/>
                  <a:pt x="1156" y="6239"/>
                </a:cubicBezTo>
                <a:cubicBezTo>
                  <a:pt x="1227" y="6085"/>
                  <a:pt x="1311" y="5918"/>
                  <a:pt x="1370" y="5715"/>
                </a:cubicBezTo>
                <a:cubicBezTo>
                  <a:pt x="1453" y="5406"/>
                  <a:pt x="1453" y="5144"/>
                  <a:pt x="1453" y="4894"/>
                </a:cubicBezTo>
                <a:cubicBezTo>
                  <a:pt x="1453" y="4632"/>
                  <a:pt x="1453" y="4370"/>
                  <a:pt x="1561" y="4049"/>
                </a:cubicBezTo>
                <a:cubicBezTo>
                  <a:pt x="1632" y="3822"/>
                  <a:pt x="1727" y="3680"/>
                  <a:pt x="1811" y="3513"/>
                </a:cubicBezTo>
                <a:cubicBezTo>
                  <a:pt x="1965" y="3263"/>
                  <a:pt x="2120" y="2989"/>
                  <a:pt x="2204" y="2429"/>
                </a:cubicBezTo>
                <a:cubicBezTo>
                  <a:pt x="2287" y="1655"/>
                  <a:pt x="2775" y="1155"/>
                  <a:pt x="3180" y="858"/>
                </a:cubicBezTo>
                <a:cubicBezTo>
                  <a:pt x="3692" y="489"/>
                  <a:pt x="4251" y="322"/>
                  <a:pt x="4597" y="322"/>
                </a:cubicBezTo>
                <a:cubicBezTo>
                  <a:pt x="4763" y="322"/>
                  <a:pt x="4894" y="358"/>
                  <a:pt x="4978" y="429"/>
                </a:cubicBezTo>
                <a:cubicBezTo>
                  <a:pt x="5067" y="489"/>
                  <a:pt x="5168" y="518"/>
                  <a:pt x="5268" y="518"/>
                </a:cubicBezTo>
                <a:cubicBezTo>
                  <a:pt x="5368" y="518"/>
                  <a:pt x="5466" y="489"/>
                  <a:pt x="5549" y="429"/>
                </a:cubicBezTo>
                <a:cubicBezTo>
                  <a:pt x="5656" y="370"/>
                  <a:pt x="5775" y="322"/>
                  <a:pt x="5930" y="322"/>
                </a:cubicBezTo>
                <a:close/>
                <a:moveTo>
                  <a:pt x="4585" y="0"/>
                </a:moveTo>
                <a:cubicBezTo>
                  <a:pt x="4109" y="0"/>
                  <a:pt x="3478" y="239"/>
                  <a:pt x="2977" y="596"/>
                </a:cubicBezTo>
                <a:cubicBezTo>
                  <a:pt x="2525" y="917"/>
                  <a:pt x="1965" y="1489"/>
                  <a:pt x="1858" y="2382"/>
                </a:cubicBezTo>
                <a:cubicBezTo>
                  <a:pt x="1799" y="2870"/>
                  <a:pt x="1668" y="3096"/>
                  <a:pt x="1513" y="3334"/>
                </a:cubicBezTo>
                <a:cubicBezTo>
                  <a:pt x="1418" y="3501"/>
                  <a:pt x="1311" y="3680"/>
                  <a:pt x="1239" y="3941"/>
                </a:cubicBezTo>
                <a:cubicBezTo>
                  <a:pt x="1132" y="4311"/>
                  <a:pt x="1120" y="4596"/>
                  <a:pt x="1120" y="4882"/>
                </a:cubicBezTo>
                <a:cubicBezTo>
                  <a:pt x="1120" y="5120"/>
                  <a:pt x="1120" y="5346"/>
                  <a:pt x="1037" y="5608"/>
                </a:cubicBezTo>
                <a:cubicBezTo>
                  <a:pt x="1001" y="5787"/>
                  <a:pt x="918" y="5918"/>
                  <a:pt x="846" y="6073"/>
                </a:cubicBezTo>
                <a:cubicBezTo>
                  <a:pt x="703" y="6382"/>
                  <a:pt x="537" y="6716"/>
                  <a:pt x="549" y="7430"/>
                </a:cubicBezTo>
                <a:cubicBezTo>
                  <a:pt x="560" y="7966"/>
                  <a:pt x="418" y="8287"/>
                  <a:pt x="287" y="8585"/>
                </a:cubicBezTo>
                <a:cubicBezTo>
                  <a:pt x="132" y="8918"/>
                  <a:pt x="1" y="9228"/>
                  <a:pt x="168" y="9692"/>
                </a:cubicBezTo>
                <a:cubicBezTo>
                  <a:pt x="346" y="10192"/>
                  <a:pt x="846" y="10514"/>
                  <a:pt x="1061" y="10609"/>
                </a:cubicBezTo>
                <a:lnTo>
                  <a:pt x="1061" y="11026"/>
                </a:lnTo>
                <a:cubicBezTo>
                  <a:pt x="1061" y="11121"/>
                  <a:pt x="1132" y="11192"/>
                  <a:pt x="1215" y="11192"/>
                </a:cubicBezTo>
                <a:cubicBezTo>
                  <a:pt x="1311" y="11192"/>
                  <a:pt x="1382" y="11121"/>
                  <a:pt x="1382" y="11026"/>
                </a:cubicBezTo>
                <a:lnTo>
                  <a:pt x="1382" y="9668"/>
                </a:lnTo>
                <a:cubicBezTo>
                  <a:pt x="1382" y="9514"/>
                  <a:pt x="1430" y="9359"/>
                  <a:pt x="1501" y="9228"/>
                </a:cubicBezTo>
                <a:lnTo>
                  <a:pt x="2275" y="9895"/>
                </a:lnTo>
                <a:cubicBezTo>
                  <a:pt x="2394" y="10002"/>
                  <a:pt x="2465" y="10145"/>
                  <a:pt x="2465" y="10299"/>
                </a:cubicBezTo>
                <a:lnTo>
                  <a:pt x="2465" y="11026"/>
                </a:lnTo>
                <a:cubicBezTo>
                  <a:pt x="2465" y="11121"/>
                  <a:pt x="2549" y="11192"/>
                  <a:pt x="2632" y="11192"/>
                </a:cubicBezTo>
                <a:cubicBezTo>
                  <a:pt x="2716" y="11192"/>
                  <a:pt x="2799" y="11121"/>
                  <a:pt x="2799" y="11026"/>
                </a:cubicBezTo>
                <a:lnTo>
                  <a:pt x="2799" y="10299"/>
                </a:lnTo>
                <a:cubicBezTo>
                  <a:pt x="2799" y="10049"/>
                  <a:pt x="2692" y="9811"/>
                  <a:pt x="2501" y="9645"/>
                </a:cubicBezTo>
                <a:lnTo>
                  <a:pt x="1727" y="8978"/>
                </a:lnTo>
                <a:cubicBezTo>
                  <a:pt x="1799" y="8918"/>
                  <a:pt x="1882" y="8871"/>
                  <a:pt x="1977" y="8823"/>
                </a:cubicBezTo>
                <a:lnTo>
                  <a:pt x="3013" y="8454"/>
                </a:lnTo>
                <a:cubicBezTo>
                  <a:pt x="3728" y="9371"/>
                  <a:pt x="4466" y="10002"/>
                  <a:pt x="5192" y="10299"/>
                </a:cubicBezTo>
                <a:cubicBezTo>
                  <a:pt x="5204" y="10311"/>
                  <a:pt x="5240" y="10311"/>
                  <a:pt x="5252" y="10311"/>
                </a:cubicBezTo>
                <a:cubicBezTo>
                  <a:pt x="5263" y="10311"/>
                  <a:pt x="5299" y="10311"/>
                  <a:pt x="5311" y="10299"/>
                </a:cubicBezTo>
                <a:cubicBezTo>
                  <a:pt x="5764" y="10121"/>
                  <a:pt x="6216" y="9811"/>
                  <a:pt x="6668" y="9395"/>
                </a:cubicBezTo>
                <a:cubicBezTo>
                  <a:pt x="6728" y="9335"/>
                  <a:pt x="6740" y="9228"/>
                  <a:pt x="6668" y="9156"/>
                </a:cubicBezTo>
                <a:cubicBezTo>
                  <a:pt x="6636" y="9124"/>
                  <a:pt x="6590" y="9102"/>
                  <a:pt x="6543" y="9102"/>
                </a:cubicBezTo>
                <a:cubicBezTo>
                  <a:pt x="6503" y="9102"/>
                  <a:pt x="6463" y="9118"/>
                  <a:pt x="6430" y="9156"/>
                </a:cubicBezTo>
                <a:cubicBezTo>
                  <a:pt x="6025" y="9525"/>
                  <a:pt x="5644" y="9811"/>
                  <a:pt x="5252" y="9966"/>
                </a:cubicBezTo>
                <a:cubicBezTo>
                  <a:pt x="4478" y="9633"/>
                  <a:pt x="3811" y="8930"/>
                  <a:pt x="3347" y="8347"/>
                </a:cubicBezTo>
                <a:lnTo>
                  <a:pt x="3799" y="8204"/>
                </a:lnTo>
                <a:cubicBezTo>
                  <a:pt x="4132" y="8085"/>
                  <a:pt x="4370" y="7751"/>
                  <a:pt x="4370" y="7382"/>
                </a:cubicBezTo>
                <a:lnTo>
                  <a:pt x="4370" y="6811"/>
                </a:lnTo>
                <a:cubicBezTo>
                  <a:pt x="4656" y="6918"/>
                  <a:pt x="4954" y="6978"/>
                  <a:pt x="5263" y="6978"/>
                </a:cubicBezTo>
                <a:cubicBezTo>
                  <a:pt x="5585" y="6978"/>
                  <a:pt x="5883" y="6918"/>
                  <a:pt x="6156" y="6811"/>
                </a:cubicBezTo>
                <a:lnTo>
                  <a:pt x="6156" y="7382"/>
                </a:lnTo>
                <a:cubicBezTo>
                  <a:pt x="6156" y="7751"/>
                  <a:pt x="6395" y="8085"/>
                  <a:pt x="6740" y="8204"/>
                </a:cubicBezTo>
                <a:lnTo>
                  <a:pt x="7192" y="8347"/>
                </a:lnTo>
                <a:cubicBezTo>
                  <a:pt x="7097" y="8466"/>
                  <a:pt x="7014" y="8573"/>
                  <a:pt x="6907" y="8692"/>
                </a:cubicBezTo>
                <a:cubicBezTo>
                  <a:pt x="6847" y="8763"/>
                  <a:pt x="6847" y="8871"/>
                  <a:pt x="6918" y="8930"/>
                </a:cubicBezTo>
                <a:cubicBezTo>
                  <a:pt x="6954" y="8954"/>
                  <a:pt x="6990" y="8978"/>
                  <a:pt x="7026" y="8978"/>
                </a:cubicBezTo>
                <a:cubicBezTo>
                  <a:pt x="7073" y="8978"/>
                  <a:pt x="7109" y="8954"/>
                  <a:pt x="7145" y="8918"/>
                </a:cubicBezTo>
                <a:cubicBezTo>
                  <a:pt x="7264" y="8787"/>
                  <a:pt x="7383" y="8633"/>
                  <a:pt x="7502" y="8490"/>
                </a:cubicBezTo>
                <a:lnTo>
                  <a:pt x="8538" y="8859"/>
                </a:lnTo>
                <a:cubicBezTo>
                  <a:pt x="8645" y="8883"/>
                  <a:pt x="8740" y="8942"/>
                  <a:pt x="8812" y="9002"/>
                </a:cubicBezTo>
                <a:lnTo>
                  <a:pt x="8038" y="9656"/>
                </a:lnTo>
                <a:cubicBezTo>
                  <a:pt x="7847" y="9823"/>
                  <a:pt x="7740" y="10061"/>
                  <a:pt x="7740" y="10311"/>
                </a:cubicBezTo>
                <a:lnTo>
                  <a:pt x="7740" y="11038"/>
                </a:lnTo>
                <a:cubicBezTo>
                  <a:pt x="7740" y="11133"/>
                  <a:pt x="7811" y="11204"/>
                  <a:pt x="7895" y="11204"/>
                </a:cubicBezTo>
                <a:cubicBezTo>
                  <a:pt x="7990" y="11204"/>
                  <a:pt x="8061" y="11133"/>
                  <a:pt x="8061" y="11038"/>
                </a:cubicBezTo>
                <a:lnTo>
                  <a:pt x="8061" y="10311"/>
                </a:lnTo>
                <a:cubicBezTo>
                  <a:pt x="8061" y="10145"/>
                  <a:pt x="8133" y="10002"/>
                  <a:pt x="8252" y="9918"/>
                </a:cubicBezTo>
                <a:lnTo>
                  <a:pt x="9014" y="9264"/>
                </a:lnTo>
                <a:cubicBezTo>
                  <a:pt x="9085" y="9395"/>
                  <a:pt x="9133" y="9537"/>
                  <a:pt x="9133" y="9692"/>
                </a:cubicBezTo>
                <a:lnTo>
                  <a:pt x="9133" y="11049"/>
                </a:lnTo>
                <a:cubicBezTo>
                  <a:pt x="9133" y="11133"/>
                  <a:pt x="9204" y="11204"/>
                  <a:pt x="9300" y="11204"/>
                </a:cubicBezTo>
                <a:cubicBezTo>
                  <a:pt x="9383" y="11204"/>
                  <a:pt x="9466" y="11133"/>
                  <a:pt x="9466" y="11049"/>
                </a:cubicBezTo>
                <a:lnTo>
                  <a:pt x="9466" y="10633"/>
                </a:lnTo>
                <a:cubicBezTo>
                  <a:pt x="9681" y="10514"/>
                  <a:pt x="10193" y="10216"/>
                  <a:pt x="10359" y="9704"/>
                </a:cubicBezTo>
                <a:cubicBezTo>
                  <a:pt x="10490" y="9240"/>
                  <a:pt x="10359" y="8930"/>
                  <a:pt x="10228" y="8585"/>
                </a:cubicBezTo>
                <a:cubicBezTo>
                  <a:pt x="10085" y="8287"/>
                  <a:pt x="9955" y="7966"/>
                  <a:pt x="9955" y="7430"/>
                </a:cubicBezTo>
                <a:cubicBezTo>
                  <a:pt x="9966" y="6716"/>
                  <a:pt x="9812" y="6382"/>
                  <a:pt x="9657" y="6073"/>
                </a:cubicBezTo>
                <a:cubicBezTo>
                  <a:pt x="9585" y="5918"/>
                  <a:pt x="9526" y="5787"/>
                  <a:pt x="9466" y="5608"/>
                </a:cubicBezTo>
                <a:cubicBezTo>
                  <a:pt x="9395" y="5346"/>
                  <a:pt x="9395" y="5120"/>
                  <a:pt x="9395" y="4882"/>
                </a:cubicBezTo>
                <a:cubicBezTo>
                  <a:pt x="9395" y="4596"/>
                  <a:pt x="9395" y="4311"/>
                  <a:pt x="9276" y="3941"/>
                </a:cubicBezTo>
                <a:cubicBezTo>
                  <a:pt x="9193" y="3680"/>
                  <a:pt x="9097" y="3513"/>
                  <a:pt x="8990" y="3334"/>
                </a:cubicBezTo>
                <a:cubicBezTo>
                  <a:pt x="8835" y="3096"/>
                  <a:pt x="8704" y="2870"/>
                  <a:pt x="8645" y="2382"/>
                </a:cubicBezTo>
                <a:cubicBezTo>
                  <a:pt x="8538" y="1489"/>
                  <a:pt x="7978" y="917"/>
                  <a:pt x="7526" y="596"/>
                </a:cubicBezTo>
                <a:cubicBezTo>
                  <a:pt x="7026" y="239"/>
                  <a:pt x="6395" y="0"/>
                  <a:pt x="5918" y="0"/>
                </a:cubicBezTo>
                <a:cubicBezTo>
                  <a:pt x="5704" y="0"/>
                  <a:pt x="5502" y="48"/>
                  <a:pt x="5359" y="143"/>
                </a:cubicBezTo>
                <a:cubicBezTo>
                  <a:pt x="5329" y="167"/>
                  <a:pt x="5290" y="179"/>
                  <a:pt x="5252" y="179"/>
                </a:cubicBezTo>
                <a:cubicBezTo>
                  <a:pt x="5213" y="179"/>
                  <a:pt x="5174" y="167"/>
                  <a:pt x="5144" y="143"/>
                </a:cubicBezTo>
                <a:cubicBezTo>
                  <a:pt x="5002" y="48"/>
                  <a:pt x="4811" y="0"/>
                  <a:pt x="4585"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65" name="Google Shape;365;p38"/>
          <p:cNvGrpSpPr/>
          <p:nvPr/>
        </p:nvGrpSpPr>
        <p:grpSpPr>
          <a:xfrm>
            <a:off x="4432237" y="1707851"/>
            <a:ext cx="279513" cy="357255"/>
            <a:chOff x="4897750" y="2415639"/>
            <a:chExt cx="279513" cy="357255"/>
          </a:xfrm>
        </p:grpSpPr>
        <p:sp>
          <p:nvSpPr>
            <p:cNvPr id="366" name="Google Shape;366;p38"/>
            <p:cNvSpPr/>
            <p:nvPr/>
          </p:nvSpPr>
          <p:spPr>
            <a:xfrm>
              <a:off x="4964119" y="2715522"/>
              <a:ext cx="10613" cy="55472"/>
            </a:xfrm>
            <a:custGeom>
              <a:rect b="b" l="l" r="r" t="t"/>
              <a:pathLst>
                <a:path extrusionOk="0" h="1751" w="335">
                  <a:moveTo>
                    <a:pt x="167" y="0"/>
                  </a:moveTo>
                  <a:cubicBezTo>
                    <a:pt x="84" y="0"/>
                    <a:pt x="1" y="84"/>
                    <a:pt x="1" y="167"/>
                  </a:cubicBezTo>
                  <a:lnTo>
                    <a:pt x="1" y="1584"/>
                  </a:lnTo>
                  <a:cubicBezTo>
                    <a:pt x="1" y="1679"/>
                    <a:pt x="84" y="1751"/>
                    <a:pt x="167" y="1751"/>
                  </a:cubicBezTo>
                  <a:cubicBezTo>
                    <a:pt x="263" y="1751"/>
                    <a:pt x="334" y="1679"/>
                    <a:pt x="334" y="1584"/>
                  </a:cubicBezTo>
                  <a:lnTo>
                    <a:pt x="334" y="167"/>
                  </a:lnTo>
                  <a:cubicBezTo>
                    <a:pt x="334" y="84"/>
                    <a:pt x="263" y="0"/>
                    <a:pt x="167"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38"/>
            <p:cNvSpPr/>
            <p:nvPr/>
          </p:nvSpPr>
          <p:spPr>
            <a:xfrm>
              <a:off x="5098031" y="2715522"/>
              <a:ext cx="10581" cy="55472"/>
            </a:xfrm>
            <a:custGeom>
              <a:rect b="b" l="l" r="r" t="t"/>
              <a:pathLst>
                <a:path extrusionOk="0" h="1751" w="334">
                  <a:moveTo>
                    <a:pt x="167" y="0"/>
                  </a:moveTo>
                  <a:cubicBezTo>
                    <a:pt x="84" y="0"/>
                    <a:pt x="1" y="84"/>
                    <a:pt x="1" y="167"/>
                  </a:cubicBezTo>
                  <a:lnTo>
                    <a:pt x="1" y="1584"/>
                  </a:lnTo>
                  <a:cubicBezTo>
                    <a:pt x="1" y="1679"/>
                    <a:pt x="84" y="1751"/>
                    <a:pt x="167" y="1751"/>
                  </a:cubicBezTo>
                  <a:cubicBezTo>
                    <a:pt x="251" y="1751"/>
                    <a:pt x="334" y="1679"/>
                    <a:pt x="334" y="1584"/>
                  </a:cubicBezTo>
                  <a:lnTo>
                    <a:pt x="334" y="167"/>
                  </a:lnTo>
                  <a:cubicBezTo>
                    <a:pt x="334" y="84"/>
                    <a:pt x="262" y="0"/>
                    <a:pt x="167"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38"/>
            <p:cNvSpPr/>
            <p:nvPr/>
          </p:nvSpPr>
          <p:spPr>
            <a:xfrm>
              <a:off x="4897750" y="2415639"/>
              <a:ext cx="279513" cy="357255"/>
            </a:xfrm>
            <a:custGeom>
              <a:rect b="b" l="l" r="r" t="t"/>
              <a:pathLst>
                <a:path extrusionOk="0" h="11277" w="8823">
                  <a:moveTo>
                    <a:pt x="4787" y="299"/>
                  </a:moveTo>
                  <a:cubicBezTo>
                    <a:pt x="5418" y="299"/>
                    <a:pt x="6013" y="584"/>
                    <a:pt x="6430" y="1061"/>
                  </a:cubicBezTo>
                  <a:cubicBezTo>
                    <a:pt x="6834" y="1549"/>
                    <a:pt x="6989" y="2180"/>
                    <a:pt x="6894" y="2799"/>
                  </a:cubicBezTo>
                  <a:lnTo>
                    <a:pt x="6799" y="3311"/>
                  </a:lnTo>
                  <a:lnTo>
                    <a:pt x="6715" y="3311"/>
                  </a:lnTo>
                  <a:cubicBezTo>
                    <a:pt x="6656" y="3311"/>
                    <a:pt x="6608" y="3299"/>
                    <a:pt x="6573" y="3251"/>
                  </a:cubicBezTo>
                  <a:cubicBezTo>
                    <a:pt x="6549" y="3204"/>
                    <a:pt x="6513" y="3156"/>
                    <a:pt x="6537" y="3097"/>
                  </a:cubicBezTo>
                  <a:lnTo>
                    <a:pt x="6561" y="2882"/>
                  </a:lnTo>
                  <a:cubicBezTo>
                    <a:pt x="6596" y="2585"/>
                    <a:pt x="6501" y="2287"/>
                    <a:pt x="6311" y="2061"/>
                  </a:cubicBezTo>
                  <a:cubicBezTo>
                    <a:pt x="6120" y="1834"/>
                    <a:pt x="5834" y="1715"/>
                    <a:pt x="5537" y="1715"/>
                  </a:cubicBezTo>
                  <a:lnTo>
                    <a:pt x="5465" y="1715"/>
                  </a:lnTo>
                  <a:cubicBezTo>
                    <a:pt x="5370" y="1715"/>
                    <a:pt x="5299" y="1787"/>
                    <a:pt x="5299" y="1882"/>
                  </a:cubicBezTo>
                  <a:cubicBezTo>
                    <a:pt x="5299" y="1965"/>
                    <a:pt x="5370" y="2049"/>
                    <a:pt x="5465" y="2049"/>
                  </a:cubicBezTo>
                  <a:lnTo>
                    <a:pt x="5537" y="2049"/>
                  </a:lnTo>
                  <a:cubicBezTo>
                    <a:pt x="5751" y="2049"/>
                    <a:pt x="5942" y="2132"/>
                    <a:pt x="6072" y="2287"/>
                  </a:cubicBezTo>
                  <a:cubicBezTo>
                    <a:pt x="6203" y="2430"/>
                    <a:pt x="6263" y="2644"/>
                    <a:pt x="6251" y="2835"/>
                  </a:cubicBezTo>
                  <a:lnTo>
                    <a:pt x="6215" y="3061"/>
                  </a:lnTo>
                  <a:cubicBezTo>
                    <a:pt x="6203" y="3204"/>
                    <a:pt x="6251" y="3358"/>
                    <a:pt x="6358" y="3466"/>
                  </a:cubicBezTo>
                  <a:cubicBezTo>
                    <a:pt x="6453" y="3561"/>
                    <a:pt x="6596" y="3644"/>
                    <a:pt x="6739" y="3644"/>
                  </a:cubicBezTo>
                  <a:lnTo>
                    <a:pt x="6965" y="3644"/>
                  </a:lnTo>
                  <a:cubicBezTo>
                    <a:pt x="7037" y="3644"/>
                    <a:pt x="7108" y="3668"/>
                    <a:pt x="7168" y="3728"/>
                  </a:cubicBezTo>
                  <a:cubicBezTo>
                    <a:pt x="7239" y="3787"/>
                    <a:pt x="7251" y="3859"/>
                    <a:pt x="7251" y="3942"/>
                  </a:cubicBezTo>
                  <a:cubicBezTo>
                    <a:pt x="7239" y="4073"/>
                    <a:pt x="7096" y="4192"/>
                    <a:pt x="6954" y="4192"/>
                  </a:cubicBezTo>
                  <a:lnTo>
                    <a:pt x="6870" y="4192"/>
                  </a:lnTo>
                  <a:lnTo>
                    <a:pt x="6870" y="4180"/>
                  </a:lnTo>
                  <a:cubicBezTo>
                    <a:pt x="6870" y="4085"/>
                    <a:pt x="6799" y="4013"/>
                    <a:pt x="6715" y="4013"/>
                  </a:cubicBezTo>
                  <a:cubicBezTo>
                    <a:pt x="6620" y="4013"/>
                    <a:pt x="6549" y="4085"/>
                    <a:pt x="6549" y="4180"/>
                  </a:cubicBezTo>
                  <a:cubicBezTo>
                    <a:pt x="6549" y="5347"/>
                    <a:pt x="5596" y="6287"/>
                    <a:pt x="4418" y="6287"/>
                  </a:cubicBezTo>
                  <a:cubicBezTo>
                    <a:pt x="4395" y="6288"/>
                    <a:pt x="4373" y="6288"/>
                    <a:pt x="4351" y="6288"/>
                  </a:cubicBezTo>
                  <a:cubicBezTo>
                    <a:pt x="3169" y="6288"/>
                    <a:pt x="2251" y="5349"/>
                    <a:pt x="2251" y="4192"/>
                  </a:cubicBezTo>
                  <a:cubicBezTo>
                    <a:pt x="2251" y="4097"/>
                    <a:pt x="2179" y="4025"/>
                    <a:pt x="2084" y="4025"/>
                  </a:cubicBezTo>
                  <a:cubicBezTo>
                    <a:pt x="2001" y="4025"/>
                    <a:pt x="1917" y="4097"/>
                    <a:pt x="1917" y="4192"/>
                  </a:cubicBezTo>
                  <a:lnTo>
                    <a:pt x="1917" y="4204"/>
                  </a:lnTo>
                  <a:lnTo>
                    <a:pt x="1822" y="4204"/>
                  </a:lnTo>
                  <a:cubicBezTo>
                    <a:pt x="1739" y="4204"/>
                    <a:pt x="1667" y="4168"/>
                    <a:pt x="1608" y="4109"/>
                  </a:cubicBezTo>
                  <a:cubicBezTo>
                    <a:pt x="1548" y="4061"/>
                    <a:pt x="1536" y="3978"/>
                    <a:pt x="1536" y="3906"/>
                  </a:cubicBezTo>
                  <a:cubicBezTo>
                    <a:pt x="1548" y="3775"/>
                    <a:pt x="1679" y="3656"/>
                    <a:pt x="1834" y="3656"/>
                  </a:cubicBezTo>
                  <a:lnTo>
                    <a:pt x="2024" y="3656"/>
                  </a:lnTo>
                  <a:cubicBezTo>
                    <a:pt x="2179" y="3656"/>
                    <a:pt x="2310" y="3597"/>
                    <a:pt x="2405" y="3478"/>
                  </a:cubicBezTo>
                  <a:cubicBezTo>
                    <a:pt x="2513" y="3370"/>
                    <a:pt x="2560" y="3216"/>
                    <a:pt x="2548" y="3073"/>
                  </a:cubicBezTo>
                  <a:lnTo>
                    <a:pt x="2513" y="2846"/>
                  </a:lnTo>
                  <a:cubicBezTo>
                    <a:pt x="2489" y="2644"/>
                    <a:pt x="2560" y="2442"/>
                    <a:pt x="2691" y="2299"/>
                  </a:cubicBezTo>
                  <a:cubicBezTo>
                    <a:pt x="2834" y="2144"/>
                    <a:pt x="3024" y="2061"/>
                    <a:pt x="3227" y="2061"/>
                  </a:cubicBezTo>
                  <a:lnTo>
                    <a:pt x="4703" y="2061"/>
                  </a:lnTo>
                  <a:cubicBezTo>
                    <a:pt x="4787" y="2061"/>
                    <a:pt x="4870" y="1989"/>
                    <a:pt x="4870" y="1894"/>
                  </a:cubicBezTo>
                  <a:cubicBezTo>
                    <a:pt x="4870" y="1811"/>
                    <a:pt x="4787" y="1727"/>
                    <a:pt x="4703" y="1727"/>
                  </a:cubicBezTo>
                  <a:lnTo>
                    <a:pt x="3227" y="1727"/>
                  </a:lnTo>
                  <a:cubicBezTo>
                    <a:pt x="2929" y="1727"/>
                    <a:pt x="2643" y="1870"/>
                    <a:pt x="2453" y="2073"/>
                  </a:cubicBezTo>
                  <a:cubicBezTo>
                    <a:pt x="2262" y="2299"/>
                    <a:pt x="2155" y="2596"/>
                    <a:pt x="2203" y="2894"/>
                  </a:cubicBezTo>
                  <a:lnTo>
                    <a:pt x="2227" y="3120"/>
                  </a:lnTo>
                  <a:cubicBezTo>
                    <a:pt x="2227" y="3180"/>
                    <a:pt x="2215" y="3216"/>
                    <a:pt x="2191" y="3263"/>
                  </a:cubicBezTo>
                  <a:cubicBezTo>
                    <a:pt x="2155" y="3311"/>
                    <a:pt x="2096" y="3323"/>
                    <a:pt x="2048" y="3323"/>
                  </a:cubicBezTo>
                  <a:lnTo>
                    <a:pt x="1893" y="3323"/>
                  </a:lnTo>
                  <a:lnTo>
                    <a:pt x="1798" y="2763"/>
                  </a:lnTo>
                  <a:cubicBezTo>
                    <a:pt x="1691" y="2144"/>
                    <a:pt x="1881" y="1525"/>
                    <a:pt x="2274" y="1049"/>
                  </a:cubicBezTo>
                  <a:cubicBezTo>
                    <a:pt x="2679" y="572"/>
                    <a:pt x="3275" y="299"/>
                    <a:pt x="3882" y="299"/>
                  </a:cubicBezTo>
                  <a:close/>
                  <a:moveTo>
                    <a:pt x="5453" y="6395"/>
                  </a:moveTo>
                  <a:lnTo>
                    <a:pt x="5453" y="6954"/>
                  </a:lnTo>
                  <a:lnTo>
                    <a:pt x="5453" y="7073"/>
                  </a:lnTo>
                  <a:lnTo>
                    <a:pt x="4370" y="7692"/>
                  </a:lnTo>
                  <a:lnTo>
                    <a:pt x="3298" y="7073"/>
                  </a:lnTo>
                  <a:lnTo>
                    <a:pt x="3298" y="6954"/>
                  </a:lnTo>
                  <a:lnTo>
                    <a:pt x="3298" y="6395"/>
                  </a:lnTo>
                  <a:cubicBezTo>
                    <a:pt x="3632" y="6561"/>
                    <a:pt x="3989" y="6633"/>
                    <a:pt x="4370" y="6633"/>
                  </a:cubicBezTo>
                  <a:cubicBezTo>
                    <a:pt x="4763" y="6633"/>
                    <a:pt x="5120" y="6537"/>
                    <a:pt x="5453" y="6395"/>
                  </a:cubicBezTo>
                  <a:close/>
                  <a:moveTo>
                    <a:pt x="3215" y="7383"/>
                  </a:moveTo>
                  <a:lnTo>
                    <a:pt x="4108" y="7895"/>
                  </a:lnTo>
                  <a:lnTo>
                    <a:pt x="3644" y="8371"/>
                  </a:lnTo>
                  <a:cubicBezTo>
                    <a:pt x="3608" y="8419"/>
                    <a:pt x="3560" y="8431"/>
                    <a:pt x="3513" y="8431"/>
                  </a:cubicBezTo>
                  <a:cubicBezTo>
                    <a:pt x="3453" y="8431"/>
                    <a:pt x="3405" y="8395"/>
                    <a:pt x="3382" y="8359"/>
                  </a:cubicBezTo>
                  <a:lnTo>
                    <a:pt x="2905" y="7788"/>
                  </a:lnTo>
                  <a:lnTo>
                    <a:pt x="3001" y="7680"/>
                  </a:lnTo>
                  <a:cubicBezTo>
                    <a:pt x="3096" y="7597"/>
                    <a:pt x="3155" y="7502"/>
                    <a:pt x="3215" y="7383"/>
                  </a:cubicBezTo>
                  <a:close/>
                  <a:moveTo>
                    <a:pt x="5537" y="7407"/>
                  </a:moveTo>
                  <a:cubicBezTo>
                    <a:pt x="5584" y="7514"/>
                    <a:pt x="5656" y="7609"/>
                    <a:pt x="5751" y="7704"/>
                  </a:cubicBezTo>
                  <a:lnTo>
                    <a:pt x="5846" y="7788"/>
                  </a:lnTo>
                  <a:lnTo>
                    <a:pt x="5370" y="8359"/>
                  </a:lnTo>
                  <a:cubicBezTo>
                    <a:pt x="5346" y="8395"/>
                    <a:pt x="5287" y="8419"/>
                    <a:pt x="5239" y="8431"/>
                  </a:cubicBezTo>
                  <a:cubicBezTo>
                    <a:pt x="5180" y="8431"/>
                    <a:pt x="5132" y="8419"/>
                    <a:pt x="5108" y="8371"/>
                  </a:cubicBezTo>
                  <a:lnTo>
                    <a:pt x="4644" y="7907"/>
                  </a:lnTo>
                  <a:lnTo>
                    <a:pt x="5537" y="7407"/>
                  </a:lnTo>
                  <a:close/>
                  <a:moveTo>
                    <a:pt x="4394" y="8121"/>
                  </a:moveTo>
                  <a:lnTo>
                    <a:pt x="4727" y="8466"/>
                  </a:lnTo>
                  <a:lnTo>
                    <a:pt x="4656" y="8657"/>
                  </a:lnTo>
                  <a:cubicBezTo>
                    <a:pt x="4632" y="8728"/>
                    <a:pt x="4560" y="8788"/>
                    <a:pt x="4477" y="8788"/>
                  </a:cubicBezTo>
                  <a:lnTo>
                    <a:pt x="4287" y="8788"/>
                  </a:lnTo>
                  <a:cubicBezTo>
                    <a:pt x="4215" y="8788"/>
                    <a:pt x="4144" y="8740"/>
                    <a:pt x="4108" y="8657"/>
                  </a:cubicBezTo>
                  <a:lnTo>
                    <a:pt x="4048" y="8466"/>
                  </a:lnTo>
                  <a:lnTo>
                    <a:pt x="4394" y="8121"/>
                  </a:lnTo>
                  <a:close/>
                  <a:moveTo>
                    <a:pt x="3906" y="1"/>
                  </a:moveTo>
                  <a:cubicBezTo>
                    <a:pt x="3191" y="1"/>
                    <a:pt x="2501" y="322"/>
                    <a:pt x="2036" y="870"/>
                  </a:cubicBezTo>
                  <a:cubicBezTo>
                    <a:pt x="1584" y="1418"/>
                    <a:pt x="1370" y="2132"/>
                    <a:pt x="1489" y="2846"/>
                  </a:cubicBezTo>
                  <a:lnTo>
                    <a:pt x="1584" y="3430"/>
                  </a:lnTo>
                  <a:cubicBezTo>
                    <a:pt x="1393" y="3513"/>
                    <a:pt x="1262" y="3692"/>
                    <a:pt x="1250" y="3906"/>
                  </a:cubicBezTo>
                  <a:cubicBezTo>
                    <a:pt x="1239" y="4073"/>
                    <a:pt x="1298" y="4251"/>
                    <a:pt x="1393" y="4370"/>
                  </a:cubicBezTo>
                  <a:cubicBezTo>
                    <a:pt x="1512" y="4490"/>
                    <a:pt x="1679" y="4561"/>
                    <a:pt x="1846" y="4561"/>
                  </a:cubicBezTo>
                  <a:lnTo>
                    <a:pt x="1965" y="4561"/>
                  </a:lnTo>
                  <a:cubicBezTo>
                    <a:pt x="2048" y="5240"/>
                    <a:pt x="2441" y="5859"/>
                    <a:pt x="2989" y="6228"/>
                  </a:cubicBezTo>
                  <a:lnTo>
                    <a:pt x="2989" y="6526"/>
                  </a:lnTo>
                  <a:cubicBezTo>
                    <a:pt x="2703" y="6633"/>
                    <a:pt x="1977" y="6930"/>
                    <a:pt x="1536" y="7657"/>
                  </a:cubicBezTo>
                  <a:lnTo>
                    <a:pt x="881" y="7847"/>
                  </a:lnTo>
                  <a:cubicBezTo>
                    <a:pt x="357" y="8002"/>
                    <a:pt x="0" y="8490"/>
                    <a:pt x="0" y="9026"/>
                  </a:cubicBezTo>
                  <a:lnTo>
                    <a:pt x="0" y="11074"/>
                  </a:lnTo>
                  <a:cubicBezTo>
                    <a:pt x="0" y="11169"/>
                    <a:pt x="72" y="11240"/>
                    <a:pt x="167" y="11240"/>
                  </a:cubicBezTo>
                  <a:cubicBezTo>
                    <a:pt x="250" y="11240"/>
                    <a:pt x="334" y="11169"/>
                    <a:pt x="334" y="11074"/>
                  </a:cubicBezTo>
                  <a:lnTo>
                    <a:pt x="334" y="9026"/>
                  </a:lnTo>
                  <a:cubicBezTo>
                    <a:pt x="334" y="8633"/>
                    <a:pt x="596" y="8276"/>
                    <a:pt x="965" y="8180"/>
                  </a:cubicBezTo>
                  <a:lnTo>
                    <a:pt x="1346" y="8073"/>
                  </a:lnTo>
                  <a:lnTo>
                    <a:pt x="1346" y="8073"/>
                  </a:lnTo>
                  <a:cubicBezTo>
                    <a:pt x="1322" y="8121"/>
                    <a:pt x="1310" y="8145"/>
                    <a:pt x="1298" y="8192"/>
                  </a:cubicBezTo>
                  <a:cubicBezTo>
                    <a:pt x="1250" y="8335"/>
                    <a:pt x="1262" y="8514"/>
                    <a:pt x="1358" y="8657"/>
                  </a:cubicBezTo>
                  <a:lnTo>
                    <a:pt x="1548" y="8931"/>
                  </a:lnTo>
                  <a:lnTo>
                    <a:pt x="1084" y="9395"/>
                  </a:lnTo>
                  <a:cubicBezTo>
                    <a:pt x="953" y="9526"/>
                    <a:pt x="905" y="9704"/>
                    <a:pt x="953" y="9883"/>
                  </a:cubicBezTo>
                  <a:lnTo>
                    <a:pt x="1250" y="11133"/>
                  </a:lnTo>
                  <a:cubicBezTo>
                    <a:pt x="1262" y="11217"/>
                    <a:pt x="1346" y="11252"/>
                    <a:pt x="1417" y="11252"/>
                  </a:cubicBezTo>
                  <a:lnTo>
                    <a:pt x="1465" y="11252"/>
                  </a:lnTo>
                  <a:cubicBezTo>
                    <a:pt x="1548" y="11240"/>
                    <a:pt x="1608" y="11157"/>
                    <a:pt x="1584" y="11062"/>
                  </a:cubicBezTo>
                  <a:lnTo>
                    <a:pt x="1286" y="9812"/>
                  </a:lnTo>
                  <a:cubicBezTo>
                    <a:pt x="1262" y="9752"/>
                    <a:pt x="1286" y="9681"/>
                    <a:pt x="1322" y="9633"/>
                  </a:cubicBezTo>
                  <a:lnTo>
                    <a:pt x="1893" y="9073"/>
                  </a:lnTo>
                  <a:cubicBezTo>
                    <a:pt x="1953" y="9014"/>
                    <a:pt x="1953" y="8919"/>
                    <a:pt x="1905" y="8859"/>
                  </a:cubicBezTo>
                  <a:lnTo>
                    <a:pt x="1631" y="8478"/>
                  </a:lnTo>
                  <a:cubicBezTo>
                    <a:pt x="1608" y="8431"/>
                    <a:pt x="1596" y="8371"/>
                    <a:pt x="1620" y="8311"/>
                  </a:cubicBezTo>
                  <a:cubicBezTo>
                    <a:pt x="1905" y="7442"/>
                    <a:pt x="2655" y="7049"/>
                    <a:pt x="3001" y="6907"/>
                  </a:cubicBezTo>
                  <a:lnTo>
                    <a:pt x="3001" y="7014"/>
                  </a:lnTo>
                  <a:cubicBezTo>
                    <a:pt x="3001" y="7204"/>
                    <a:pt x="2929" y="7383"/>
                    <a:pt x="2798" y="7526"/>
                  </a:cubicBezTo>
                  <a:lnTo>
                    <a:pt x="2584" y="7728"/>
                  </a:lnTo>
                  <a:cubicBezTo>
                    <a:pt x="2286" y="8026"/>
                    <a:pt x="2132" y="8419"/>
                    <a:pt x="2132" y="8847"/>
                  </a:cubicBezTo>
                  <a:lnTo>
                    <a:pt x="2132" y="8990"/>
                  </a:lnTo>
                  <a:cubicBezTo>
                    <a:pt x="2132" y="9085"/>
                    <a:pt x="2203" y="9157"/>
                    <a:pt x="2286" y="9157"/>
                  </a:cubicBezTo>
                  <a:cubicBezTo>
                    <a:pt x="2382" y="9157"/>
                    <a:pt x="2453" y="9085"/>
                    <a:pt x="2453" y="8990"/>
                  </a:cubicBezTo>
                  <a:lnTo>
                    <a:pt x="2453" y="8847"/>
                  </a:lnTo>
                  <a:cubicBezTo>
                    <a:pt x="2453" y="8573"/>
                    <a:pt x="2548" y="8311"/>
                    <a:pt x="2703" y="8097"/>
                  </a:cubicBezTo>
                  <a:lnTo>
                    <a:pt x="3155" y="8633"/>
                  </a:lnTo>
                  <a:cubicBezTo>
                    <a:pt x="3239" y="8740"/>
                    <a:pt x="3382" y="8812"/>
                    <a:pt x="3525" y="8812"/>
                  </a:cubicBezTo>
                  <a:lnTo>
                    <a:pt x="3560" y="8812"/>
                  </a:lnTo>
                  <a:cubicBezTo>
                    <a:pt x="3644" y="8812"/>
                    <a:pt x="3739" y="8788"/>
                    <a:pt x="3810" y="8752"/>
                  </a:cubicBezTo>
                  <a:lnTo>
                    <a:pt x="3822" y="8812"/>
                  </a:lnTo>
                  <a:cubicBezTo>
                    <a:pt x="3858" y="8907"/>
                    <a:pt x="3894" y="8978"/>
                    <a:pt x="3977" y="9038"/>
                  </a:cubicBezTo>
                  <a:lnTo>
                    <a:pt x="3715" y="11097"/>
                  </a:lnTo>
                  <a:cubicBezTo>
                    <a:pt x="3703" y="11181"/>
                    <a:pt x="3775" y="11276"/>
                    <a:pt x="3870" y="11276"/>
                  </a:cubicBezTo>
                  <a:lnTo>
                    <a:pt x="3882" y="11276"/>
                  </a:lnTo>
                  <a:cubicBezTo>
                    <a:pt x="3977" y="11276"/>
                    <a:pt x="4037" y="11217"/>
                    <a:pt x="4048" y="11121"/>
                  </a:cubicBezTo>
                  <a:lnTo>
                    <a:pt x="4287" y="9157"/>
                  </a:lnTo>
                  <a:lnTo>
                    <a:pt x="4537" y="9157"/>
                  </a:lnTo>
                  <a:lnTo>
                    <a:pt x="4775" y="11121"/>
                  </a:lnTo>
                  <a:cubicBezTo>
                    <a:pt x="4787" y="11217"/>
                    <a:pt x="4846" y="11276"/>
                    <a:pt x="4941" y="11276"/>
                  </a:cubicBezTo>
                  <a:lnTo>
                    <a:pt x="4953" y="11276"/>
                  </a:lnTo>
                  <a:cubicBezTo>
                    <a:pt x="5049" y="11252"/>
                    <a:pt x="5108" y="11181"/>
                    <a:pt x="5108" y="11097"/>
                  </a:cubicBezTo>
                  <a:lnTo>
                    <a:pt x="4846" y="9038"/>
                  </a:lnTo>
                  <a:cubicBezTo>
                    <a:pt x="4906" y="8978"/>
                    <a:pt x="4965" y="8907"/>
                    <a:pt x="5001" y="8812"/>
                  </a:cubicBezTo>
                  <a:lnTo>
                    <a:pt x="5013" y="8752"/>
                  </a:lnTo>
                  <a:cubicBezTo>
                    <a:pt x="5084" y="8800"/>
                    <a:pt x="5180" y="8812"/>
                    <a:pt x="5263" y="8812"/>
                  </a:cubicBezTo>
                  <a:lnTo>
                    <a:pt x="5299" y="8812"/>
                  </a:lnTo>
                  <a:cubicBezTo>
                    <a:pt x="5441" y="8812"/>
                    <a:pt x="5584" y="8740"/>
                    <a:pt x="5668" y="8633"/>
                  </a:cubicBezTo>
                  <a:lnTo>
                    <a:pt x="6120" y="8097"/>
                  </a:lnTo>
                  <a:cubicBezTo>
                    <a:pt x="6275" y="8311"/>
                    <a:pt x="6370" y="8573"/>
                    <a:pt x="6370" y="8847"/>
                  </a:cubicBezTo>
                  <a:lnTo>
                    <a:pt x="6370" y="8990"/>
                  </a:lnTo>
                  <a:cubicBezTo>
                    <a:pt x="6370" y="9085"/>
                    <a:pt x="6442" y="9157"/>
                    <a:pt x="6537" y="9157"/>
                  </a:cubicBezTo>
                  <a:cubicBezTo>
                    <a:pt x="6620" y="9157"/>
                    <a:pt x="6692" y="9085"/>
                    <a:pt x="6692" y="8990"/>
                  </a:cubicBezTo>
                  <a:lnTo>
                    <a:pt x="6692" y="8847"/>
                  </a:lnTo>
                  <a:cubicBezTo>
                    <a:pt x="6692" y="8431"/>
                    <a:pt x="6537" y="8026"/>
                    <a:pt x="6239" y="7728"/>
                  </a:cubicBezTo>
                  <a:lnTo>
                    <a:pt x="6025" y="7526"/>
                  </a:lnTo>
                  <a:cubicBezTo>
                    <a:pt x="5894" y="7383"/>
                    <a:pt x="5822" y="7204"/>
                    <a:pt x="5822" y="7014"/>
                  </a:cubicBezTo>
                  <a:lnTo>
                    <a:pt x="5822" y="6907"/>
                  </a:lnTo>
                  <a:cubicBezTo>
                    <a:pt x="6180" y="7061"/>
                    <a:pt x="6918" y="7442"/>
                    <a:pt x="7204" y="8311"/>
                  </a:cubicBezTo>
                  <a:cubicBezTo>
                    <a:pt x="7215" y="8371"/>
                    <a:pt x="7215" y="8431"/>
                    <a:pt x="7192" y="8478"/>
                  </a:cubicBezTo>
                  <a:lnTo>
                    <a:pt x="6918" y="8859"/>
                  </a:lnTo>
                  <a:cubicBezTo>
                    <a:pt x="6870" y="8919"/>
                    <a:pt x="6894" y="9014"/>
                    <a:pt x="6930" y="9073"/>
                  </a:cubicBezTo>
                  <a:lnTo>
                    <a:pt x="7501" y="9633"/>
                  </a:lnTo>
                  <a:cubicBezTo>
                    <a:pt x="7549" y="9681"/>
                    <a:pt x="7561" y="9752"/>
                    <a:pt x="7549" y="9812"/>
                  </a:cubicBezTo>
                  <a:lnTo>
                    <a:pt x="7251" y="11062"/>
                  </a:lnTo>
                  <a:cubicBezTo>
                    <a:pt x="7227" y="11157"/>
                    <a:pt x="7275" y="11240"/>
                    <a:pt x="7370" y="11252"/>
                  </a:cubicBezTo>
                  <a:lnTo>
                    <a:pt x="7406" y="11252"/>
                  </a:lnTo>
                  <a:cubicBezTo>
                    <a:pt x="7489" y="11252"/>
                    <a:pt x="7549" y="11217"/>
                    <a:pt x="7573" y="11133"/>
                  </a:cubicBezTo>
                  <a:lnTo>
                    <a:pt x="7870" y="9883"/>
                  </a:lnTo>
                  <a:cubicBezTo>
                    <a:pt x="7918" y="9704"/>
                    <a:pt x="7858" y="9526"/>
                    <a:pt x="7739" y="9395"/>
                  </a:cubicBezTo>
                  <a:lnTo>
                    <a:pt x="7275" y="8931"/>
                  </a:lnTo>
                  <a:lnTo>
                    <a:pt x="7466" y="8657"/>
                  </a:lnTo>
                  <a:cubicBezTo>
                    <a:pt x="7561" y="8514"/>
                    <a:pt x="7573" y="8359"/>
                    <a:pt x="7525" y="8192"/>
                  </a:cubicBezTo>
                  <a:cubicBezTo>
                    <a:pt x="7513" y="8145"/>
                    <a:pt x="7501" y="8121"/>
                    <a:pt x="7489" y="8073"/>
                  </a:cubicBezTo>
                  <a:lnTo>
                    <a:pt x="7489" y="8073"/>
                  </a:lnTo>
                  <a:lnTo>
                    <a:pt x="7858" y="8180"/>
                  </a:lnTo>
                  <a:cubicBezTo>
                    <a:pt x="8228" y="8276"/>
                    <a:pt x="8501" y="8633"/>
                    <a:pt x="8501" y="9026"/>
                  </a:cubicBezTo>
                  <a:lnTo>
                    <a:pt x="8501" y="11074"/>
                  </a:lnTo>
                  <a:cubicBezTo>
                    <a:pt x="8501" y="11169"/>
                    <a:pt x="8573" y="11240"/>
                    <a:pt x="8656" y="11240"/>
                  </a:cubicBezTo>
                  <a:cubicBezTo>
                    <a:pt x="8751" y="11240"/>
                    <a:pt x="8823" y="11169"/>
                    <a:pt x="8823" y="11074"/>
                  </a:cubicBezTo>
                  <a:lnTo>
                    <a:pt x="8823" y="9026"/>
                  </a:lnTo>
                  <a:cubicBezTo>
                    <a:pt x="8763" y="8466"/>
                    <a:pt x="8406" y="7966"/>
                    <a:pt x="7894" y="7823"/>
                  </a:cubicBezTo>
                  <a:lnTo>
                    <a:pt x="7239" y="7633"/>
                  </a:lnTo>
                  <a:cubicBezTo>
                    <a:pt x="6787" y="6895"/>
                    <a:pt x="6072" y="6597"/>
                    <a:pt x="5775" y="6502"/>
                  </a:cubicBezTo>
                  <a:lnTo>
                    <a:pt x="5775" y="6204"/>
                  </a:lnTo>
                  <a:cubicBezTo>
                    <a:pt x="6323" y="5811"/>
                    <a:pt x="6715" y="5216"/>
                    <a:pt x="6799" y="4537"/>
                  </a:cubicBezTo>
                  <a:lnTo>
                    <a:pt x="6906" y="4537"/>
                  </a:lnTo>
                  <a:cubicBezTo>
                    <a:pt x="7239" y="4537"/>
                    <a:pt x="7501" y="4299"/>
                    <a:pt x="7537" y="4001"/>
                  </a:cubicBezTo>
                  <a:cubicBezTo>
                    <a:pt x="7549" y="3835"/>
                    <a:pt x="7489" y="3656"/>
                    <a:pt x="7382" y="3537"/>
                  </a:cubicBezTo>
                  <a:cubicBezTo>
                    <a:pt x="7311" y="3466"/>
                    <a:pt x="7215" y="3406"/>
                    <a:pt x="7132" y="3370"/>
                  </a:cubicBezTo>
                  <a:lnTo>
                    <a:pt x="7215" y="2894"/>
                  </a:lnTo>
                  <a:cubicBezTo>
                    <a:pt x="7358" y="2180"/>
                    <a:pt x="7156" y="1430"/>
                    <a:pt x="6704" y="882"/>
                  </a:cubicBezTo>
                  <a:cubicBezTo>
                    <a:pt x="6239" y="334"/>
                    <a:pt x="5537" y="1"/>
                    <a:pt x="4810"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38"/>
            <p:cNvSpPr/>
            <p:nvPr/>
          </p:nvSpPr>
          <p:spPr>
            <a:xfrm>
              <a:off x="4997700" y="2526551"/>
              <a:ext cx="10201" cy="16252"/>
            </a:xfrm>
            <a:custGeom>
              <a:rect b="b" l="l" r="r" t="t"/>
              <a:pathLst>
                <a:path extrusionOk="0" h="513" w="322">
                  <a:moveTo>
                    <a:pt x="167" y="0"/>
                  </a:moveTo>
                  <a:cubicBezTo>
                    <a:pt x="72" y="0"/>
                    <a:pt x="0" y="84"/>
                    <a:pt x="0" y="167"/>
                  </a:cubicBezTo>
                  <a:lnTo>
                    <a:pt x="0" y="346"/>
                  </a:lnTo>
                  <a:cubicBezTo>
                    <a:pt x="0" y="441"/>
                    <a:pt x="72" y="512"/>
                    <a:pt x="167" y="512"/>
                  </a:cubicBezTo>
                  <a:cubicBezTo>
                    <a:pt x="250" y="512"/>
                    <a:pt x="322" y="441"/>
                    <a:pt x="322" y="346"/>
                  </a:cubicBezTo>
                  <a:lnTo>
                    <a:pt x="322" y="167"/>
                  </a:lnTo>
                  <a:cubicBezTo>
                    <a:pt x="322" y="60"/>
                    <a:pt x="250" y="0"/>
                    <a:pt x="167"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38"/>
            <p:cNvSpPr/>
            <p:nvPr/>
          </p:nvSpPr>
          <p:spPr>
            <a:xfrm>
              <a:off x="5064830" y="2526551"/>
              <a:ext cx="10233" cy="16252"/>
            </a:xfrm>
            <a:custGeom>
              <a:rect b="b" l="l" r="r" t="t"/>
              <a:pathLst>
                <a:path extrusionOk="0" h="513" w="323">
                  <a:moveTo>
                    <a:pt x="156" y="0"/>
                  </a:moveTo>
                  <a:cubicBezTo>
                    <a:pt x="72" y="0"/>
                    <a:pt x="1" y="84"/>
                    <a:pt x="1" y="167"/>
                  </a:cubicBezTo>
                  <a:lnTo>
                    <a:pt x="1" y="346"/>
                  </a:lnTo>
                  <a:cubicBezTo>
                    <a:pt x="1" y="441"/>
                    <a:pt x="72" y="512"/>
                    <a:pt x="156" y="512"/>
                  </a:cubicBezTo>
                  <a:cubicBezTo>
                    <a:pt x="251" y="512"/>
                    <a:pt x="322" y="441"/>
                    <a:pt x="322" y="346"/>
                  </a:cubicBezTo>
                  <a:lnTo>
                    <a:pt x="322" y="167"/>
                  </a:lnTo>
                  <a:cubicBezTo>
                    <a:pt x="322" y="60"/>
                    <a:pt x="251" y="0"/>
                    <a:pt x="156"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38"/>
            <p:cNvSpPr/>
            <p:nvPr/>
          </p:nvSpPr>
          <p:spPr>
            <a:xfrm>
              <a:off x="5013160" y="2565865"/>
              <a:ext cx="46063" cy="16157"/>
            </a:xfrm>
            <a:custGeom>
              <a:rect b="b" l="l" r="r" t="t"/>
              <a:pathLst>
                <a:path extrusionOk="0" h="510" w="1454">
                  <a:moveTo>
                    <a:pt x="188" y="1"/>
                  </a:moveTo>
                  <a:cubicBezTo>
                    <a:pt x="146" y="1"/>
                    <a:pt x="102" y="15"/>
                    <a:pt x="60" y="45"/>
                  </a:cubicBezTo>
                  <a:cubicBezTo>
                    <a:pt x="1" y="105"/>
                    <a:pt x="1" y="212"/>
                    <a:pt x="60" y="283"/>
                  </a:cubicBezTo>
                  <a:cubicBezTo>
                    <a:pt x="215" y="414"/>
                    <a:pt x="453" y="510"/>
                    <a:pt x="703" y="510"/>
                  </a:cubicBezTo>
                  <a:cubicBezTo>
                    <a:pt x="977" y="510"/>
                    <a:pt x="1215" y="414"/>
                    <a:pt x="1346" y="283"/>
                  </a:cubicBezTo>
                  <a:cubicBezTo>
                    <a:pt x="1453" y="212"/>
                    <a:pt x="1453" y="105"/>
                    <a:pt x="1370" y="45"/>
                  </a:cubicBezTo>
                  <a:cubicBezTo>
                    <a:pt x="1340" y="15"/>
                    <a:pt x="1301" y="1"/>
                    <a:pt x="1260" y="1"/>
                  </a:cubicBezTo>
                  <a:cubicBezTo>
                    <a:pt x="1218" y="1"/>
                    <a:pt x="1173" y="15"/>
                    <a:pt x="1132" y="45"/>
                  </a:cubicBezTo>
                  <a:cubicBezTo>
                    <a:pt x="1072" y="105"/>
                    <a:pt x="929" y="176"/>
                    <a:pt x="715" y="176"/>
                  </a:cubicBezTo>
                  <a:cubicBezTo>
                    <a:pt x="513" y="176"/>
                    <a:pt x="358" y="105"/>
                    <a:pt x="298" y="45"/>
                  </a:cubicBezTo>
                  <a:cubicBezTo>
                    <a:pt x="268" y="15"/>
                    <a:pt x="230" y="1"/>
                    <a:pt x="188"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38"/>
            <p:cNvSpPr/>
            <p:nvPr/>
          </p:nvSpPr>
          <p:spPr>
            <a:xfrm>
              <a:off x="4992030" y="2509570"/>
              <a:ext cx="21923" cy="10581"/>
            </a:xfrm>
            <a:custGeom>
              <a:rect b="b" l="l" r="r" t="t"/>
              <a:pathLst>
                <a:path extrusionOk="0" h="334" w="692">
                  <a:moveTo>
                    <a:pt x="168" y="1"/>
                  </a:moveTo>
                  <a:cubicBezTo>
                    <a:pt x="72" y="1"/>
                    <a:pt x="1" y="84"/>
                    <a:pt x="1" y="167"/>
                  </a:cubicBezTo>
                  <a:cubicBezTo>
                    <a:pt x="1" y="262"/>
                    <a:pt x="72" y="334"/>
                    <a:pt x="168" y="334"/>
                  </a:cubicBezTo>
                  <a:lnTo>
                    <a:pt x="525" y="334"/>
                  </a:lnTo>
                  <a:cubicBezTo>
                    <a:pt x="608" y="334"/>
                    <a:pt x="691" y="262"/>
                    <a:pt x="691" y="167"/>
                  </a:cubicBezTo>
                  <a:cubicBezTo>
                    <a:pt x="691" y="84"/>
                    <a:pt x="608" y="1"/>
                    <a:pt x="525"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38"/>
            <p:cNvSpPr/>
            <p:nvPr/>
          </p:nvSpPr>
          <p:spPr>
            <a:xfrm>
              <a:off x="5059191" y="2509570"/>
              <a:ext cx="21511" cy="10581"/>
            </a:xfrm>
            <a:custGeom>
              <a:rect b="b" l="l" r="r" t="t"/>
              <a:pathLst>
                <a:path extrusionOk="0" h="334" w="679">
                  <a:moveTo>
                    <a:pt x="155" y="1"/>
                  </a:moveTo>
                  <a:cubicBezTo>
                    <a:pt x="72" y="1"/>
                    <a:pt x="0" y="84"/>
                    <a:pt x="0" y="167"/>
                  </a:cubicBezTo>
                  <a:cubicBezTo>
                    <a:pt x="0" y="262"/>
                    <a:pt x="72" y="334"/>
                    <a:pt x="155" y="334"/>
                  </a:cubicBezTo>
                  <a:lnTo>
                    <a:pt x="512" y="334"/>
                  </a:lnTo>
                  <a:cubicBezTo>
                    <a:pt x="607" y="334"/>
                    <a:pt x="679" y="262"/>
                    <a:pt x="679" y="167"/>
                  </a:cubicBezTo>
                  <a:cubicBezTo>
                    <a:pt x="679" y="84"/>
                    <a:pt x="607" y="1"/>
                    <a:pt x="512" y="1"/>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74" name="Google Shape;374;p38"/>
          <p:cNvGrpSpPr/>
          <p:nvPr/>
        </p:nvGrpSpPr>
        <p:grpSpPr>
          <a:xfrm>
            <a:off x="1543986" y="1708850"/>
            <a:ext cx="278404" cy="355260"/>
            <a:chOff x="8047661" y="1501037"/>
            <a:chExt cx="278404" cy="355260"/>
          </a:xfrm>
        </p:grpSpPr>
        <p:sp>
          <p:nvSpPr>
            <p:cNvPr id="375" name="Google Shape;375;p38"/>
            <p:cNvSpPr/>
            <p:nvPr/>
          </p:nvSpPr>
          <p:spPr>
            <a:xfrm>
              <a:off x="8147611" y="1622815"/>
              <a:ext cx="10581" cy="16220"/>
            </a:xfrm>
            <a:custGeom>
              <a:rect b="b" l="l" r="r" t="t"/>
              <a:pathLst>
                <a:path extrusionOk="0" h="512" w="334">
                  <a:moveTo>
                    <a:pt x="167" y="0"/>
                  </a:moveTo>
                  <a:cubicBezTo>
                    <a:pt x="84" y="0"/>
                    <a:pt x="1" y="71"/>
                    <a:pt x="1" y="167"/>
                  </a:cubicBezTo>
                  <a:lnTo>
                    <a:pt x="1" y="345"/>
                  </a:lnTo>
                  <a:cubicBezTo>
                    <a:pt x="1" y="429"/>
                    <a:pt x="84" y="512"/>
                    <a:pt x="167" y="512"/>
                  </a:cubicBezTo>
                  <a:cubicBezTo>
                    <a:pt x="251" y="512"/>
                    <a:pt x="334" y="429"/>
                    <a:pt x="334" y="345"/>
                  </a:cubicBezTo>
                  <a:lnTo>
                    <a:pt x="334" y="167"/>
                  </a:lnTo>
                  <a:cubicBezTo>
                    <a:pt x="334" y="71"/>
                    <a:pt x="262" y="0"/>
                    <a:pt x="167"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38"/>
            <p:cNvSpPr/>
            <p:nvPr/>
          </p:nvSpPr>
          <p:spPr>
            <a:xfrm>
              <a:off x="8214741" y="1622815"/>
              <a:ext cx="10233" cy="16220"/>
            </a:xfrm>
            <a:custGeom>
              <a:rect b="b" l="l" r="r" t="t"/>
              <a:pathLst>
                <a:path extrusionOk="0" h="512" w="323">
                  <a:moveTo>
                    <a:pt x="168" y="0"/>
                  </a:moveTo>
                  <a:cubicBezTo>
                    <a:pt x="72" y="0"/>
                    <a:pt x="1" y="71"/>
                    <a:pt x="1" y="167"/>
                  </a:cubicBezTo>
                  <a:lnTo>
                    <a:pt x="1" y="345"/>
                  </a:lnTo>
                  <a:cubicBezTo>
                    <a:pt x="1" y="429"/>
                    <a:pt x="72" y="512"/>
                    <a:pt x="168" y="512"/>
                  </a:cubicBezTo>
                  <a:cubicBezTo>
                    <a:pt x="251" y="512"/>
                    <a:pt x="322" y="429"/>
                    <a:pt x="322" y="345"/>
                  </a:cubicBezTo>
                  <a:lnTo>
                    <a:pt x="322" y="167"/>
                  </a:lnTo>
                  <a:cubicBezTo>
                    <a:pt x="322" y="71"/>
                    <a:pt x="251" y="0"/>
                    <a:pt x="168"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38"/>
            <p:cNvSpPr/>
            <p:nvPr/>
          </p:nvSpPr>
          <p:spPr>
            <a:xfrm>
              <a:off x="8163451" y="1661370"/>
              <a:ext cx="45302" cy="16157"/>
            </a:xfrm>
            <a:custGeom>
              <a:rect b="b" l="l" r="r" t="t"/>
              <a:pathLst>
                <a:path extrusionOk="0" h="510" w="1430">
                  <a:moveTo>
                    <a:pt x="184" y="0"/>
                  </a:moveTo>
                  <a:cubicBezTo>
                    <a:pt x="141" y="0"/>
                    <a:pt x="96" y="15"/>
                    <a:pt x="60" y="45"/>
                  </a:cubicBezTo>
                  <a:cubicBezTo>
                    <a:pt x="1" y="105"/>
                    <a:pt x="1" y="212"/>
                    <a:pt x="60" y="283"/>
                  </a:cubicBezTo>
                  <a:cubicBezTo>
                    <a:pt x="203" y="426"/>
                    <a:pt x="441" y="509"/>
                    <a:pt x="691" y="509"/>
                  </a:cubicBezTo>
                  <a:cubicBezTo>
                    <a:pt x="965" y="509"/>
                    <a:pt x="1203" y="426"/>
                    <a:pt x="1334" y="283"/>
                  </a:cubicBezTo>
                  <a:cubicBezTo>
                    <a:pt x="1429" y="224"/>
                    <a:pt x="1429" y="128"/>
                    <a:pt x="1370" y="45"/>
                  </a:cubicBezTo>
                  <a:cubicBezTo>
                    <a:pt x="1340" y="15"/>
                    <a:pt x="1298" y="0"/>
                    <a:pt x="1255" y="0"/>
                  </a:cubicBezTo>
                  <a:cubicBezTo>
                    <a:pt x="1212" y="0"/>
                    <a:pt x="1167" y="15"/>
                    <a:pt x="1132" y="45"/>
                  </a:cubicBezTo>
                  <a:cubicBezTo>
                    <a:pt x="1072" y="105"/>
                    <a:pt x="917" y="188"/>
                    <a:pt x="715" y="188"/>
                  </a:cubicBezTo>
                  <a:cubicBezTo>
                    <a:pt x="501" y="188"/>
                    <a:pt x="358" y="105"/>
                    <a:pt x="298" y="45"/>
                  </a:cubicBezTo>
                  <a:cubicBezTo>
                    <a:pt x="269" y="15"/>
                    <a:pt x="227" y="0"/>
                    <a:pt x="184"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38"/>
            <p:cNvSpPr/>
            <p:nvPr/>
          </p:nvSpPr>
          <p:spPr>
            <a:xfrm>
              <a:off x="8047661" y="1501037"/>
              <a:ext cx="278404" cy="355260"/>
            </a:xfrm>
            <a:custGeom>
              <a:rect b="b" l="l" r="r" t="t"/>
              <a:pathLst>
                <a:path extrusionOk="0" h="11214" w="8788">
                  <a:moveTo>
                    <a:pt x="5358" y="344"/>
                  </a:moveTo>
                  <a:lnTo>
                    <a:pt x="5823" y="808"/>
                  </a:lnTo>
                  <a:cubicBezTo>
                    <a:pt x="5858" y="844"/>
                    <a:pt x="5894" y="856"/>
                    <a:pt x="5942" y="856"/>
                  </a:cubicBezTo>
                  <a:lnTo>
                    <a:pt x="6751" y="856"/>
                  </a:lnTo>
                  <a:lnTo>
                    <a:pt x="6477" y="1510"/>
                  </a:lnTo>
                  <a:cubicBezTo>
                    <a:pt x="6465" y="1558"/>
                    <a:pt x="6465" y="1618"/>
                    <a:pt x="6489" y="1653"/>
                  </a:cubicBezTo>
                  <a:cubicBezTo>
                    <a:pt x="6525" y="1701"/>
                    <a:pt x="6573" y="1737"/>
                    <a:pt x="6632" y="1737"/>
                  </a:cubicBezTo>
                  <a:lnTo>
                    <a:pt x="7287" y="1737"/>
                  </a:lnTo>
                  <a:lnTo>
                    <a:pt x="7001" y="2570"/>
                  </a:lnTo>
                  <a:cubicBezTo>
                    <a:pt x="6989" y="2630"/>
                    <a:pt x="7001" y="2689"/>
                    <a:pt x="7049" y="2725"/>
                  </a:cubicBezTo>
                  <a:lnTo>
                    <a:pt x="7311" y="2999"/>
                  </a:lnTo>
                  <a:lnTo>
                    <a:pt x="7025" y="3677"/>
                  </a:lnTo>
                  <a:cubicBezTo>
                    <a:pt x="6989" y="3665"/>
                    <a:pt x="6942" y="3665"/>
                    <a:pt x="6882" y="3665"/>
                  </a:cubicBezTo>
                  <a:lnTo>
                    <a:pt x="6608" y="3665"/>
                  </a:lnTo>
                  <a:cubicBezTo>
                    <a:pt x="6513" y="3665"/>
                    <a:pt x="6418" y="3582"/>
                    <a:pt x="6418" y="3475"/>
                  </a:cubicBezTo>
                  <a:lnTo>
                    <a:pt x="6418" y="3118"/>
                  </a:lnTo>
                  <a:cubicBezTo>
                    <a:pt x="6418" y="3058"/>
                    <a:pt x="6394" y="3011"/>
                    <a:pt x="6346" y="2987"/>
                  </a:cubicBezTo>
                  <a:lnTo>
                    <a:pt x="5287" y="2284"/>
                  </a:lnTo>
                  <a:cubicBezTo>
                    <a:pt x="5261" y="2265"/>
                    <a:pt x="5227" y="2256"/>
                    <a:pt x="5194" y="2256"/>
                  </a:cubicBezTo>
                  <a:cubicBezTo>
                    <a:pt x="5168" y="2256"/>
                    <a:pt x="5141" y="2262"/>
                    <a:pt x="5120" y="2272"/>
                  </a:cubicBezTo>
                  <a:cubicBezTo>
                    <a:pt x="5061" y="2296"/>
                    <a:pt x="5037" y="2356"/>
                    <a:pt x="5037" y="2415"/>
                  </a:cubicBezTo>
                  <a:lnTo>
                    <a:pt x="5037" y="2832"/>
                  </a:lnTo>
                  <a:lnTo>
                    <a:pt x="4049" y="2272"/>
                  </a:lnTo>
                  <a:cubicBezTo>
                    <a:pt x="4022" y="2255"/>
                    <a:pt x="3994" y="2247"/>
                    <a:pt x="3967" y="2247"/>
                  </a:cubicBezTo>
                  <a:cubicBezTo>
                    <a:pt x="3919" y="2247"/>
                    <a:pt x="3872" y="2270"/>
                    <a:pt x="3834" y="2308"/>
                  </a:cubicBezTo>
                  <a:lnTo>
                    <a:pt x="3560" y="2725"/>
                  </a:lnTo>
                  <a:lnTo>
                    <a:pt x="3156" y="2534"/>
                  </a:lnTo>
                  <a:cubicBezTo>
                    <a:pt x="3132" y="2521"/>
                    <a:pt x="3108" y="2515"/>
                    <a:pt x="3084" y="2515"/>
                  </a:cubicBezTo>
                  <a:cubicBezTo>
                    <a:pt x="3024" y="2515"/>
                    <a:pt x="2967" y="2554"/>
                    <a:pt x="2941" y="2606"/>
                  </a:cubicBezTo>
                  <a:cubicBezTo>
                    <a:pt x="2894" y="2701"/>
                    <a:pt x="2941" y="2784"/>
                    <a:pt x="3013" y="2832"/>
                  </a:cubicBezTo>
                  <a:lnTo>
                    <a:pt x="3537" y="3082"/>
                  </a:lnTo>
                  <a:cubicBezTo>
                    <a:pt x="3561" y="3094"/>
                    <a:pt x="3587" y="3101"/>
                    <a:pt x="3613" y="3101"/>
                  </a:cubicBezTo>
                  <a:cubicBezTo>
                    <a:pt x="3661" y="3101"/>
                    <a:pt x="3708" y="3077"/>
                    <a:pt x="3739" y="3022"/>
                  </a:cubicBezTo>
                  <a:lnTo>
                    <a:pt x="4013" y="2630"/>
                  </a:lnTo>
                  <a:lnTo>
                    <a:pt x="5108" y="3249"/>
                  </a:lnTo>
                  <a:cubicBezTo>
                    <a:pt x="5132" y="3267"/>
                    <a:pt x="5162" y="3275"/>
                    <a:pt x="5192" y="3275"/>
                  </a:cubicBezTo>
                  <a:cubicBezTo>
                    <a:pt x="5221" y="3275"/>
                    <a:pt x="5251" y="3267"/>
                    <a:pt x="5275" y="3249"/>
                  </a:cubicBezTo>
                  <a:cubicBezTo>
                    <a:pt x="5322" y="3225"/>
                    <a:pt x="5346" y="3165"/>
                    <a:pt x="5346" y="3106"/>
                  </a:cubicBezTo>
                  <a:lnTo>
                    <a:pt x="5346" y="2701"/>
                  </a:lnTo>
                  <a:lnTo>
                    <a:pt x="6073" y="3177"/>
                  </a:lnTo>
                  <a:lnTo>
                    <a:pt x="6073" y="3439"/>
                  </a:lnTo>
                  <a:cubicBezTo>
                    <a:pt x="6073" y="3725"/>
                    <a:pt x="6311" y="3963"/>
                    <a:pt x="6596" y="3963"/>
                  </a:cubicBezTo>
                  <a:lnTo>
                    <a:pt x="6870" y="3963"/>
                  </a:lnTo>
                  <a:cubicBezTo>
                    <a:pt x="6942" y="3963"/>
                    <a:pt x="7013" y="3999"/>
                    <a:pt x="7073" y="4058"/>
                  </a:cubicBezTo>
                  <a:cubicBezTo>
                    <a:pt x="7132" y="4118"/>
                    <a:pt x="7144" y="4189"/>
                    <a:pt x="7144" y="4261"/>
                  </a:cubicBezTo>
                  <a:cubicBezTo>
                    <a:pt x="7132" y="4392"/>
                    <a:pt x="7001" y="4511"/>
                    <a:pt x="6846" y="4511"/>
                  </a:cubicBezTo>
                  <a:lnTo>
                    <a:pt x="6775" y="4511"/>
                  </a:lnTo>
                  <a:lnTo>
                    <a:pt x="6775" y="4499"/>
                  </a:lnTo>
                  <a:cubicBezTo>
                    <a:pt x="6775" y="4416"/>
                    <a:pt x="6704" y="4332"/>
                    <a:pt x="6608" y="4332"/>
                  </a:cubicBezTo>
                  <a:cubicBezTo>
                    <a:pt x="6525" y="4332"/>
                    <a:pt x="6454" y="4416"/>
                    <a:pt x="6454" y="4499"/>
                  </a:cubicBezTo>
                  <a:cubicBezTo>
                    <a:pt x="6454" y="5666"/>
                    <a:pt x="5501" y="6618"/>
                    <a:pt x="4334" y="6618"/>
                  </a:cubicBezTo>
                  <a:cubicBezTo>
                    <a:pt x="4320" y="6618"/>
                    <a:pt x="4306" y="6619"/>
                    <a:pt x="4292" y="6619"/>
                  </a:cubicBezTo>
                  <a:cubicBezTo>
                    <a:pt x="3180" y="6619"/>
                    <a:pt x="2263" y="5687"/>
                    <a:pt x="2263" y="4535"/>
                  </a:cubicBezTo>
                  <a:cubicBezTo>
                    <a:pt x="2263" y="4439"/>
                    <a:pt x="2191" y="4368"/>
                    <a:pt x="2108" y="4368"/>
                  </a:cubicBezTo>
                  <a:cubicBezTo>
                    <a:pt x="2013" y="4368"/>
                    <a:pt x="1941" y="4439"/>
                    <a:pt x="1941" y="4535"/>
                  </a:cubicBezTo>
                  <a:lnTo>
                    <a:pt x="1941" y="4546"/>
                  </a:lnTo>
                  <a:lnTo>
                    <a:pt x="1834" y="4546"/>
                  </a:lnTo>
                  <a:cubicBezTo>
                    <a:pt x="1763" y="4546"/>
                    <a:pt x="1691" y="4511"/>
                    <a:pt x="1632" y="4451"/>
                  </a:cubicBezTo>
                  <a:cubicBezTo>
                    <a:pt x="1572" y="4392"/>
                    <a:pt x="1548" y="4320"/>
                    <a:pt x="1548" y="4249"/>
                  </a:cubicBezTo>
                  <a:cubicBezTo>
                    <a:pt x="1572" y="4118"/>
                    <a:pt x="1703" y="3999"/>
                    <a:pt x="1846" y="3999"/>
                  </a:cubicBezTo>
                  <a:lnTo>
                    <a:pt x="2084" y="3999"/>
                  </a:lnTo>
                  <a:cubicBezTo>
                    <a:pt x="2370" y="3999"/>
                    <a:pt x="2608" y="3761"/>
                    <a:pt x="2608" y="3475"/>
                  </a:cubicBezTo>
                  <a:lnTo>
                    <a:pt x="2608" y="2415"/>
                  </a:lnTo>
                  <a:cubicBezTo>
                    <a:pt x="2608" y="2332"/>
                    <a:pt x="2536" y="2249"/>
                    <a:pt x="2441" y="2249"/>
                  </a:cubicBezTo>
                  <a:cubicBezTo>
                    <a:pt x="2358" y="2249"/>
                    <a:pt x="2286" y="2332"/>
                    <a:pt x="2286" y="2415"/>
                  </a:cubicBezTo>
                  <a:lnTo>
                    <a:pt x="2286" y="3475"/>
                  </a:lnTo>
                  <a:cubicBezTo>
                    <a:pt x="2286" y="3582"/>
                    <a:pt x="2191" y="3665"/>
                    <a:pt x="2084" y="3665"/>
                  </a:cubicBezTo>
                  <a:lnTo>
                    <a:pt x="1846" y="3665"/>
                  </a:lnTo>
                  <a:cubicBezTo>
                    <a:pt x="1786" y="3665"/>
                    <a:pt x="1727" y="3677"/>
                    <a:pt x="1691" y="3701"/>
                  </a:cubicBezTo>
                  <a:lnTo>
                    <a:pt x="1405" y="2999"/>
                  </a:lnTo>
                  <a:lnTo>
                    <a:pt x="1667" y="2725"/>
                  </a:lnTo>
                  <a:cubicBezTo>
                    <a:pt x="1715" y="2689"/>
                    <a:pt x="1727" y="2630"/>
                    <a:pt x="1715" y="2570"/>
                  </a:cubicBezTo>
                  <a:lnTo>
                    <a:pt x="1429" y="1737"/>
                  </a:lnTo>
                  <a:lnTo>
                    <a:pt x="1905" y="1737"/>
                  </a:lnTo>
                  <a:cubicBezTo>
                    <a:pt x="2001" y="1737"/>
                    <a:pt x="2072" y="1653"/>
                    <a:pt x="2072" y="1570"/>
                  </a:cubicBezTo>
                  <a:lnTo>
                    <a:pt x="2072" y="856"/>
                  </a:lnTo>
                  <a:lnTo>
                    <a:pt x="2786" y="856"/>
                  </a:lnTo>
                  <a:cubicBezTo>
                    <a:pt x="2822" y="856"/>
                    <a:pt x="2858" y="832"/>
                    <a:pt x="2894" y="820"/>
                  </a:cubicBezTo>
                  <a:lnTo>
                    <a:pt x="3537" y="344"/>
                  </a:lnTo>
                  <a:lnTo>
                    <a:pt x="4156" y="510"/>
                  </a:lnTo>
                  <a:lnTo>
                    <a:pt x="4215" y="510"/>
                  </a:lnTo>
                  <a:lnTo>
                    <a:pt x="5358" y="344"/>
                  </a:lnTo>
                  <a:close/>
                  <a:moveTo>
                    <a:pt x="2882" y="7225"/>
                  </a:moveTo>
                  <a:lnTo>
                    <a:pt x="4096" y="7892"/>
                  </a:lnTo>
                  <a:lnTo>
                    <a:pt x="3203" y="8654"/>
                  </a:lnTo>
                  <a:lnTo>
                    <a:pt x="3191" y="8654"/>
                  </a:lnTo>
                  <a:lnTo>
                    <a:pt x="2644" y="7690"/>
                  </a:lnTo>
                  <a:lnTo>
                    <a:pt x="2858" y="7225"/>
                  </a:lnTo>
                  <a:close/>
                  <a:moveTo>
                    <a:pt x="5442" y="6737"/>
                  </a:moveTo>
                  <a:lnTo>
                    <a:pt x="5442" y="7094"/>
                  </a:lnTo>
                  <a:lnTo>
                    <a:pt x="5239" y="7190"/>
                  </a:lnTo>
                  <a:cubicBezTo>
                    <a:pt x="5168" y="7237"/>
                    <a:pt x="5144" y="7344"/>
                    <a:pt x="5180" y="7416"/>
                  </a:cubicBezTo>
                  <a:cubicBezTo>
                    <a:pt x="5212" y="7465"/>
                    <a:pt x="5273" y="7497"/>
                    <a:pt x="5331" y="7497"/>
                  </a:cubicBezTo>
                  <a:cubicBezTo>
                    <a:pt x="5357" y="7497"/>
                    <a:pt x="5383" y="7490"/>
                    <a:pt x="5406" y="7475"/>
                  </a:cubicBezTo>
                  <a:lnTo>
                    <a:pt x="5882" y="7213"/>
                  </a:lnTo>
                  <a:lnTo>
                    <a:pt x="5894" y="7213"/>
                  </a:lnTo>
                  <a:lnTo>
                    <a:pt x="6120" y="7666"/>
                  </a:lnTo>
                  <a:lnTo>
                    <a:pt x="5573" y="8654"/>
                  </a:lnTo>
                  <a:lnTo>
                    <a:pt x="5561" y="8654"/>
                  </a:lnTo>
                  <a:lnTo>
                    <a:pt x="4668" y="7892"/>
                  </a:lnTo>
                  <a:lnTo>
                    <a:pt x="4811" y="7821"/>
                  </a:lnTo>
                  <a:cubicBezTo>
                    <a:pt x="4882" y="7773"/>
                    <a:pt x="4918" y="7666"/>
                    <a:pt x="4870" y="7594"/>
                  </a:cubicBezTo>
                  <a:cubicBezTo>
                    <a:pt x="4837" y="7545"/>
                    <a:pt x="4782" y="7513"/>
                    <a:pt x="4724" y="7513"/>
                  </a:cubicBezTo>
                  <a:cubicBezTo>
                    <a:pt x="4697" y="7513"/>
                    <a:pt x="4670" y="7520"/>
                    <a:pt x="4644" y="7535"/>
                  </a:cubicBezTo>
                  <a:lnTo>
                    <a:pt x="4382" y="7690"/>
                  </a:lnTo>
                  <a:lnTo>
                    <a:pt x="3310" y="7094"/>
                  </a:lnTo>
                  <a:lnTo>
                    <a:pt x="3310" y="6737"/>
                  </a:lnTo>
                  <a:cubicBezTo>
                    <a:pt x="3632" y="6892"/>
                    <a:pt x="3989" y="6975"/>
                    <a:pt x="4382" y="6975"/>
                  </a:cubicBezTo>
                  <a:cubicBezTo>
                    <a:pt x="4763" y="6975"/>
                    <a:pt x="5120" y="6880"/>
                    <a:pt x="5442" y="6737"/>
                  </a:cubicBezTo>
                  <a:close/>
                  <a:moveTo>
                    <a:pt x="4382" y="8071"/>
                  </a:moveTo>
                  <a:lnTo>
                    <a:pt x="4572" y="8237"/>
                  </a:lnTo>
                  <a:lnTo>
                    <a:pt x="4560" y="9630"/>
                  </a:lnTo>
                  <a:lnTo>
                    <a:pt x="4203" y="9630"/>
                  </a:lnTo>
                  <a:cubicBezTo>
                    <a:pt x="4203" y="9630"/>
                    <a:pt x="4191" y="9630"/>
                    <a:pt x="4191" y="9619"/>
                  </a:cubicBezTo>
                  <a:lnTo>
                    <a:pt x="4191" y="8237"/>
                  </a:lnTo>
                  <a:lnTo>
                    <a:pt x="4382" y="8071"/>
                  </a:lnTo>
                  <a:close/>
                  <a:moveTo>
                    <a:pt x="453" y="8726"/>
                  </a:moveTo>
                  <a:lnTo>
                    <a:pt x="1393" y="9535"/>
                  </a:lnTo>
                  <a:cubicBezTo>
                    <a:pt x="1512" y="9630"/>
                    <a:pt x="1584" y="9785"/>
                    <a:pt x="1584" y="9928"/>
                  </a:cubicBezTo>
                  <a:lnTo>
                    <a:pt x="1584" y="10107"/>
                  </a:lnTo>
                  <a:lnTo>
                    <a:pt x="334" y="9833"/>
                  </a:lnTo>
                  <a:lnTo>
                    <a:pt x="334" y="9178"/>
                  </a:lnTo>
                  <a:cubicBezTo>
                    <a:pt x="334" y="9011"/>
                    <a:pt x="369" y="8857"/>
                    <a:pt x="453" y="8726"/>
                  </a:cubicBezTo>
                  <a:close/>
                  <a:moveTo>
                    <a:pt x="3504" y="0"/>
                  </a:moveTo>
                  <a:cubicBezTo>
                    <a:pt x="3468" y="0"/>
                    <a:pt x="3431" y="17"/>
                    <a:pt x="3406" y="34"/>
                  </a:cubicBezTo>
                  <a:lnTo>
                    <a:pt x="2751" y="522"/>
                  </a:lnTo>
                  <a:lnTo>
                    <a:pt x="1941" y="522"/>
                  </a:lnTo>
                  <a:cubicBezTo>
                    <a:pt x="1846" y="522"/>
                    <a:pt x="1774" y="606"/>
                    <a:pt x="1774" y="689"/>
                  </a:cubicBezTo>
                  <a:lnTo>
                    <a:pt x="1774" y="1403"/>
                  </a:lnTo>
                  <a:lnTo>
                    <a:pt x="1239" y="1403"/>
                  </a:lnTo>
                  <a:cubicBezTo>
                    <a:pt x="1179" y="1403"/>
                    <a:pt x="1131" y="1439"/>
                    <a:pt x="1108" y="1475"/>
                  </a:cubicBezTo>
                  <a:cubicBezTo>
                    <a:pt x="1072" y="1522"/>
                    <a:pt x="1060" y="1582"/>
                    <a:pt x="1072" y="1629"/>
                  </a:cubicBezTo>
                  <a:lnTo>
                    <a:pt x="1382" y="2582"/>
                  </a:lnTo>
                  <a:lnTo>
                    <a:pt x="1108" y="2868"/>
                  </a:lnTo>
                  <a:cubicBezTo>
                    <a:pt x="1060" y="2903"/>
                    <a:pt x="1048" y="2987"/>
                    <a:pt x="1072" y="3046"/>
                  </a:cubicBezTo>
                  <a:lnTo>
                    <a:pt x="1417" y="3892"/>
                  </a:lnTo>
                  <a:cubicBezTo>
                    <a:pt x="1322" y="3975"/>
                    <a:pt x="1262" y="4106"/>
                    <a:pt x="1251" y="4249"/>
                  </a:cubicBezTo>
                  <a:cubicBezTo>
                    <a:pt x="1239" y="4404"/>
                    <a:pt x="1298" y="4582"/>
                    <a:pt x="1405" y="4701"/>
                  </a:cubicBezTo>
                  <a:cubicBezTo>
                    <a:pt x="1524" y="4832"/>
                    <a:pt x="1679" y="4904"/>
                    <a:pt x="1846" y="4904"/>
                  </a:cubicBezTo>
                  <a:lnTo>
                    <a:pt x="1965" y="4904"/>
                  </a:lnTo>
                  <a:cubicBezTo>
                    <a:pt x="2060" y="5582"/>
                    <a:pt x="2441" y="6190"/>
                    <a:pt x="2989" y="6571"/>
                  </a:cubicBezTo>
                  <a:lnTo>
                    <a:pt x="2989" y="6940"/>
                  </a:lnTo>
                  <a:cubicBezTo>
                    <a:pt x="2953" y="6928"/>
                    <a:pt x="2917" y="6922"/>
                    <a:pt x="2883" y="6922"/>
                  </a:cubicBezTo>
                  <a:cubicBezTo>
                    <a:pt x="2849" y="6922"/>
                    <a:pt x="2816" y="6928"/>
                    <a:pt x="2786" y="6940"/>
                  </a:cubicBezTo>
                  <a:cubicBezTo>
                    <a:pt x="2691" y="6963"/>
                    <a:pt x="2620" y="7035"/>
                    <a:pt x="2572" y="7118"/>
                  </a:cubicBezTo>
                  <a:lnTo>
                    <a:pt x="2322" y="7618"/>
                  </a:lnTo>
                  <a:lnTo>
                    <a:pt x="881" y="8035"/>
                  </a:lnTo>
                  <a:cubicBezTo>
                    <a:pt x="358" y="8190"/>
                    <a:pt x="0" y="8666"/>
                    <a:pt x="0" y="9202"/>
                  </a:cubicBezTo>
                  <a:lnTo>
                    <a:pt x="0" y="11047"/>
                  </a:lnTo>
                  <a:cubicBezTo>
                    <a:pt x="0" y="11131"/>
                    <a:pt x="72" y="11214"/>
                    <a:pt x="167" y="11214"/>
                  </a:cubicBezTo>
                  <a:cubicBezTo>
                    <a:pt x="250" y="11214"/>
                    <a:pt x="334" y="11131"/>
                    <a:pt x="334" y="11047"/>
                  </a:cubicBezTo>
                  <a:lnTo>
                    <a:pt x="334" y="10202"/>
                  </a:lnTo>
                  <a:lnTo>
                    <a:pt x="1584" y="10476"/>
                  </a:lnTo>
                  <a:lnTo>
                    <a:pt x="1584" y="11047"/>
                  </a:lnTo>
                  <a:cubicBezTo>
                    <a:pt x="1584" y="11131"/>
                    <a:pt x="1655" y="11214"/>
                    <a:pt x="1739" y="11214"/>
                  </a:cubicBezTo>
                  <a:cubicBezTo>
                    <a:pt x="1834" y="11214"/>
                    <a:pt x="1905" y="11131"/>
                    <a:pt x="1905" y="11047"/>
                  </a:cubicBezTo>
                  <a:lnTo>
                    <a:pt x="1905" y="9952"/>
                  </a:lnTo>
                  <a:cubicBezTo>
                    <a:pt x="1905" y="9690"/>
                    <a:pt x="1798" y="9452"/>
                    <a:pt x="1608" y="9297"/>
                  </a:cubicBezTo>
                  <a:lnTo>
                    <a:pt x="667" y="8487"/>
                  </a:lnTo>
                  <a:cubicBezTo>
                    <a:pt x="762" y="8416"/>
                    <a:pt x="870" y="8368"/>
                    <a:pt x="965" y="8345"/>
                  </a:cubicBezTo>
                  <a:lnTo>
                    <a:pt x="2382" y="7928"/>
                  </a:lnTo>
                  <a:lnTo>
                    <a:pt x="2906" y="8833"/>
                  </a:lnTo>
                  <a:cubicBezTo>
                    <a:pt x="2953" y="8916"/>
                    <a:pt x="3036" y="8976"/>
                    <a:pt x="3144" y="8999"/>
                  </a:cubicBezTo>
                  <a:lnTo>
                    <a:pt x="3203" y="8999"/>
                  </a:lnTo>
                  <a:cubicBezTo>
                    <a:pt x="3275" y="8999"/>
                    <a:pt x="3370" y="8964"/>
                    <a:pt x="3429" y="8916"/>
                  </a:cubicBezTo>
                  <a:lnTo>
                    <a:pt x="3870" y="8535"/>
                  </a:lnTo>
                  <a:lnTo>
                    <a:pt x="3870" y="9630"/>
                  </a:lnTo>
                  <a:cubicBezTo>
                    <a:pt x="3870" y="9833"/>
                    <a:pt x="4025" y="9976"/>
                    <a:pt x="4215" y="9976"/>
                  </a:cubicBezTo>
                  <a:lnTo>
                    <a:pt x="4572" y="9976"/>
                  </a:lnTo>
                  <a:cubicBezTo>
                    <a:pt x="4763" y="9976"/>
                    <a:pt x="4918" y="9833"/>
                    <a:pt x="4918" y="9630"/>
                  </a:cubicBezTo>
                  <a:lnTo>
                    <a:pt x="4918" y="8535"/>
                  </a:lnTo>
                  <a:lnTo>
                    <a:pt x="5358" y="8916"/>
                  </a:lnTo>
                  <a:cubicBezTo>
                    <a:pt x="5418" y="8976"/>
                    <a:pt x="5489" y="8999"/>
                    <a:pt x="5584" y="8999"/>
                  </a:cubicBezTo>
                  <a:lnTo>
                    <a:pt x="5644" y="8999"/>
                  </a:lnTo>
                  <a:cubicBezTo>
                    <a:pt x="5751" y="8976"/>
                    <a:pt x="5834" y="8916"/>
                    <a:pt x="5882" y="8833"/>
                  </a:cubicBezTo>
                  <a:lnTo>
                    <a:pt x="6406" y="7928"/>
                  </a:lnTo>
                  <a:lnTo>
                    <a:pt x="7811" y="8345"/>
                  </a:lnTo>
                  <a:cubicBezTo>
                    <a:pt x="7918" y="8368"/>
                    <a:pt x="8025" y="8428"/>
                    <a:pt x="8109" y="8487"/>
                  </a:cubicBezTo>
                  <a:lnTo>
                    <a:pt x="7180" y="9297"/>
                  </a:lnTo>
                  <a:cubicBezTo>
                    <a:pt x="6977" y="9452"/>
                    <a:pt x="6882" y="9690"/>
                    <a:pt x="6882" y="9952"/>
                  </a:cubicBezTo>
                  <a:lnTo>
                    <a:pt x="6882" y="11035"/>
                  </a:lnTo>
                  <a:cubicBezTo>
                    <a:pt x="6882" y="11119"/>
                    <a:pt x="6954" y="11202"/>
                    <a:pt x="7037" y="11202"/>
                  </a:cubicBezTo>
                  <a:cubicBezTo>
                    <a:pt x="7132" y="11202"/>
                    <a:pt x="7204" y="11119"/>
                    <a:pt x="7204" y="11035"/>
                  </a:cubicBezTo>
                  <a:lnTo>
                    <a:pt x="7204" y="10464"/>
                  </a:lnTo>
                  <a:lnTo>
                    <a:pt x="7430" y="10428"/>
                  </a:lnTo>
                  <a:cubicBezTo>
                    <a:pt x="7513" y="10404"/>
                    <a:pt x="7573" y="10321"/>
                    <a:pt x="7549" y="10226"/>
                  </a:cubicBezTo>
                  <a:cubicBezTo>
                    <a:pt x="7539" y="10155"/>
                    <a:pt x="7469" y="10101"/>
                    <a:pt x="7397" y="10101"/>
                  </a:cubicBezTo>
                  <a:cubicBezTo>
                    <a:pt x="7384" y="10101"/>
                    <a:pt x="7371" y="10103"/>
                    <a:pt x="7358" y="10107"/>
                  </a:cubicBezTo>
                  <a:lnTo>
                    <a:pt x="7204" y="10142"/>
                  </a:lnTo>
                  <a:lnTo>
                    <a:pt x="7204" y="9952"/>
                  </a:lnTo>
                  <a:cubicBezTo>
                    <a:pt x="7204" y="9785"/>
                    <a:pt x="7275" y="9630"/>
                    <a:pt x="7394" y="9547"/>
                  </a:cubicBezTo>
                  <a:lnTo>
                    <a:pt x="8335" y="8737"/>
                  </a:lnTo>
                  <a:cubicBezTo>
                    <a:pt x="8406" y="8880"/>
                    <a:pt x="8454" y="9023"/>
                    <a:pt x="8454" y="9190"/>
                  </a:cubicBezTo>
                  <a:lnTo>
                    <a:pt x="8454" y="9845"/>
                  </a:lnTo>
                  <a:lnTo>
                    <a:pt x="8049" y="9928"/>
                  </a:lnTo>
                  <a:cubicBezTo>
                    <a:pt x="7966" y="9952"/>
                    <a:pt x="7906" y="10035"/>
                    <a:pt x="7930" y="10131"/>
                  </a:cubicBezTo>
                  <a:cubicBezTo>
                    <a:pt x="7954" y="10202"/>
                    <a:pt x="8025" y="10261"/>
                    <a:pt x="8097" y="10261"/>
                  </a:cubicBezTo>
                  <a:lnTo>
                    <a:pt x="8132" y="10261"/>
                  </a:lnTo>
                  <a:lnTo>
                    <a:pt x="8454" y="10190"/>
                  </a:lnTo>
                  <a:lnTo>
                    <a:pt x="8454" y="11035"/>
                  </a:lnTo>
                  <a:cubicBezTo>
                    <a:pt x="8454" y="11119"/>
                    <a:pt x="8525" y="11202"/>
                    <a:pt x="8621" y="11202"/>
                  </a:cubicBezTo>
                  <a:cubicBezTo>
                    <a:pt x="8704" y="11202"/>
                    <a:pt x="8787" y="11119"/>
                    <a:pt x="8787" y="11035"/>
                  </a:cubicBezTo>
                  <a:lnTo>
                    <a:pt x="8751" y="9190"/>
                  </a:lnTo>
                  <a:cubicBezTo>
                    <a:pt x="8751" y="8654"/>
                    <a:pt x="8394" y="8178"/>
                    <a:pt x="7870" y="8023"/>
                  </a:cubicBezTo>
                  <a:lnTo>
                    <a:pt x="6430" y="7606"/>
                  </a:lnTo>
                  <a:lnTo>
                    <a:pt x="6180" y="7106"/>
                  </a:lnTo>
                  <a:cubicBezTo>
                    <a:pt x="6132" y="7011"/>
                    <a:pt x="6061" y="6952"/>
                    <a:pt x="5965" y="6928"/>
                  </a:cubicBezTo>
                  <a:cubicBezTo>
                    <a:pt x="5930" y="6922"/>
                    <a:pt x="5894" y="6919"/>
                    <a:pt x="5860" y="6919"/>
                  </a:cubicBezTo>
                  <a:cubicBezTo>
                    <a:pt x="5826" y="6919"/>
                    <a:pt x="5793" y="6922"/>
                    <a:pt x="5763" y="6928"/>
                  </a:cubicBezTo>
                  <a:lnTo>
                    <a:pt x="5763" y="6559"/>
                  </a:lnTo>
                  <a:cubicBezTo>
                    <a:pt x="6311" y="6166"/>
                    <a:pt x="6704" y="5570"/>
                    <a:pt x="6787" y="4892"/>
                  </a:cubicBezTo>
                  <a:lnTo>
                    <a:pt x="6894" y="4892"/>
                  </a:lnTo>
                  <a:cubicBezTo>
                    <a:pt x="7216" y="4892"/>
                    <a:pt x="7489" y="4654"/>
                    <a:pt x="7513" y="4356"/>
                  </a:cubicBezTo>
                  <a:cubicBezTo>
                    <a:pt x="7537" y="4189"/>
                    <a:pt x="7478" y="4011"/>
                    <a:pt x="7370" y="3892"/>
                  </a:cubicBezTo>
                  <a:lnTo>
                    <a:pt x="7358" y="3868"/>
                  </a:lnTo>
                  <a:lnTo>
                    <a:pt x="7680" y="3034"/>
                  </a:lnTo>
                  <a:cubicBezTo>
                    <a:pt x="7716" y="2975"/>
                    <a:pt x="7692" y="2903"/>
                    <a:pt x="7656" y="2856"/>
                  </a:cubicBezTo>
                  <a:lnTo>
                    <a:pt x="7370" y="2582"/>
                  </a:lnTo>
                  <a:lnTo>
                    <a:pt x="7680" y="1629"/>
                  </a:lnTo>
                  <a:cubicBezTo>
                    <a:pt x="7692" y="1582"/>
                    <a:pt x="7692" y="1522"/>
                    <a:pt x="7656" y="1475"/>
                  </a:cubicBezTo>
                  <a:cubicBezTo>
                    <a:pt x="7620" y="1427"/>
                    <a:pt x="7573" y="1403"/>
                    <a:pt x="7513" y="1403"/>
                  </a:cubicBezTo>
                  <a:lnTo>
                    <a:pt x="6882" y="1403"/>
                  </a:lnTo>
                  <a:lnTo>
                    <a:pt x="7144" y="748"/>
                  </a:lnTo>
                  <a:cubicBezTo>
                    <a:pt x="7156" y="701"/>
                    <a:pt x="7156" y="641"/>
                    <a:pt x="7132" y="606"/>
                  </a:cubicBezTo>
                  <a:cubicBezTo>
                    <a:pt x="7097" y="558"/>
                    <a:pt x="7061" y="522"/>
                    <a:pt x="7001" y="522"/>
                  </a:cubicBezTo>
                  <a:lnTo>
                    <a:pt x="6013" y="522"/>
                  </a:lnTo>
                  <a:lnTo>
                    <a:pt x="5537" y="46"/>
                  </a:lnTo>
                  <a:cubicBezTo>
                    <a:pt x="5519" y="28"/>
                    <a:pt x="5479" y="2"/>
                    <a:pt x="5440" y="2"/>
                  </a:cubicBezTo>
                  <a:cubicBezTo>
                    <a:pt x="5429" y="2"/>
                    <a:pt x="5417" y="5"/>
                    <a:pt x="5406" y="10"/>
                  </a:cubicBezTo>
                  <a:lnTo>
                    <a:pt x="4215" y="165"/>
                  </a:lnTo>
                  <a:lnTo>
                    <a:pt x="3548" y="10"/>
                  </a:lnTo>
                  <a:cubicBezTo>
                    <a:pt x="3535" y="3"/>
                    <a:pt x="3520" y="0"/>
                    <a:pt x="3504" y="0"/>
                  </a:cubicBezTo>
                  <a:close/>
                </a:path>
              </a:pathLst>
            </a:custGeom>
            <a:solidFill>
              <a:srgbClr val="657E9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9" name="Google Shape;379;p38"/>
          <p:cNvSpPr txBox="1"/>
          <p:nvPr>
            <p:ph idx="1" type="subTitle"/>
          </p:nvPr>
        </p:nvSpPr>
        <p:spPr>
          <a:xfrm>
            <a:off x="3439938" y="2792700"/>
            <a:ext cx="2264100" cy="1843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2’ND YEAR ELECTRICAL ENGINEER</a:t>
            </a:r>
            <a:endParaRPr/>
          </a:p>
          <a:p>
            <a:pPr indent="0" lvl="0" marL="0" rtl="0" algn="ctr">
              <a:spcBef>
                <a:spcPts val="0"/>
              </a:spcBef>
              <a:spcAft>
                <a:spcPts val="0"/>
              </a:spcAft>
              <a:buNone/>
            </a:pPr>
            <a:r>
              <a:t/>
            </a:r>
            <a:endParaRPr/>
          </a:p>
        </p:txBody>
      </p:sp>
      <p:sp>
        <p:nvSpPr>
          <p:cNvPr id="380" name="Google Shape;380;p38"/>
          <p:cNvSpPr txBox="1"/>
          <p:nvPr>
            <p:ph idx="1" type="subTitle"/>
          </p:nvPr>
        </p:nvSpPr>
        <p:spPr>
          <a:xfrm>
            <a:off x="6355700" y="2792700"/>
            <a:ext cx="2264100" cy="1843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2’ND YEAR ELECTRICAL ENGINEER</a:t>
            </a:r>
            <a:endParaRPr/>
          </a:p>
          <a:p>
            <a:pPr indent="0" lvl="0" marL="0" rt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39"/>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a:t>THE PROBLEM</a:t>
            </a:r>
            <a:endParaRPr/>
          </a:p>
        </p:txBody>
      </p:sp>
      <p:sp>
        <p:nvSpPr>
          <p:cNvPr id="386" name="Google Shape;386;p39"/>
          <p:cNvSpPr txBox="1"/>
          <p:nvPr>
            <p:ph idx="2" type="subTitle"/>
          </p:nvPr>
        </p:nvSpPr>
        <p:spPr>
          <a:xfrm>
            <a:off x="1681775" y="2052125"/>
            <a:ext cx="6187200" cy="1323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zh-CN" sz="2000"/>
              <a:t>Our client is in need of a </a:t>
            </a:r>
            <a:r>
              <a:rPr lang="zh-CN" sz="2000"/>
              <a:t>innovative 360-degree camera mount that breaks barriers, empowering differently-abled Canadians to capture life's moments with newfound freedom and inclusivity, marking a significant step towards a more accessible world.</a:t>
            </a:r>
            <a:endParaRPr sz="2000"/>
          </a:p>
        </p:txBody>
      </p:sp>
      <p:grpSp>
        <p:nvGrpSpPr>
          <p:cNvPr id="387" name="Google Shape;387;p39"/>
          <p:cNvGrpSpPr/>
          <p:nvPr/>
        </p:nvGrpSpPr>
        <p:grpSpPr>
          <a:xfrm>
            <a:off x="4299897" y="1461447"/>
            <a:ext cx="454726" cy="373579"/>
            <a:chOff x="5348405" y="1379688"/>
            <a:chExt cx="536233" cy="438782"/>
          </a:xfrm>
        </p:grpSpPr>
        <p:sp>
          <p:nvSpPr>
            <p:cNvPr id="388" name="Google Shape;388;p39"/>
            <p:cNvSpPr/>
            <p:nvPr/>
          </p:nvSpPr>
          <p:spPr>
            <a:xfrm>
              <a:off x="5673906" y="1607242"/>
              <a:ext cx="15335" cy="16324"/>
            </a:xfrm>
            <a:custGeom>
              <a:rect b="b" l="l" r="r" t="t"/>
              <a:pathLst>
                <a:path extrusionOk="0" h="66" w="62">
                  <a:moveTo>
                    <a:pt x="33" y="66"/>
                  </a:moveTo>
                  <a:lnTo>
                    <a:pt x="33" y="66"/>
                  </a:lnTo>
                  <a:cubicBezTo>
                    <a:pt x="33" y="66"/>
                    <a:pt x="62" y="66"/>
                    <a:pt x="62" y="29"/>
                  </a:cubicBezTo>
                  <a:cubicBezTo>
                    <a:pt x="62" y="14"/>
                    <a:pt x="48" y="0"/>
                    <a:pt x="33" y="0"/>
                  </a:cubicBezTo>
                  <a:cubicBezTo>
                    <a:pt x="-11" y="0"/>
                    <a:pt x="-11" y="66"/>
                    <a:pt x="33" y="66"/>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89" name="Google Shape;389;p39"/>
            <p:cNvSpPr/>
            <p:nvPr/>
          </p:nvSpPr>
          <p:spPr>
            <a:xfrm>
              <a:off x="5633836" y="1666109"/>
              <a:ext cx="16324" cy="16324"/>
            </a:xfrm>
            <a:custGeom>
              <a:rect b="b" l="l" r="r" t="t"/>
              <a:pathLst>
                <a:path extrusionOk="0" h="66" w="66">
                  <a:moveTo>
                    <a:pt x="37" y="0"/>
                  </a:moveTo>
                  <a:lnTo>
                    <a:pt x="37" y="0"/>
                  </a:lnTo>
                  <a:cubicBezTo>
                    <a:pt x="34" y="0"/>
                    <a:pt x="0" y="4"/>
                    <a:pt x="0" y="36"/>
                  </a:cubicBezTo>
                  <a:cubicBezTo>
                    <a:pt x="0" y="55"/>
                    <a:pt x="19" y="66"/>
                    <a:pt x="34" y="66"/>
                  </a:cubicBezTo>
                  <a:cubicBezTo>
                    <a:pt x="44" y="66"/>
                    <a:pt x="66" y="59"/>
                    <a:pt x="66" y="33"/>
                  </a:cubicBezTo>
                  <a:cubicBezTo>
                    <a:pt x="66" y="7"/>
                    <a:pt x="44" y="0"/>
                    <a:pt x="37" y="0"/>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0" name="Google Shape;390;p39"/>
            <p:cNvSpPr/>
            <p:nvPr/>
          </p:nvSpPr>
          <p:spPr>
            <a:xfrm>
              <a:off x="5666485" y="1576324"/>
              <a:ext cx="15582" cy="16324"/>
            </a:xfrm>
            <a:custGeom>
              <a:rect b="b" l="l" r="r" t="t"/>
              <a:pathLst>
                <a:path extrusionOk="0" h="66" w="63">
                  <a:moveTo>
                    <a:pt x="34" y="66"/>
                  </a:moveTo>
                  <a:lnTo>
                    <a:pt x="34" y="66"/>
                  </a:lnTo>
                  <a:cubicBezTo>
                    <a:pt x="52" y="66"/>
                    <a:pt x="63" y="51"/>
                    <a:pt x="63" y="37"/>
                  </a:cubicBezTo>
                  <a:cubicBezTo>
                    <a:pt x="63" y="29"/>
                    <a:pt x="59" y="0"/>
                    <a:pt x="30" y="0"/>
                  </a:cubicBezTo>
                  <a:cubicBezTo>
                    <a:pt x="15" y="0"/>
                    <a:pt x="0" y="15"/>
                    <a:pt x="0" y="33"/>
                  </a:cubicBezTo>
                  <a:cubicBezTo>
                    <a:pt x="0" y="44"/>
                    <a:pt x="8" y="66"/>
                    <a:pt x="34" y="66"/>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1" name="Google Shape;391;p39"/>
            <p:cNvSpPr/>
            <p:nvPr/>
          </p:nvSpPr>
          <p:spPr>
            <a:xfrm>
              <a:off x="5568538" y="1554558"/>
              <a:ext cx="17314" cy="16324"/>
            </a:xfrm>
            <a:custGeom>
              <a:rect b="b" l="l" r="r" t="t"/>
              <a:pathLst>
                <a:path extrusionOk="0" h="66" w="70">
                  <a:moveTo>
                    <a:pt x="34" y="66"/>
                  </a:moveTo>
                  <a:lnTo>
                    <a:pt x="34" y="66"/>
                  </a:lnTo>
                  <a:cubicBezTo>
                    <a:pt x="44" y="66"/>
                    <a:pt x="70" y="59"/>
                    <a:pt x="70" y="33"/>
                  </a:cubicBezTo>
                  <a:cubicBezTo>
                    <a:pt x="70" y="15"/>
                    <a:pt x="55" y="0"/>
                    <a:pt x="37" y="0"/>
                  </a:cubicBezTo>
                  <a:cubicBezTo>
                    <a:pt x="22" y="0"/>
                    <a:pt x="0" y="15"/>
                    <a:pt x="0" y="37"/>
                  </a:cubicBezTo>
                  <a:cubicBezTo>
                    <a:pt x="0" y="51"/>
                    <a:pt x="15" y="66"/>
                    <a:pt x="34" y="66"/>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2" name="Google Shape;392;p39"/>
            <p:cNvSpPr/>
            <p:nvPr/>
          </p:nvSpPr>
          <p:spPr>
            <a:xfrm>
              <a:off x="5547762" y="1584486"/>
              <a:ext cx="15335" cy="17314"/>
            </a:xfrm>
            <a:custGeom>
              <a:rect b="b" l="l" r="r" t="t"/>
              <a:pathLst>
                <a:path extrusionOk="0" h="70" w="62">
                  <a:moveTo>
                    <a:pt x="62" y="33"/>
                  </a:moveTo>
                  <a:lnTo>
                    <a:pt x="62" y="33"/>
                  </a:lnTo>
                  <a:cubicBezTo>
                    <a:pt x="62" y="14"/>
                    <a:pt x="48" y="0"/>
                    <a:pt x="33" y="0"/>
                  </a:cubicBezTo>
                  <a:cubicBezTo>
                    <a:pt x="4" y="0"/>
                    <a:pt x="0" y="29"/>
                    <a:pt x="0" y="37"/>
                  </a:cubicBezTo>
                  <a:cubicBezTo>
                    <a:pt x="0" y="55"/>
                    <a:pt x="11" y="70"/>
                    <a:pt x="30" y="70"/>
                  </a:cubicBezTo>
                  <a:cubicBezTo>
                    <a:pt x="55" y="70"/>
                    <a:pt x="62" y="40"/>
                    <a:pt x="62" y="33"/>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3" name="Google Shape;393;p39"/>
            <p:cNvSpPr/>
            <p:nvPr/>
          </p:nvSpPr>
          <p:spPr>
            <a:xfrm>
              <a:off x="5564086" y="1654236"/>
              <a:ext cx="16324" cy="16324"/>
            </a:xfrm>
            <a:custGeom>
              <a:rect b="b" l="l" r="r" t="t"/>
              <a:pathLst>
                <a:path extrusionOk="0" h="66" w="66">
                  <a:moveTo>
                    <a:pt x="66" y="33"/>
                  </a:moveTo>
                  <a:lnTo>
                    <a:pt x="66" y="33"/>
                  </a:lnTo>
                  <a:cubicBezTo>
                    <a:pt x="66" y="15"/>
                    <a:pt x="48" y="0"/>
                    <a:pt x="29" y="0"/>
                  </a:cubicBezTo>
                  <a:cubicBezTo>
                    <a:pt x="15" y="0"/>
                    <a:pt x="0" y="11"/>
                    <a:pt x="0" y="30"/>
                  </a:cubicBezTo>
                  <a:cubicBezTo>
                    <a:pt x="0" y="55"/>
                    <a:pt x="22" y="66"/>
                    <a:pt x="33" y="66"/>
                  </a:cubicBezTo>
                  <a:cubicBezTo>
                    <a:pt x="52" y="66"/>
                    <a:pt x="66" y="52"/>
                    <a:pt x="66" y="33"/>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4" name="Google Shape;394;p39"/>
            <p:cNvSpPr/>
            <p:nvPr/>
          </p:nvSpPr>
          <p:spPr>
            <a:xfrm>
              <a:off x="5663023" y="1642364"/>
              <a:ext cx="16324" cy="16572"/>
            </a:xfrm>
            <a:custGeom>
              <a:rect b="b" l="l" r="r" t="t"/>
              <a:pathLst>
                <a:path extrusionOk="0" h="67" w="66">
                  <a:moveTo>
                    <a:pt x="0" y="37"/>
                  </a:moveTo>
                  <a:lnTo>
                    <a:pt x="0" y="37"/>
                  </a:lnTo>
                  <a:cubicBezTo>
                    <a:pt x="0" y="52"/>
                    <a:pt x="14" y="67"/>
                    <a:pt x="29" y="67"/>
                  </a:cubicBezTo>
                  <a:cubicBezTo>
                    <a:pt x="51" y="67"/>
                    <a:pt x="66" y="48"/>
                    <a:pt x="66" y="34"/>
                  </a:cubicBezTo>
                  <a:cubicBezTo>
                    <a:pt x="66" y="15"/>
                    <a:pt x="51" y="0"/>
                    <a:pt x="33" y="0"/>
                  </a:cubicBezTo>
                  <a:cubicBezTo>
                    <a:pt x="11" y="0"/>
                    <a:pt x="0" y="23"/>
                    <a:pt x="0" y="37"/>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5" name="Google Shape;395;p39"/>
            <p:cNvSpPr/>
            <p:nvPr/>
          </p:nvSpPr>
          <p:spPr>
            <a:xfrm>
              <a:off x="5596735" y="1670561"/>
              <a:ext cx="17314" cy="16324"/>
            </a:xfrm>
            <a:custGeom>
              <a:rect b="b" l="l" r="r" t="t"/>
              <a:pathLst>
                <a:path extrusionOk="0" h="66" w="70">
                  <a:moveTo>
                    <a:pt x="70" y="33"/>
                  </a:moveTo>
                  <a:lnTo>
                    <a:pt x="70" y="33"/>
                  </a:lnTo>
                  <a:cubicBezTo>
                    <a:pt x="70" y="8"/>
                    <a:pt x="44" y="0"/>
                    <a:pt x="33" y="0"/>
                  </a:cubicBezTo>
                  <a:cubicBezTo>
                    <a:pt x="15" y="0"/>
                    <a:pt x="0" y="15"/>
                    <a:pt x="0" y="33"/>
                  </a:cubicBezTo>
                  <a:cubicBezTo>
                    <a:pt x="0" y="59"/>
                    <a:pt x="26" y="66"/>
                    <a:pt x="37" y="66"/>
                  </a:cubicBezTo>
                  <a:cubicBezTo>
                    <a:pt x="40" y="66"/>
                    <a:pt x="70" y="62"/>
                    <a:pt x="70" y="33"/>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6" name="Google Shape;396;p39"/>
            <p:cNvSpPr/>
            <p:nvPr/>
          </p:nvSpPr>
          <p:spPr>
            <a:xfrm>
              <a:off x="5640267" y="1550106"/>
              <a:ext cx="16324" cy="16324"/>
            </a:xfrm>
            <a:custGeom>
              <a:rect b="b" l="l" r="r" t="t"/>
              <a:pathLst>
                <a:path extrusionOk="0" h="66" w="66">
                  <a:moveTo>
                    <a:pt x="0" y="33"/>
                  </a:moveTo>
                  <a:lnTo>
                    <a:pt x="0" y="33"/>
                  </a:lnTo>
                  <a:cubicBezTo>
                    <a:pt x="0" y="58"/>
                    <a:pt x="26" y="66"/>
                    <a:pt x="33" y="66"/>
                  </a:cubicBezTo>
                  <a:cubicBezTo>
                    <a:pt x="48" y="66"/>
                    <a:pt x="66" y="55"/>
                    <a:pt x="66" y="33"/>
                  </a:cubicBezTo>
                  <a:cubicBezTo>
                    <a:pt x="66" y="7"/>
                    <a:pt x="40" y="0"/>
                    <a:pt x="29" y="0"/>
                  </a:cubicBezTo>
                  <a:cubicBezTo>
                    <a:pt x="11" y="0"/>
                    <a:pt x="0" y="14"/>
                    <a:pt x="0" y="33"/>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7" name="Google Shape;397;p39"/>
            <p:cNvSpPr/>
            <p:nvPr/>
          </p:nvSpPr>
          <p:spPr>
            <a:xfrm>
              <a:off x="5545041" y="1621587"/>
              <a:ext cx="16324" cy="17314"/>
            </a:xfrm>
            <a:custGeom>
              <a:rect b="b" l="l" r="r" t="t"/>
              <a:pathLst>
                <a:path extrusionOk="0" h="70" w="66">
                  <a:moveTo>
                    <a:pt x="33" y="0"/>
                  </a:moveTo>
                  <a:lnTo>
                    <a:pt x="33" y="0"/>
                  </a:lnTo>
                  <a:cubicBezTo>
                    <a:pt x="15" y="0"/>
                    <a:pt x="0" y="15"/>
                    <a:pt x="0" y="33"/>
                  </a:cubicBezTo>
                  <a:cubicBezTo>
                    <a:pt x="0" y="44"/>
                    <a:pt x="7" y="70"/>
                    <a:pt x="33" y="70"/>
                  </a:cubicBezTo>
                  <a:cubicBezTo>
                    <a:pt x="51" y="70"/>
                    <a:pt x="66" y="52"/>
                    <a:pt x="66" y="37"/>
                  </a:cubicBezTo>
                  <a:cubicBezTo>
                    <a:pt x="66" y="30"/>
                    <a:pt x="62" y="0"/>
                    <a:pt x="33" y="0"/>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8" name="Google Shape;398;p39"/>
            <p:cNvSpPr/>
            <p:nvPr/>
          </p:nvSpPr>
          <p:spPr>
            <a:xfrm>
              <a:off x="5603908" y="1541944"/>
              <a:ext cx="16572" cy="16324"/>
            </a:xfrm>
            <a:custGeom>
              <a:rect b="b" l="l" r="r" t="t"/>
              <a:pathLst>
                <a:path extrusionOk="0" h="66" w="67">
                  <a:moveTo>
                    <a:pt x="30" y="66"/>
                  </a:moveTo>
                  <a:lnTo>
                    <a:pt x="30" y="66"/>
                  </a:lnTo>
                  <a:cubicBezTo>
                    <a:pt x="48" y="66"/>
                    <a:pt x="67" y="55"/>
                    <a:pt x="67" y="33"/>
                  </a:cubicBezTo>
                  <a:cubicBezTo>
                    <a:pt x="67" y="14"/>
                    <a:pt x="52" y="0"/>
                    <a:pt x="37" y="0"/>
                  </a:cubicBezTo>
                  <a:cubicBezTo>
                    <a:pt x="19" y="0"/>
                    <a:pt x="0" y="7"/>
                    <a:pt x="0" y="33"/>
                  </a:cubicBezTo>
                  <a:cubicBezTo>
                    <a:pt x="0" y="51"/>
                    <a:pt x="15" y="66"/>
                    <a:pt x="30" y="66"/>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399" name="Google Shape;399;p39"/>
            <p:cNvSpPr/>
            <p:nvPr/>
          </p:nvSpPr>
          <p:spPr>
            <a:xfrm>
              <a:off x="5511650" y="1509295"/>
              <a:ext cx="210239" cy="211228"/>
            </a:xfrm>
            <a:custGeom>
              <a:rect b="b" l="l" r="r" t="t"/>
              <a:pathLst>
                <a:path extrusionOk="0" h="854" w="850">
                  <a:moveTo>
                    <a:pt x="425" y="0"/>
                  </a:moveTo>
                  <a:lnTo>
                    <a:pt x="425" y="0"/>
                  </a:lnTo>
                  <a:cubicBezTo>
                    <a:pt x="190" y="0"/>
                    <a:pt x="0" y="190"/>
                    <a:pt x="0" y="425"/>
                  </a:cubicBezTo>
                  <a:cubicBezTo>
                    <a:pt x="0" y="663"/>
                    <a:pt x="190" y="854"/>
                    <a:pt x="425" y="854"/>
                  </a:cubicBezTo>
                  <a:cubicBezTo>
                    <a:pt x="660" y="854"/>
                    <a:pt x="850" y="663"/>
                    <a:pt x="850" y="425"/>
                  </a:cubicBezTo>
                  <a:cubicBezTo>
                    <a:pt x="850" y="190"/>
                    <a:pt x="660" y="0"/>
                    <a:pt x="425" y="0"/>
                  </a:cubicBezTo>
                  <a:moveTo>
                    <a:pt x="425" y="788"/>
                  </a:moveTo>
                  <a:lnTo>
                    <a:pt x="425" y="788"/>
                  </a:lnTo>
                  <a:cubicBezTo>
                    <a:pt x="223" y="788"/>
                    <a:pt x="62" y="626"/>
                    <a:pt x="62" y="425"/>
                  </a:cubicBezTo>
                  <a:cubicBezTo>
                    <a:pt x="62" y="227"/>
                    <a:pt x="223" y="66"/>
                    <a:pt x="425" y="66"/>
                  </a:cubicBezTo>
                  <a:cubicBezTo>
                    <a:pt x="623" y="66"/>
                    <a:pt x="788" y="227"/>
                    <a:pt x="788" y="425"/>
                  </a:cubicBezTo>
                  <a:cubicBezTo>
                    <a:pt x="788" y="626"/>
                    <a:pt x="623" y="788"/>
                    <a:pt x="425" y="788"/>
                  </a:cubicBezTo>
                  <a:close/>
                </a:path>
              </a:pathLst>
            </a:custGeom>
            <a:solidFill>
              <a:schemeClr val="lt1"/>
            </a:solidFill>
            <a:ln>
              <a:noFill/>
            </a:ln>
          </p:spPr>
          <p:txBody>
            <a:bodyPr anchorCtr="1" anchor="ctr"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400" name="Google Shape;400;p39"/>
            <p:cNvSpPr/>
            <p:nvPr/>
          </p:nvSpPr>
          <p:spPr>
            <a:xfrm>
              <a:off x="5576453" y="1574593"/>
              <a:ext cx="80386" cy="80633"/>
            </a:xfrm>
            <a:custGeom>
              <a:rect b="b" l="l" r="r" t="t"/>
              <a:pathLst>
                <a:path extrusionOk="0" h="326" w="325">
                  <a:moveTo>
                    <a:pt x="298" y="146"/>
                  </a:moveTo>
                  <a:lnTo>
                    <a:pt x="298" y="146"/>
                  </a:lnTo>
                  <a:cubicBezTo>
                    <a:pt x="280" y="142"/>
                    <a:pt x="266" y="157"/>
                    <a:pt x="262" y="172"/>
                  </a:cubicBezTo>
                  <a:cubicBezTo>
                    <a:pt x="258" y="209"/>
                    <a:pt x="236" y="238"/>
                    <a:pt x="207" y="253"/>
                  </a:cubicBezTo>
                  <a:cubicBezTo>
                    <a:pt x="155" y="274"/>
                    <a:pt x="97" y="256"/>
                    <a:pt x="71" y="205"/>
                  </a:cubicBezTo>
                  <a:cubicBezTo>
                    <a:pt x="49" y="154"/>
                    <a:pt x="71" y="95"/>
                    <a:pt x="119" y="73"/>
                  </a:cubicBezTo>
                  <a:cubicBezTo>
                    <a:pt x="152" y="58"/>
                    <a:pt x="188" y="58"/>
                    <a:pt x="218" y="80"/>
                  </a:cubicBezTo>
                  <a:cubicBezTo>
                    <a:pt x="232" y="88"/>
                    <a:pt x="251" y="84"/>
                    <a:pt x="262" y="69"/>
                  </a:cubicBezTo>
                  <a:cubicBezTo>
                    <a:pt x="269" y="54"/>
                    <a:pt x="266" y="36"/>
                    <a:pt x="251" y="25"/>
                  </a:cubicBezTo>
                  <a:cubicBezTo>
                    <a:pt x="203" y="-4"/>
                    <a:pt x="144" y="-8"/>
                    <a:pt x="93" y="14"/>
                  </a:cubicBezTo>
                  <a:cubicBezTo>
                    <a:pt x="12" y="54"/>
                    <a:pt x="-24" y="150"/>
                    <a:pt x="16" y="230"/>
                  </a:cubicBezTo>
                  <a:cubicBezTo>
                    <a:pt x="53" y="315"/>
                    <a:pt x="152" y="348"/>
                    <a:pt x="232" y="311"/>
                  </a:cubicBezTo>
                  <a:cubicBezTo>
                    <a:pt x="284" y="286"/>
                    <a:pt x="317" y="238"/>
                    <a:pt x="324" y="179"/>
                  </a:cubicBezTo>
                  <a:cubicBezTo>
                    <a:pt x="328" y="165"/>
                    <a:pt x="313" y="146"/>
                    <a:pt x="298" y="146"/>
                  </a:cubicBezTo>
                  <a:close/>
                </a:path>
              </a:pathLst>
            </a:custGeom>
            <a:solidFill>
              <a:schemeClr val="lt1"/>
            </a:solidFill>
            <a:ln>
              <a:noFill/>
            </a:ln>
          </p:spPr>
          <p:txBody>
            <a:bodyPr anchorCtr="1" anchor="ctr"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401" name="Google Shape;401;p39"/>
            <p:cNvSpPr/>
            <p:nvPr/>
          </p:nvSpPr>
          <p:spPr>
            <a:xfrm>
              <a:off x="5381054" y="1769497"/>
              <a:ext cx="64556" cy="16324"/>
            </a:xfrm>
            <a:custGeom>
              <a:rect b="b" l="l" r="r" t="t"/>
              <a:pathLst>
                <a:path extrusionOk="0" h="66" w="261">
                  <a:moveTo>
                    <a:pt x="230" y="0"/>
                  </a:moveTo>
                  <a:lnTo>
                    <a:pt x="230" y="0"/>
                  </a:lnTo>
                  <a:cubicBezTo>
                    <a:pt x="32" y="0"/>
                    <a:pt x="32" y="0"/>
                    <a:pt x="32" y="0"/>
                  </a:cubicBezTo>
                  <a:cubicBezTo>
                    <a:pt x="18" y="0"/>
                    <a:pt x="3" y="14"/>
                    <a:pt x="0" y="29"/>
                  </a:cubicBezTo>
                  <a:cubicBezTo>
                    <a:pt x="0" y="47"/>
                    <a:pt x="14" y="66"/>
                    <a:pt x="32" y="66"/>
                  </a:cubicBezTo>
                  <a:cubicBezTo>
                    <a:pt x="230" y="66"/>
                    <a:pt x="230" y="66"/>
                    <a:pt x="230" y="66"/>
                  </a:cubicBezTo>
                  <a:cubicBezTo>
                    <a:pt x="245" y="66"/>
                    <a:pt x="260" y="55"/>
                    <a:pt x="260" y="37"/>
                  </a:cubicBezTo>
                  <a:cubicBezTo>
                    <a:pt x="264" y="18"/>
                    <a:pt x="249" y="0"/>
                    <a:pt x="230" y="0"/>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402" name="Google Shape;402;p39"/>
            <p:cNvSpPr/>
            <p:nvPr/>
          </p:nvSpPr>
          <p:spPr>
            <a:xfrm>
              <a:off x="5403562" y="1802146"/>
              <a:ext cx="42048" cy="16324"/>
            </a:xfrm>
            <a:custGeom>
              <a:rect b="b" l="l" r="r" t="t"/>
              <a:pathLst>
                <a:path extrusionOk="0" h="66" w="170">
                  <a:moveTo>
                    <a:pt x="139" y="0"/>
                  </a:moveTo>
                  <a:lnTo>
                    <a:pt x="139" y="0"/>
                  </a:lnTo>
                  <a:cubicBezTo>
                    <a:pt x="33" y="0"/>
                    <a:pt x="33" y="0"/>
                    <a:pt x="33" y="0"/>
                  </a:cubicBezTo>
                  <a:cubicBezTo>
                    <a:pt x="18" y="0"/>
                    <a:pt x="4" y="11"/>
                    <a:pt x="0" y="29"/>
                  </a:cubicBezTo>
                  <a:cubicBezTo>
                    <a:pt x="0" y="47"/>
                    <a:pt x="15" y="66"/>
                    <a:pt x="33" y="66"/>
                  </a:cubicBezTo>
                  <a:cubicBezTo>
                    <a:pt x="139" y="66"/>
                    <a:pt x="139" y="66"/>
                    <a:pt x="139" y="66"/>
                  </a:cubicBezTo>
                  <a:cubicBezTo>
                    <a:pt x="154" y="66"/>
                    <a:pt x="169" y="51"/>
                    <a:pt x="169" y="37"/>
                  </a:cubicBezTo>
                  <a:cubicBezTo>
                    <a:pt x="173" y="18"/>
                    <a:pt x="158" y="0"/>
                    <a:pt x="139" y="0"/>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403" name="Google Shape;403;p39"/>
            <p:cNvSpPr/>
            <p:nvPr/>
          </p:nvSpPr>
          <p:spPr>
            <a:xfrm>
              <a:off x="5348405" y="1395765"/>
              <a:ext cx="48231" cy="48479"/>
            </a:xfrm>
            <a:custGeom>
              <a:rect b="b" l="l" r="r" t="t"/>
              <a:pathLst>
                <a:path extrusionOk="0" h="196" w="195">
                  <a:moveTo>
                    <a:pt x="32" y="129"/>
                  </a:moveTo>
                  <a:lnTo>
                    <a:pt x="32" y="129"/>
                  </a:lnTo>
                  <a:cubicBezTo>
                    <a:pt x="65" y="129"/>
                    <a:pt x="65" y="129"/>
                    <a:pt x="65" y="129"/>
                  </a:cubicBezTo>
                  <a:cubicBezTo>
                    <a:pt x="65" y="162"/>
                    <a:pt x="65" y="162"/>
                    <a:pt x="65" y="162"/>
                  </a:cubicBezTo>
                  <a:cubicBezTo>
                    <a:pt x="65" y="180"/>
                    <a:pt x="76" y="191"/>
                    <a:pt x="95" y="195"/>
                  </a:cubicBezTo>
                  <a:cubicBezTo>
                    <a:pt x="113" y="199"/>
                    <a:pt x="128" y="184"/>
                    <a:pt x="128" y="162"/>
                  </a:cubicBezTo>
                  <a:cubicBezTo>
                    <a:pt x="128" y="129"/>
                    <a:pt x="128" y="129"/>
                    <a:pt x="128" y="129"/>
                  </a:cubicBezTo>
                  <a:cubicBezTo>
                    <a:pt x="161" y="129"/>
                    <a:pt x="161" y="129"/>
                    <a:pt x="161" y="129"/>
                  </a:cubicBezTo>
                  <a:cubicBezTo>
                    <a:pt x="179" y="129"/>
                    <a:pt x="194" y="118"/>
                    <a:pt x="194" y="103"/>
                  </a:cubicBezTo>
                  <a:cubicBezTo>
                    <a:pt x="197" y="81"/>
                    <a:pt x="183" y="67"/>
                    <a:pt x="164" y="67"/>
                  </a:cubicBezTo>
                  <a:cubicBezTo>
                    <a:pt x="128" y="67"/>
                    <a:pt x="128" y="67"/>
                    <a:pt x="128" y="67"/>
                  </a:cubicBezTo>
                  <a:cubicBezTo>
                    <a:pt x="128" y="33"/>
                    <a:pt x="128" y="33"/>
                    <a:pt x="128" y="33"/>
                  </a:cubicBezTo>
                  <a:cubicBezTo>
                    <a:pt x="128" y="15"/>
                    <a:pt x="117" y="4"/>
                    <a:pt x="102" y="0"/>
                  </a:cubicBezTo>
                  <a:cubicBezTo>
                    <a:pt x="84" y="-3"/>
                    <a:pt x="65" y="11"/>
                    <a:pt x="65" y="33"/>
                  </a:cubicBezTo>
                  <a:cubicBezTo>
                    <a:pt x="65" y="67"/>
                    <a:pt x="65" y="67"/>
                    <a:pt x="65" y="67"/>
                  </a:cubicBezTo>
                  <a:cubicBezTo>
                    <a:pt x="32" y="67"/>
                    <a:pt x="32" y="67"/>
                    <a:pt x="32" y="67"/>
                  </a:cubicBezTo>
                  <a:cubicBezTo>
                    <a:pt x="14" y="67"/>
                    <a:pt x="0" y="81"/>
                    <a:pt x="0" y="103"/>
                  </a:cubicBezTo>
                  <a:cubicBezTo>
                    <a:pt x="3" y="118"/>
                    <a:pt x="18" y="129"/>
                    <a:pt x="32" y="129"/>
                  </a:cubicBezTo>
                  <a:close/>
                </a:path>
              </a:pathLst>
            </a:custGeom>
            <a:solidFill>
              <a:schemeClr val="lt1"/>
            </a:solidFill>
            <a:ln>
              <a:noFill/>
            </a:ln>
          </p:spPr>
          <p:txBody>
            <a:bodyPr anchorCtr="1" anchor="ctr" bIns="25550" lIns="90000" spcFirstLastPara="1" rIns="90000" wrap="square" tIns="2555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404" name="Google Shape;404;p39"/>
            <p:cNvSpPr/>
            <p:nvPr/>
          </p:nvSpPr>
          <p:spPr>
            <a:xfrm>
              <a:off x="5349147" y="1412337"/>
              <a:ext cx="535491" cy="389808"/>
            </a:xfrm>
            <a:custGeom>
              <a:rect b="b" l="l" r="r" t="t"/>
              <a:pathLst>
                <a:path extrusionOk="0" h="1576" w="2165">
                  <a:moveTo>
                    <a:pt x="2068" y="1382"/>
                  </a:moveTo>
                  <a:lnTo>
                    <a:pt x="2068" y="1382"/>
                  </a:lnTo>
                  <a:cubicBezTo>
                    <a:pt x="2024" y="1382"/>
                    <a:pt x="1987" y="1407"/>
                    <a:pt x="1977" y="1444"/>
                  </a:cubicBezTo>
                  <a:cubicBezTo>
                    <a:pt x="1866" y="1444"/>
                    <a:pt x="1866" y="1444"/>
                    <a:pt x="1866" y="1444"/>
                  </a:cubicBezTo>
                  <a:cubicBezTo>
                    <a:pt x="1797" y="1140"/>
                    <a:pt x="1797" y="1140"/>
                    <a:pt x="1797" y="1140"/>
                  </a:cubicBezTo>
                  <a:cubicBezTo>
                    <a:pt x="1848" y="1106"/>
                    <a:pt x="1892" y="1074"/>
                    <a:pt x="1933" y="1044"/>
                  </a:cubicBezTo>
                  <a:cubicBezTo>
                    <a:pt x="1947" y="1033"/>
                    <a:pt x="1951" y="1018"/>
                    <a:pt x="1943" y="1004"/>
                  </a:cubicBezTo>
                  <a:cubicBezTo>
                    <a:pt x="1936" y="986"/>
                    <a:pt x="1910" y="978"/>
                    <a:pt x="1896" y="993"/>
                  </a:cubicBezTo>
                  <a:cubicBezTo>
                    <a:pt x="1863" y="1018"/>
                    <a:pt x="1822" y="1044"/>
                    <a:pt x="1782" y="1074"/>
                  </a:cubicBezTo>
                  <a:cubicBezTo>
                    <a:pt x="1771" y="1011"/>
                    <a:pt x="1771" y="1011"/>
                    <a:pt x="1771" y="1011"/>
                  </a:cubicBezTo>
                  <a:cubicBezTo>
                    <a:pt x="1767" y="993"/>
                    <a:pt x="1749" y="982"/>
                    <a:pt x="1731" y="986"/>
                  </a:cubicBezTo>
                  <a:cubicBezTo>
                    <a:pt x="1716" y="989"/>
                    <a:pt x="1705" y="1008"/>
                    <a:pt x="1709" y="1022"/>
                  </a:cubicBezTo>
                  <a:cubicBezTo>
                    <a:pt x="1727" y="1110"/>
                    <a:pt x="1727" y="1110"/>
                    <a:pt x="1727" y="1110"/>
                  </a:cubicBezTo>
                  <a:cubicBezTo>
                    <a:pt x="1639" y="1162"/>
                    <a:pt x="1540" y="1213"/>
                    <a:pt x="1434" y="1250"/>
                  </a:cubicBezTo>
                  <a:cubicBezTo>
                    <a:pt x="1705" y="1026"/>
                    <a:pt x="1705" y="615"/>
                    <a:pt x="1437" y="392"/>
                  </a:cubicBezTo>
                  <a:cubicBezTo>
                    <a:pt x="1547" y="428"/>
                    <a:pt x="1650" y="483"/>
                    <a:pt x="1734" y="538"/>
                  </a:cubicBezTo>
                  <a:cubicBezTo>
                    <a:pt x="1709" y="681"/>
                    <a:pt x="1709" y="681"/>
                    <a:pt x="1709" y="681"/>
                  </a:cubicBezTo>
                  <a:cubicBezTo>
                    <a:pt x="1705" y="696"/>
                    <a:pt x="1713" y="710"/>
                    <a:pt x="1727" y="718"/>
                  </a:cubicBezTo>
                  <a:cubicBezTo>
                    <a:pt x="1745" y="725"/>
                    <a:pt x="1767" y="714"/>
                    <a:pt x="1771" y="696"/>
                  </a:cubicBezTo>
                  <a:cubicBezTo>
                    <a:pt x="1793" y="575"/>
                    <a:pt x="1793" y="575"/>
                    <a:pt x="1793" y="575"/>
                  </a:cubicBezTo>
                  <a:cubicBezTo>
                    <a:pt x="1903" y="648"/>
                    <a:pt x="2009" y="740"/>
                    <a:pt x="2090" y="821"/>
                  </a:cubicBezTo>
                  <a:cubicBezTo>
                    <a:pt x="2072" y="839"/>
                    <a:pt x="2042" y="868"/>
                    <a:pt x="2002" y="905"/>
                  </a:cubicBezTo>
                  <a:cubicBezTo>
                    <a:pt x="1987" y="916"/>
                    <a:pt x="1987" y="934"/>
                    <a:pt x="1995" y="945"/>
                  </a:cubicBezTo>
                  <a:cubicBezTo>
                    <a:pt x="2006" y="964"/>
                    <a:pt x="2028" y="964"/>
                    <a:pt x="2042" y="953"/>
                  </a:cubicBezTo>
                  <a:cubicBezTo>
                    <a:pt x="2116" y="886"/>
                    <a:pt x="2156" y="842"/>
                    <a:pt x="2156" y="842"/>
                  </a:cubicBezTo>
                  <a:cubicBezTo>
                    <a:pt x="2167" y="828"/>
                    <a:pt x="2167" y="810"/>
                    <a:pt x="2156" y="798"/>
                  </a:cubicBezTo>
                  <a:cubicBezTo>
                    <a:pt x="2086" y="722"/>
                    <a:pt x="1947" y="601"/>
                    <a:pt x="1808" y="505"/>
                  </a:cubicBezTo>
                  <a:cubicBezTo>
                    <a:pt x="1870" y="194"/>
                    <a:pt x="1870" y="194"/>
                    <a:pt x="1870" y="194"/>
                  </a:cubicBezTo>
                  <a:cubicBezTo>
                    <a:pt x="2064" y="194"/>
                    <a:pt x="2064" y="194"/>
                    <a:pt x="2064" y="194"/>
                  </a:cubicBezTo>
                  <a:cubicBezTo>
                    <a:pt x="2083" y="194"/>
                    <a:pt x="2097" y="183"/>
                    <a:pt x="2097" y="164"/>
                  </a:cubicBezTo>
                  <a:cubicBezTo>
                    <a:pt x="2101" y="146"/>
                    <a:pt x="2086" y="132"/>
                    <a:pt x="2068" y="132"/>
                  </a:cubicBezTo>
                  <a:cubicBezTo>
                    <a:pt x="1848" y="132"/>
                    <a:pt x="1848" y="132"/>
                    <a:pt x="1848" y="132"/>
                  </a:cubicBezTo>
                  <a:cubicBezTo>
                    <a:pt x="1830" y="132"/>
                    <a:pt x="1819" y="142"/>
                    <a:pt x="1815" y="157"/>
                  </a:cubicBezTo>
                  <a:cubicBezTo>
                    <a:pt x="1753" y="472"/>
                    <a:pt x="1753" y="472"/>
                    <a:pt x="1753" y="472"/>
                  </a:cubicBezTo>
                  <a:cubicBezTo>
                    <a:pt x="1305" y="201"/>
                    <a:pt x="884" y="194"/>
                    <a:pt x="433" y="458"/>
                  </a:cubicBezTo>
                  <a:cubicBezTo>
                    <a:pt x="393" y="29"/>
                    <a:pt x="393" y="29"/>
                    <a:pt x="393" y="29"/>
                  </a:cubicBezTo>
                  <a:cubicBezTo>
                    <a:pt x="393" y="10"/>
                    <a:pt x="378" y="0"/>
                    <a:pt x="363" y="0"/>
                  </a:cubicBezTo>
                  <a:cubicBezTo>
                    <a:pt x="279" y="0"/>
                    <a:pt x="279" y="0"/>
                    <a:pt x="279" y="0"/>
                  </a:cubicBezTo>
                  <a:cubicBezTo>
                    <a:pt x="264" y="0"/>
                    <a:pt x="249" y="10"/>
                    <a:pt x="246" y="25"/>
                  </a:cubicBezTo>
                  <a:cubicBezTo>
                    <a:pt x="246" y="47"/>
                    <a:pt x="261" y="62"/>
                    <a:pt x="279" y="62"/>
                  </a:cubicBezTo>
                  <a:cubicBezTo>
                    <a:pt x="337" y="62"/>
                    <a:pt x="337" y="62"/>
                    <a:pt x="337" y="62"/>
                  </a:cubicBezTo>
                  <a:cubicBezTo>
                    <a:pt x="374" y="494"/>
                    <a:pt x="374" y="494"/>
                    <a:pt x="374" y="494"/>
                  </a:cubicBezTo>
                  <a:cubicBezTo>
                    <a:pt x="319" y="527"/>
                    <a:pt x="264" y="571"/>
                    <a:pt x="205" y="615"/>
                  </a:cubicBezTo>
                  <a:cubicBezTo>
                    <a:pt x="194" y="626"/>
                    <a:pt x="191" y="641"/>
                    <a:pt x="194" y="656"/>
                  </a:cubicBezTo>
                  <a:cubicBezTo>
                    <a:pt x="205" y="674"/>
                    <a:pt x="227" y="678"/>
                    <a:pt x="246" y="667"/>
                  </a:cubicBezTo>
                  <a:cubicBezTo>
                    <a:pt x="290" y="630"/>
                    <a:pt x="337" y="597"/>
                    <a:pt x="381" y="564"/>
                  </a:cubicBezTo>
                  <a:cubicBezTo>
                    <a:pt x="393" y="692"/>
                    <a:pt x="393" y="692"/>
                    <a:pt x="393" y="692"/>
                  </a:cubicBezTo>
                  <a:cubicBezTo>
                    <a:pt x="396" y="707"/>
                    <a:pt x="407" y="722"/>
                    <a:pt x="425" y="722"/>
                  </a:cubicBezTo>
                  <a:lnTo>
                    <a:pt x="429" y="722"/>
                  </a:lnTo>
                  <a:cubicBezTo>
                    <a:pt x="444" y="718"/>
                    <a:pt x="458" y="703"/>
                    <a:pt x="455" y="685"/>
                  </a:cubicBezTo>
                  <a:cubicBezTo>
                    <a:pt x="440" y="527"/>
                    <a:pt x="440" y="527"/>
                    <a:pt x="440" y="527"/>
                  </a:cubicBezTo>
                  <a:cubicBezTo>
                    <a:pt x="543" y="465"/>
                    <a:pt x="642" y="421"/>
                    <a:pt x="730" y="388"/>
                  </a:cubicBezTo>
                  <a:cubicBezTo>
                    <a:pt x="458" y="612"/>
                    <a:pt x="458" y="1026"/>
                    <a:pt x="726" y="1250"/>
                  </a:cubicBezTo>
                  <a:cubicBezTo>
                    <a:pt x="620" y="1213"/>
                    <a:pt x="521" y="1162"/>
                    <a:pt x="437" y="1110"/>
                  </a:cubicBezTo>
                  <a:cubicBezTo>
                    <a:pt x="455" y="1026"/>
                    <a:pt x="455" y="1026"/>
                    <a:pt x="455" y="1026"/>
                  </a:cubicBezTo>
                  <a:cubicBezTo>
                    <a:pt x="458" y="1011"/>
                    <a:pt x="451" y="993"/>
                    <a:pt x="437" y="989"/>
                  </a:cubicBezTo>
                  <a:cubicBezTo>
                    <a:pt x="418" y="978"/>
                    <a:pt x="396" y="989"/>
                    <a:pt x="393" y="1011"/>
                  </a:cubicBezTo>
                  <a:cubicBezTo>
                    <a:pt x="381" y="1074"/>
                    <a:pt x="381" y="1074"/>
                    <a:pt x="381" y="1074"/>
                  </a:cubicBezTo>
                  <a:cubicBezTo>
                    <a:pt x="268" y="997"/>
                    <a:pt x="158" y="905"/>
                    <a:pt x="73" y="821"/>
                  </a:cubicBezTo>
                  <a:cubicBezTo>
                    <a:pt x="88" y="806"/>
                    <a:pt x="110" y="784"/>
                    <a:pt x="139" y="754"/>
                  </a:cubicBezTo>
                  <a:cubicBezTo>
                    <a:pt x="150" y="744"/>
                    <a:pt x="154" y="729"/>
                    <a:pt x="147" y="714"/>
                  </a:cubicBezTo>
                  <a:cubicBezTo>
                    <a:pt x="136" y="696"/>
                    <a:pt x="114" y="696"/>
                    <a:pt x="99" y="707"/>
                  </a:cubicBezTo>
                  <a:cubicBezTo>
                    <a:pt x="41" y="762"/>
                    <a:pt x="7" y="798"/>
                    <a:pt x="7" y="798"/>
                  </a:cubicBezTo>
                  <a:cubicBezTo>
                    <a:pt x="-3" y="810"/>
                    <a:pt x="-3" y="828"/>
                    <a:pt x="7" y="842"/>
                  </a:cubicBezTo>
                  <a:cubicBezTo>
                    <a:pt x="11" y="846"/>
                    <a:pt x="129" y="978"/>
                    <a:pt x="319" y="1110"/>
                  </a:cubicBezTo>
                  <a:cubicBezTo>
                    <a:pt x="334" y="1118"/>
                    <a:pt x="349" y="1129"/>
                    <a:pt x="367" y="1140"/>
                  </a:cubicBezTo>
                  <a:cubicBezTo>
                    <a:pt x="326" y="1316"/>
                    <a:pt x="326" y="1316"/>
                    <a:pt x="326" y="1316"/>
                  </a:cubicBezTo>
                  <a:cubicBezTo>
                    <a:pt x="161" y="1316"/>
                    <a:pt x="161" y="1316"/>
                    <a:pt x="161" y="1316"/>
                  </a:cubicBezTo>
                  <a:cubicBezTo>
                    <a:pt x="147" y="1316"/>
                    <a:pt x="132" y="1326"/>
                    <a:pt x="129" y="1341"/>
                  </a:cubicBezTo>
                  <a:cubicBezTo>
                    <a:pt x="129" y="1360"/>
                    <a:pt x="143" y="1378"/>
                    <a:pt x="161" y="1378"/>
                  </a:cubicBezTo>
                  <a:cubicBezTo>
                    <a:pt x="352" y="1378"/>
                    <a:pt x="352" y="1378"/>
                    <a:pt x="352" y="1378"/>
                  </a:cubicBezTo>
                  <a:cubicBezTo>
                    <a:pt x="370" y="1378"/>
                    <a:pt x="381" y="1367"/>
                    <a:pt x="385" y="1352"/>
                  </a:cubicBezTo>
                  <a:cubicBezTo>
                    <a:pt x="425" y="1176"/>
                    <a:pt x="425" y="1176"/>
                    <a:pt x="425" y="1176"/>
                  </a:cubicBezTo>
                  <a:cubicBezTo>
                    <a:pt x="865" y="1440"/>
                    <a:pt x="1283" y="1451"/>
                    <a:pt x="1742" y="1176"/>
                  </a:cubicBezTo>
                  <a:cubicBezTo>
                    <a:pt x="1811" y="1484"/>
                    <a:pt x="1811" y="1484"/>
                    <a:pt x="1811" y="1484"/>
                  </a:cubicBezTo>
                  <a:cubicBezTo>
                    <a:pt x="1815" y="1499"/>
                    <a:pt x="1826" y="1510"/>
                    <a:pt x="1841" y="1510"/>
                  </a:cubicBezTo>
                  <a:cubicBezTo>
                    <a:pt x="1977" y="1510"/>
                    <a:pt x="1977" y="1510"/>
                    <a:pt x="1977" y="1510"/>
                  </a:cubicBezTo>
                  <a:cubicBezTo>
                    <a:pt x="1987" y="1550"/>
                    <a:pt x="2031" y="1579"/>
                    <a:pt x="2075" y="1576"/>
                  </a:cubicBezTo>
                  <a:cubicBezTo>
                    <a:pt x="2123" y="1569"/>
                    <a:pt x="2160" y="1532"/>
                    <a:pt x="2163" y="1488"/>
                  </a:cubicBezTo>
                  <a:cubicBezTo>
                    <a:pt x="2171" y="1429"/>
                    <a:pt x="2123" y="1382"/>
                    <a:pt x="2068" y="1382"/>
                  </a:cubicBezTo>
                  <a:moveTo>
                    <a:pt x="587" y="817"/>
                  </a:moveTo>
                  <a:lnTo>
                    <a:pt x="587" y="817"/>
                  </a:lnTo>
                  <a:cubicBezTo>
                    <a:pt x="587" y="546"/>
                    <a:pt x="810" y="326"/>
                    <a:pt x="1082" y="326"/>
                  </a:cubicBezTo>
                  <a:cubicBezTo>
                    <a:pt x="1353" y="326"/>
                    <a:pt x="1577" y="546"/>
                    <a:pt x="1577" y="817"/>
                  </a:cubicBezTo>
                  <a:cubicBezTo>
                    <a:pt x="1577" y="1092"/>
                    <a:pt x="1353" y="1312"/>
                    <a:pt x="1082" y="1312"/>
                  </a:cubicBezTo>
                  <a:cubicBezTo>
                    <a:pt x="810" y="1312"/>
                    <a:pt x="587" y="1092"/>
                    <a:pt x="587" y="817"/>
                  </a:cubicBezTo>
                  <a:moveTo>
                    <a:pt x="2068" y="1510"/>
                  </a:moveTo>
                  <a:lnTo>
                    <a:pt x="2068" y="1510"/>
                  </a:lnTo>
                  <a:cubicBezTo>
                    <a:pt x="2050" y="1510"/>
                    <a:pt x="2031" y="1495"/>
                    <a:pt x="2031" y="1477"/>
                  </a:cubicBezTo>
                  <a:cubicBezTo>
                    <a:pt x="2031" y="1458"/>
                    <a:pt x="2050" y="1444"/>
                    <a:pt x="2068" y="1444"/>
                  </a:cubicBezTo>
                  <a:cubicBezTo>
                    <a:pt x="2086" y="1444"/>
                    <a:pt x="2101" y="1458"/>
                    <a:pt x="2101" y="1477"/>
                  </a:cubicBezTo>
                  <a:cubicBezTo>
                    <a:pt x="2101" y="1495"/>
                    <a:pt x="2086" y="1510"/>
                    <a:pt x="2068" y="1510"/>
                  </a:cubicBezTo>
                  <a:close/>
                </a:path>
              </a:pathLst>
            </a:custGeom>
            <a:solidFill>
              <a:schemeClr val="lt1"/>
            </a:solidFill>
            <a:ln>
              <a:noFill/>
            </a:ln>
          </p:spPr>
          <p:txBody>
            <a:bodyPr anchorCtr="1" anchor="ctr" bIns="45000" lIns="90000" spcFirstLastPara="1" rIns="90000" wrap="square" tIns="4500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405" name="Google Shape;405;p39"/>
            <p:cNvSpPr/>
            <p:nvPr/>
          </p:nvSpPr>
          <p:spPr>
            <a:xfrm>
              <a:off x="5797081" y="1412337"/>
              <a:ext cx="54662" cy="15335"/>
            </a:xfrm>
            <a:custGeom>
              <a:rect b="b" l="l" r="r" t="t"/>
              <a:pathLst>
                <a:path extrusionOk="0" h="62" w="221">
                  <a:moveTo>
                    <a:pt x="30" y="62"/>
                  </a:moveTo>
                  <a:lnTo>
                    <a:pt x="30" y="62"/>
                  </a:lnTo>
                  <a:cubicBezTo>
                    <a:pt x="187" y="62"/>
                    <a:pt x="187" y="62"/>
                    <a:pt x="187" y="62"/>
                  </a:cubicBezTo>
                  <a:cubicBezTo>
                    <a:pt x="206" y="62"/>
                    <a:pt x="220" y="51"/>
                    <a:pt x="220" y="36"/>
                  </a:cubicBezTo>
                  <a:cubicBezTo>
                    <a:pt x="224" y="14"/>
                    <a:pt x="210" y="0"/>
                    <a:pt x="191" y="0"/>
                  </a:cubicBezTo>
                  <a:cubicBezTo>
                    <a:pt x="34" y="0"/>
                    <a:pt x="34" y="0"/>
                    <a:pt x="34" y="0"/>
                  </a:cubicBezTo>
                  <a:cubicBezTo>
                    <a:pt x="15" y="0"/>
                    <a:pt x="0" y="10"/>
                    <a:pt x="0" y="25"/>
                  </a:cubicBezTo>
                  <a:cubicBezTo>
                    <a:pt x="-3" y="47"/>
                    <a:pt x="11" y="62"/>
                    <a:pt x="30" y="62"/>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sp>
          <p:nvSpPr>
            <p:cNvPr id="406" name="Google Shape;406;p39"/>
            <p:cNvSpPr/>
            <p:nvPr/>
          </p:nvSpPr>
          <p:spPr>
            <a:xfrm>
              <a:off x="5797081" y="1379688"/>
              <a:ext cx="35370" cy="15335"/>
            </a:xfrm>
            <a:custGeom>
              <a:rect b="b" l="l" r="r" t="t"/>
              <a:pathLst>
                <a:path extrusionOk="0" h="62" w="143">
                  <a:moveTo>
                    <a:pt x="30" y="62"/>
                  </a:moveTo>
                  <a:lnTo>
                    <a:pt x="30" y="62"/>
                  </a:lnTo>
                  <a:cubicBezTo>
                    <a:pt x="110" y="62"/>
                    <a:pt x="110" y="62"/>
                    <a:pt x="110" y="62"/>
                  </a:cubicBezTo>
                  <a:cubicBezTo>
                    <a:pt x="129" y="62"/>
                    <a:pt x="143" y="51"/>
                    <a:pt x="143" y="32"/>
                  </a:cubicBezTo>
                  <a:cubicBezTo>
                    <a:pt x="143" y="14"/>
                    <a:pt x="129" y="0"/>
                    <a:pt x="110" y="0"/>
                  </a:cubicBezTo>
                  <a:cubicBezTo>
                    <a:pt x="30" y="0"/>
                    <a:pt x="30" y="0"/>
                    <a:pt x="30" y="0"/>
                  </a:cubicBezTo>
                  <a:cubicBezTo>
                    <a:pt x="15" y="0"/>
                    <a:pt x="0" y="14"/>
                    <a:pt x="0" y="32"/>
                  </a:cubicBezTo>
                  <a:cubicBezTo>
                    <a:pt x="0" y="51"/>
                    <a:pt x="15" y="62"/>
                    <a:pt x="30" y="62"/>
                  </a:cubicBezTo>
                  <a:close/>
                </a:path>
              </a:pathLst>
            </a:custGeom>
            <a:solidFill>
              <a:schemeClr val="lt1"/>
            </a:solidFill>
            <a:ln>
              <a:noFill/>
            </a:ln>
          </p:spPr>
          <p:txBody>
            <a:bodyPr anchorCtr="1" anchor="ctr" bIns="0" lIns="90000" spcFirstLastPara="1" rIns="90000" wrap="square" tIns="0">
              <a:noAutofit/>
            </a:bodyPr>
            <a:lstStyle/>
            <a:p>
              <a:pPr indent="0" lvl="0" marL="0" marR="0" rtl="0" algn="l">
                <a:spcBef>
                  <a:spcPts val="0"/>
                </a:spcBef>
                <a:spcAft>
                  <a:spcPts val="0"/>
                </a:spcAft>
                <a:buNone/>
              </a:pPr>
              <a:r>
                <a:t/>
              </a:r>
              <a:endParaRPr b="0" sz="1800" strike="noStrike">
                <a:solidFill>
                  <a:srgbClr val="FFFFFF"/>
                </a:solidFill>
                <a:latin typeface="Arial"/>
                <a:ea typeface="Arial"/>
                <a:cs typeface="Aria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40"/>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C</a:t>
            </a:r>
            <a:r>
              <a:rPr lang="zh-CN"/>
              <a:t>lient needs</a:t>
            </a:r>
            <a:endParaRPr/>
          </a:p>
        </p:txBody>
      </p:sp>
      <p:sp>
        <p:nvSpPr>
          <p:cNvPr id="412" name="Google Shape;412;p40"/>
          <p:cNvSpPr txBox="1"/>
          <p:nvPr/>
        </p:nvSpPr>
        <p:spPr>
          <a:xfrm>
            <a:off x="720000" y="1239850"/>
            <a:ext cx="6743700" cy="2934300"/>
          </a:xfrm>
          <a:prstGeom prst="rect">
            <a:avLst/>
          </a:prstGeom>
          <a:noFill/>
          <a:ln>
            <a:noFill/>
          </a:ln>
        </p:spPr>
        <p:txBody>
          <a:bodyPr anchorCtr="0" anchor="t" bIns="91425" lIns="91425" spcFirstLastPara="1" rIns="91425" wrap="square" tIns="91425">
            <a:spAutoFit/>
          </a:bodyPr>
          <a:lstStyle/>
          <a:p>
            <a:pPr indent="-323850" lvl="0" marL="457200" rtl="0" algn="l">
              <a:lnSpc>
                <a:spcPct val="218181"/>
              </a:lnSpc>
              <a:spcBef>
                <a:spcPts val="0"/>
              </a:spcBef>
              <a:spcAft>
                <a:spcPts val="0"/>
              </a:spcAft>
              <a:buClr>
                <a:schemeClr val="dk1"/>
              </a:buClr>
              <a:buSzPts val="1500"/>
              <a:buFont typeface="Times New Roman"/>
              <a:buChar char="●"/>
            </a:pPr>
            <a:r>
              <a:rPr lang="zh-CN" sz="1500">
                <a:solidFill>
                  <a:schemeClr val="dk1"/>
                </a:solidFill>
                <a:latin typeface="Times New Roman"/>
                <a:ea typeface="Times New Roman"/>
                <a:cs typeface="Times New Roman"/>
                <a:sym typeface="Times New Roman"/>
              </a:rPr>
              <a:t>Does not affect client's comfort/ mobility</a:t>
            </a:r>
            <a:endParaRPr sz="1500">
              <a:solidFill>
                <a:schemeClr val="dk1"/>
              </a:solidFill>
              <a:latin typeface="Times New Roman"/>
              <a:ea typeface="Times New Roman"/>
              <a:cs typeface="Times New Roman"/>
              <a:sym typeface="Times New Roman"/>
            </a:endParaRPr>
          </a:p>
          <a:p>
            <a:pPr indent="-323850" lvl="0" marL="457200" rtl="0" algn="l">
              <a:lnSpc>
                <a:spcPct val="218181"/>
              </a:lnSpc>
              <a:spcBef>
                <a:spcPts val="0"/>
              </a:spcBef>
              <a:spcAft>
                <a:spcPts val="0"/>
              </a:spcAft>
              <a:buClr>
                <a:schemeClr val="dk1"/>
              </a:buClr>
              <a:buSzPts val="1500"/>
              <a:buFont typeface="Times New Roman"/>
              <a:buChar char="●"/>
            </a:pPr>
            <a:r>
              <a:rPr lang="zh-CN" sz="1500">
                <a:solidFill>
                  <a:schemeClr val="dk1"/>
                </a:solidFill>
                <a:latin typeface="Times New Roman"/>
                <a:ea typeface="Times New Roman"/>
                <a:cs typeface="Times New Roman"/>
                <a:sym typeface="Times New Roman"/>
              </a:rPr>
              <a:t>Stability of camera when wheelchair moving</a:t>
            </a:r>
            <a:endParaRPr sz="1500">
              <a:solidFill>
                <a:schemeClr val="dk1"/>
              </a:solidFill>
              <a:latin typeface="Times New Roman"/>
              <a:ea typeface="Times New Roman"/>
              <a:cs typeface="Times New Roman"/>
              <a:sym typeface="Times New Roman"/>
            </a:endParaRPr>
          </a:p>
          <a:p>
            <a:pPr indent="-323850" lvl="0" marL="457200" rtl="0" algn="l">
              <a:lnSpc>
                <a:spcPct val="218181"/>
              </a:lnSpc>
              <a:spcBef>
                <a:spcPts val="0"/>
              </a:spcBef>
              <a:spcAft>
                <a:spcPts val="0"/>
              </a:spcAft>
              <a:buClr>
                <a:schemeClr val="dk1"/>
              </a:buClr>
              <a:buSzPts val="1500"/>
              <a:buFont typeface="Times New Roman"/>
              <a:buChar char="●"/>
            </a:pPr>
            <a:r>
              <a:rPr lang="zh-CN" sz="1500">
                <a:solidFill>
                  <a:schemeClr val="dk1"/>
                </a:solidFill>
                <a:latin typeface="Times New Roman"/>
                <a:ea typeface="Times New Roman"/>
                <a:cs typeface="Times New Roman"/>
                <a:sym typeface="Times New Roman"/>
              </a:rPr>
              <a:t>Will be able to start/stop/turn on/turn off camera/recording</a:t>
            </a:r>
            <a:endParaRPr sz="1500">
              <a:solidFill>
                <a:schemeClr val="dk1"/>
              </a:solidFill>
              <a:latin typeface="Times New Roman"/>
              <a:ea typeface="Times New Roman"/>
              <a:cs typeface="Times New Roman"/>
              <a:sym typeface="Times New Roman"/>
            </a:endParaRPr>
          </a:p>
          <a:p>
            <a:pPr indent="-323850" lvl="0" marL="457200" rtl="0" algn="l">
              <a:lnSpc>
                <a:spcPct val="218181"/>
              </a:lnSpc>
              <a:spcBef>
                <a:spcPts val="0"/>
              </a:spcBef>
              <a:spcAft>
                <a:spcPts val="0"/>
              </a:spcAft>
              <a:buClr>
                <a:schemeClr val="dk1"/>
              </a:buClr>
              <a:buSzPts val="1500"/>
              <a:buFont typeface="Times New Roman"/>
              <a:buChar char="●"/>
            </a:pPr>
            <a:r>
              <a:rPr lang="zh-CN" sz="1500">
                <a:solidFill>
                  <a:schemeClr val="dk1"/>
                </a:solidFill>
                <a:latin typeface="Times New Roman"/>
                <a:ea typeface="Times New Roman"/>
                <a:cs typeface="Times New Roman"/>
                <a:sym typeface="Times New Roman"/>
              </a:rPr>
              <a:t>Base will allow camera to rotate 360 degrees</a:t>
            </a:r>
            <a:endParaRPr sz="1500">
              <a:solidFill>
                <a:schemeClr val="dk1"/>
              </a:solidFill>
              <a:latin typeface="Times New Roman"/>
              <a:ea typeface="Times New Roman"/>
              <a:cs typeface="Times New Roman"/>
              <a:sym typeface="Times New Roman"/>
            </a:endParaRPr>
          </a:p>
          <a:p>
            <a:pPr indent="-323850" lvl="0" marL="457200" rtl="0" algn="l">
              <a:lnSpc>
                <a:spcPct val="218181"/>
              </a:lnSpc>
              <a:spcBef>
                <a:spcPts val="0"/>
              </a:spcBef>
              <a:spcAft>
                <a:spcPts val="0"/>
              </a:spcAft>
              <a:buClr>
                <a:schemeClr val="dk1"/>
              </a:buClr>
              <a:buSzPts val="1500"/>
              <a:buFont typeface="Times New Roman"/>
              <a:buChar char="●"/>
            </a:pPr>
            <a:r>
              <a:rPr lang="zh-CN" sz="1500">
                <a:solidFill>
                  <a:schemeClr val="dk1"/>
                </a:solidFill>
                <a:latin typeface="Times New Roman"/>
                <a:ea typeface="Times New Roman"/>
                <a:cs typeface="Times New Roman"/>
                <a:sym typeface="Times New Roman"/>
              </a:rPr>
              <a:t>Base's height can be adjusted</a:t>
            </a:r>
            <a:endParaRPr sz="1500">
              <a:solidFill>
                <a:schemeClr val="dk1"/>
              </a:solidFill>
              <a:latin typeface="Times New Roman"/>
              <a:ea typeface="Times New Roman"/>
              <a:cs typeface="Times New Roman"/>
              <a:sym typeface="Times New Roman"/>
            </a:endParaRPr>
          </a:p>
          <a:p>
            <a:pPr indent="-323850" lvl="0" marL="457200" rtl="0" algn="l">
              <a:lnSpc>
                <a:spcPct val="218181"/>
              </a:lnSpc>
              <a:spcBef>
                <a:spcPts val="0"/>
              </a:spcBef>
              <a:spcAft>
                <a:spcPts val="0"/>
              </a:spcAft>
              <a:buClr>
                <a:schemeClr val="dk1"/>
              </a:buClr>
              <a:buSzPts val="1500"/>
              <a:buFont typeface="Times New Roman"/>
              <a:buChar char="●"/>
            </a:pPr>
            <a:r>
              <a:rPr lang="zh-CN" sz="1500">
                <a:solidFill>
                  <a:schemeClr val="dk1"/>
                </a:solidFill>
                <a:latin typeface="Times New Roman"/>
                <a:ea typeface="Times New Roman"/>
                <a:cs typeface="Times New Roman"/>
                <a:sym typeface="Times New Roman"/>
              </a:rPr>
              <a:t>Will be able to transfer device to another wheelchair</a:t>
            </a:r>
            <a:endParaRPr sz="1200">
              <a:solidFill>
                <a:schemeClr val="dk1"/>
              </a:solidFill>
              <a:latin typeface="Barlow"/>
              <a:ea typeface="Barlow"/>
              <a:cs typeface="Barlow"/>
              <a:sym typeface="Barlow"/>
            </a:endParaRPr>
          </a:p>
        </p:txBody>
      </p:sp>
      <p:pic>
        <p:nvPicPr>
          <p:cNvPr id="413" name="Google Shape;413;p40"/>
          <p:cNvPicPr preferRelativeResize="0"/>
          <p:nvPr/>
        </p:nvPicPr>
        <p:blipFill rotWithShape="1">
          <a:blip r:embed="rId3">
            <a:alphaModFix/>
          </a:blip>
          <a:srcRect b="10604" l="11223" r="11215" t="10612"/>
          <a:stretch/>
        </p:blipFill>
        <p:spPr>
          <a:xfrm>
            <a:off x="6173613" y="1564050"/>
            <a:ext cx="2250399" cy="22859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41"/>
          <p:cNvSpPr txBox="1"/>
          <p:nvPr>
            <p:ph type="title"/>
          </p:nvPr>
        </p:nvSpPr>
        <p:spPr>
          <a:xfrm>
            <a:off x="709200" y="306275"/>
            <a:ext cx="7725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 Benchmarking </a:t>
            </a:r>
            <a:endParaRPr/>
          </a:p>
          <a:p>
            <a:pPr indent="0" lvl="0" marL="0" rtl="0" algn="l">
              <a:spcBef>
                <a:spcPts val="0"/>
              </a:spcBef>
              <a:spcAft>
                <a:spcPts val="0"/>
              </a:spcAft>
              <a:buNone/>
            </a:pPr>
            <a:r>
              <a:rPr lang="zh-CN"/>
              <a:t>- OpenUV vs. Market Solutions</a:t>
            </a:r>
            <a:endParaRPr/>
          </a:p>
        </p:txBody>
      </p:sp>
      <p:graphicFrame>
        <p:nvGraphicFramePr>
          <p:cNvPr id="419" name="Google Shape;419;p41"/>
          <p:cNvGraphicFramePr/>
          <p:nvPr/>
        </p:nvGraphicFramePr>
        <p:xfrm>
          <a:off x="709200" y="1472400"/>
          <a:ext cx="3000000" cy="3000000"/>
        </p:xfrm>
        <a:graphic>
          <a:graphicData uri="http://schemas.openxmlformats.org/drawingml/2006/table">
            <a:tbl>
              <a:tblPr>
                <a:noFill/>
                <a:tableStyleId>{953AD17B-F4E2-40B0-B761-F459EDDA5B35}</a:tableStyleId>
              </a:tblPr>
              <a:tblGrid>
                <a:gridCol w="1931400"/>
                <a:gridCol w="1931400"/>
                <a:gridCol w="1931400"/>
                <a:gridCol w="1931400"/>
              </a:tblGrid>
              <a:tr h="381000">
                <a:tc>
                  <a:txBody>
                    <a:bodyPr/>
                    <a:lstStyle/>
                    <a:p>
                      <a:pPr indent="0" lvl="0" marL="0" rtl="0" algn="l">
                        <a:spcBef>
                          <a:spcPts val="0"/>
                        </a:spcBef>
                        <a:spcAft>
                          <a:spcPts val="0"/>
                        </a:spcAft>
                        <a:buNone/>
                      </a:pPr>
                      <a:r>
                        <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Versatility</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Weight Support</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Ease of Use</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r>
              <a:tr h="381000">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OpenUV</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Customizable, motion-control features</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Supports standard camera weights</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Multiple control methods, quick adjustments</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r>
              <a:tr h="381000">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ALZO Wheelchair Camera Mount</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Mounts to various post sizes, flexible arm for positioning</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Up to 8 pounds</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Extra hardware for customization, may require tools</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r>
              <a:tr h="381000">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Rehadapt Wheelchair Mounts</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"Monty 3D," "Hybrid 3D," "Light 3D" for various devices</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Different models for specific weight ranges</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Modular, tool-less adjustment</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r>
              <a:tr h="381000">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RAM Mounts</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Ball and socket design, versatile bases compatibility</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Specific details needed</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zh-CN" sz="1300">
                          <a:solidFill>
                            <a:schemeClr val="dk1"/>
                          </a:solidFill>
                          <a:highlight>
                            <a:schemeClr val="dk2"/>
                          </a:highlight>
                          <a:latin typeface="Times New Roman"/>
                          <a:ea typeface="Times New Roman"/>
                          <a:cs typeface="Times New Roman"/>
                          <a:sym typeface="Times New Roman"/>
                        </a:rPr>
                        <a:t>Quick release, swivel features, potential tool-less operation</a:t>
                      </a:r>
                      <a:endParaRPr sz="1300">
                        <a:solidFill>
                          <a:schemeClr val="dk1"/>
                        </a:solidFill>
                        <a:highlight>
                          <a:schemeClr val="dk2"/>
                        </a:highlight>
                        <a:latin typeface="Times New Roman"/>
                        <a:ea typeface="Times New Roman"/>
                        <a:cs typeface="Times New Roman"/>
                        <a:sym typeface="Times New Roman"/>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42"/>
          <p:cNvSpPr txBox="1"/>
          <p:nvPr>
            <p:ph type="title"/>
          </p:nvPr>
        </p:nvSpPr>
        <p:spPr>
          <a:xfrm>
            <a:off x="467050" y="3106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Decision Made</a:t>
            </a:r>
            <a:r>
              <a:rPr lang="zh-CN"/>
              <a:t>:</a:t>
            </a:r>
            <a:endParaRPr/>
          </a:p>
          <a:p>
            <a:pPr indent="0" lvl="0" marL="0" rtl="0" algn="l">
              <a:spcBef>
                <a:spcPts val="0"/>
              </a:spcBef>
              <a:spcAft>
                <a:spcPts val="0"/>
              </a:spcAft>
              <a:buNone/>
            </a:pPr>
            <a:r>
              <a:rPr lang="zh-CN"/>
              <a:t>Final Concept and Implementation</a:t>
            </a:r>
            <a:endParaRPr/>
          </a:p>
        </p:txBody>
      </p:sp>
      <p:sp>
        <p:nvSpPr>
          <p:cNvPr id="425" name="Google Shape;425;p42"/>
          <p:cNvSpPr txBox="1"/>
          <p:nvPr>
            <p:ph idx="1" type="subTitle"/>
          </p:nvPr>
        </p:nvSpPr>
        <p:spPr>
          <a:xfrm>
            <a:off x="4323725" y="2106700"/>
            <a:ext cx="4276800" cy="2688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Times New Roman"/>
              <a:buChar char="●"/>
            </a:pPr>
            <a:r>
              <a:rPr b="1" lang="zh-CN" sz="1800">
                <a:latin typeface="Times New Roman"/>
                <a:ea typeface="Times New Roman"/>
                <a:cs typeface="Times New Roman"/>
                <a:sym typeface="Times New Roman"/>
              </a:rPr>
              <a:t>3D printed components</a:t>
            </a:r>
            <a:endParaRPr b="1" sz="1800">
              <a:latin typeface="Times New Roman"/>
              <a:ea typeface="Times New Roman"/>
              <a:cs typeface="Times New Roman"/>
              <a:sym typeface="Times New Roman"/>
            </a:endParaRPr>
          </a:p>
          <a:p>
            <a:pPr indent="0" lvl="0" marL="457200" rtl="0" algn="l">
              <a:spcBef>
                <a:spcPts val="0"/>
              </a:spcBef>
              <a:spcAft>
                <a:spcPts val="0"/>
              </a:spcAft>
              <a:buNone/>
            </a:pPr>
            <a:r>
              <a:t/>
            </a:r>
            <a:endParaRPr b="1"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b="1" lang="zh-CN" sz="1800">
                <a:latin typeface="Times New Roman"/>
                <a:ea typeface="Times New Roman"/>
                <a:cs typeface="Times New Roman"/>
                <a:sym typeface="Times New Roman"/>
              </a:rPr>
              <a:t>NEMA stepper motors</a:t>
            </a:r>
            <a:endParaRPr b="1" sz="1800">
              <a:latin typeface="Times New Roman"/>
              <a:ea typeface="Times New Roman"/>
              <a:cs typeface="Times New Roman"/>
              <a:sym typeface="Times New Roman"/>
            </a:endParaRPr>
          </a:p>
          <a:p>
            <a:pPr indent="0" lvl="0" marL="457200" rtl="0" algn="l">
              <a:spcBef>
                <a:spcPts val="0"/>
              </a:spcBef>
              <a:spcAft>
                <a:spcPts val="0"/>
              </a:spcAft>
              <a:buNone/>
            </a:pPr>
            <a:r>
              <a:t/>
            </a:r>
            <a:endParaRPr b="1"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b="1" lang="zh-CN" sz="1800">
                <a:latin typeface="Times New Roman"/>
                <a:ea typeface="Times New Roman"/>
                <a:cs typeface="Times New Roman"/>
                <a:sym typeface="Times New Roman"/>
              </a:rPr>
              <a:t>Independent power supply with 12V/2A Input</a:t>
            </a:r>
            <a:endParaRPr b="1" sz="1800">
              <a:latin typeface="Times New Roman"/>
              <a:ea typeface="Times New Roman"/>
              <a:cs typeface="Times New Roman"/>
              <a:sym typeface="Times New Roman"/>
            </a:endParaRPr>
          </a:p>
          <a:p>
            <a:pPr indent="0" lvl="0" marL="457200" rtl="0" algn="l">
              <a:spcBef>
                <a:spcPts val="0"/>
              </a:spcBef>
              <a:spcAft>
                <a:spcPts val="0"/>
              </a:spcAft>
              <a:buNone/>
            </a:pPr>
            <a:r>
              <a:t/>
            </a:r>
            <a:endParaRPr b="1"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b="1" lang="zh-CN" sz="1800">
                <a:latin typeface="Times New Roman"/>
                <a:ea typeface="Times New Roman"/>
                <a:cs typeface="Times New Roman"/>
                <a:sym typeface="Times New Roman"/>
              </a:rPr>
              <a:t>esp32c3 microcontroller</a:t>
            </a:r>
            <a:endParaRPr b="1" sz="1800">
              <a:latin typeface="Times New Roman"/>
              <a:ea typeface="Times New Roman"/>
              <a:cs typeface="Times New Roman"/>
              <a:sym typeface="Times New Roman"/>
            </a:endParaRPr>
          </a:p>
        </p:txBody>
      </p:sp>
      <p:sp>
        <p:nvSpPr>
          <p:cNvPr id="426" name="Google Shape;426;p42"/>
          <p:cNvSpPr txBox="1"/>
          <p:nvPr>
            <p:ph idx="2" type="subTitle"/>
          </p:nvPr>
        </p:nvSpPr>
        <p:spPr>
          <a:xfrm>
            <a:off x="418853" y="2201625"/>
            <a:ext cx="3724800" cy="2399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Times New Roman"/>
              <a:buChar char="●"/>
            </a:pPr>
            <a:r>
              <a:rPr b="1" lang="zh-CN" sz="1800">
                <a:latin typeface="Times New Roman"/>
                <a:ea typeface="Times New Roman"/>
                <a:cs typeface="Times New Roman"/>
                <a:sym typeface="Times New Roman"/>
              </a:rPr>
              <a:t>Xbox Controller</a:t>
            </a:r>
            <a:endParaRPr b="1" sz="1800">
              <a:latin typeface="Times New Roman"/>
              <a:ea typeface="Times New Roman"/>
              <a:cs typeface="Times New Roman"/>
              <a:sym typeface="Times New Roman"/>
            </a:endParaRPr>
          </a:p>
          <a:p>
            <a:pPr indent="0" lvl="0" marL="457200" rtl="0" algn="l">
              <a:spcBef>
                <a:spcPts val="0"/>
              </a:spcBef>
              <a:spcAft>
                <a:spcPts val="0"/>
              </a:spcAft>
              <a:buNone/>
            </a:pPr>
            <a:r>
              <a:t/>
            </a:r>
            <a:endParaRPr b="1"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b="1" lang="zh-CN" sz="1800">
                <a:latin typeface="Times New Roman"/>
                <a:ea typeface="Times New Roman"/>
                <a:cs typeface="Times New Roman"/>
                <a:sym typeface="Times New Roman"/>
              </a:rPr>
              <a:t>Motion Detection</a:t>
            </a:r>
            <a:endParaRPr b="1" sz="1800">
              <a:latin typeface="Times New Roman"/>
              <a:ea typeface="Times New Roman"/>
              <a:cs typeface="Times New Roman"/>
              <a:sym typeface="Times New Roman"/>
            </a:endParaRPr>
          </a:p>
          <a:p>
            <a:pPr indent="0" lvl="0" marL="457200" rtl="0" algn="l">
              <a:spcBef>
                <a:spcPts val="0"/>
              </a:spcBef>
              <a:spcAft>
                <a:spcPts val="0"/>
              </a:spcAft>
              <a:buNone/>
            </a:pPr>
            <a:r>
              <a:t/>
            </a:r>
            <a:endParaRPr b="1" sz="1800">
              <a:latin typeface="Times New Roman"/>
              <a:ea typeface="Times New Roman"/>
              <a:cs typeface="Times New Roman"/>
              <a:sym typeface="Times New Roman"/>
            </a:endParaRPr>
          </a:p>
          <a:p>
            <a:pPr indent="-342900" lvl="0" marL="457200" rtl="0" algn="l">
              <a:spcBef>
                <a:spcPts val="0"/>
              </a:spcBef>
              <a:spcAft>
                <a:spcPts val="0"/>
              </a:spcAft>
              <a:buSzPts val="1800"/>
              <a:buFont typeface="Times New Roman"/>
              <a:buChar char="●"/>
            </a:pPr>
            <a:r>
              <a:rPr b="1" lang="zh-CN" sz="1800">
                <a:latin typeface="Times New Roman"/>
                <a:ea typeface="Times New Roman"/>
                <a:cs typeface="Times New Roman"/>
                <a:sym typeface="Times New Roman"/>
              </a:rPr>
              <a:t>Computer Vision / Machine Learning</a:t>
            </a:r>
            <a:endParaRPr b="1" sz="1800">
              <a:latin typeface="Times New Roman"/>
              <a:ea typeface="Times New Roman"/>
              <a:cs typeface="Times New Roman"/>
              <a:sym typeface="Times New Roman"/>
            </a:endParaRPr>
          </a:p>
        </p:txBody>
      </p:sp>
      <p:sp>
        <p:nvSpPr>
          <p:cNvPr id="427" name="Google Shape;427;p42"/>
          <p:cNvSpPr txBox="1"/>
          <p:nvPr>
            <p:ph idx="3" type="subTitle"/>
          </p:nvPr>
        </p:nvSpPr>
        <p:spPr>
          <a:xfrm>
            <a:off x="406975" y="1652788"/>
            <a:ext cx="4057200" cy="453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zh-CN" sz="2500"/>
              <a:t>Control Methods </a:t>
            </a:r>
            <a:endParaRPr sz="1400"/>
          </a:p>
        </p:txBody>
      </p:sp>
      <p:sp>
        <p:nvSpPr>
          <p:cNvPr id="428" name="Google Shape;428;p42"/>
          <p:cNvSpPr txBox="1"/>
          <p:nvPr>
            <p:ph idx="4" type="subTitle"/>
          </p:nvPr>
        </p:nvSpPr>
        <p:spPr>
          <a:xfrm>
            <a:off x="4323725" y="1652800"/>
            <a:ext cx="3787200" cy="453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zh-CN" sz="2500"/>
              <a:t>Materials and Design:</a:t>
            </a:r>
            <a:endParaRPr sz="2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p43"/>
          <p:cNvSpPr txBox="1"/>
          <p:nvPr>
            <p:ph type="title"/>
          </p:nvPr>
        </p:nvSpPr>
        <p:spPr>
          <a:xfrm>
            <a:off x="0" y="3802200"/>
            <a:ext cx="4661100" cy="134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zh-CN"/>
              <a:t>PROTOTYPE</a:t>
            </a:r>
            <a:endParaRPr/>
          </a:p>
        </p:txBody>
      </p:sp>
      <p:sp>
        <p:nvSpPr>
          <p:cNvPr id="434" name="Google Shape;434;p43"/>
          <p:cNvSpPr txBox="1"/>
          <p:nvPr>
            <p:ph idx="2" type="title"/>
          </p:nvPr>
        </p:nvSpPr>
        <p:spPr>
          <a:xfrm>
            <a:off x="1533600" y="1234125"/>
            <a:ext cx="3127500" cy="2284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zh-CN"/>
              <a:t>FULL DESIGN</a:t>
            </a:r>
            <a:endParaRPr/>
          </a:p>
        </p:txBody>
      </p:sp>
      <p:cxnSp>
        <p:nvCxnSpPr>
          <p:cNvPr id="435" name="Google Shape;435;p43"/>
          <p:cNvCxnSpPr>
            <a:endCxn id="434" idx="1"/>
          </p:cNvCxnSpPr>
          <p:nvPr/>
        </p:nvCxnSpPr>
        <p:spPr>
          <a:xfrm>
            <a:off x="-1974900" y="2376225"/>
            <a:ext cx="3508500" cy="0"/>
          </a:xfrm>
          <a:prstGeom prst="straightConnector1">
            <a:avLst/>
          </a:prstGeom>
          <a:noFill/>
          <a:ln cap="flat" cmpd="sng" w="9525">
            <a:solidFill>
              <a:schemeClr val="dk1"/>
            </a:solidFill>
            <a:prstDash val="solid"/>
            <a:round/>
            <a:headEnd len="med" w="med" type="none"/>
            <a:tailEnd len="med" w="med" type="none"/>
          </a:ln>
        </p:spPr>
      </p:cxnSp>
      <p:pic>
        <p:nvPicPr>
          <p:cNvPr id="436" name="Google Shape;436;p43"/>
          <p:cNvPicPr preferRelativeResize="0"/>
          <p:nvPr/>
        </p:nvPicPr>
        <p:blipFill>
          <a:blip r:embed="rId3">
            <a:alphaModFix/>
          </a:blip>
          <a:stretch>
            <a:fillRect/>
          </a:stretch>
        </p:blipFill>
        <p:spPr>
          <a:xfrm>
            <a:off x="5532375" y="377025"/>
            <a:ext cx="2769349" cy="45472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44"/>
          <p:cNvSpPr txBox="1"/>
          <p:nvPr>
            <p:ph type="title"/>
          </p:nvPr>
        </p:nvSpPr>
        <p:spPr>
          <a:xfrm>
            <a:off x="0" y="3802200"/>
            <a:ext cx="4661100" cy="134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zh-CN"/>
              <a:t>PROTOTYPE</a:t>
            </a:r>
            <a:endParaRPr/>
          </a:p>
        </p:txBody>
      </p:sp>
      <p:cxnSp>
        <p:nvCxnSpPr>
          <p:cNvPr id="442" name="Google Shape;442;p44"/>
          <p:cNvCxnSpPr/>
          <p:nvPr/>
        </p:nvCxnSpPr>
        <p:spPr>
          <a:xfrm flipH="1" rot="10800000">
            <a:off x="-1974900" y="2375325"/>
            <a:ext cx="2943900" cy="900"/>
          </a:xfrm>
          <a:prstGeom prst="straightConnector1">
            <a:avLst/>
          </a:prstGeom>
          <a:noFill/>
          <a:ln cap="flat" cmpd="sng" w="9525">
            <a:solidFill>
              <a:schemeClr val="dk1"/>
            </a:solidFill>
            <a:prstDash val="solid"/>
            <a:round/>
            <a:headEnd len="med" w="med" type="none"/>
            <a:tailEnd len="med" w="med" type="none"/>
          </a:ln>
        </p:spPr>
      </p:cxnSp>
      <p:pic>
        <p:nvPicPr>
          <p:cNvPr id="443" name="Google Shape;443;p44"/>
          <p:cNvPicPr preferRelativeResize="0"/>
          <p:nvPr>
            <p:ph idx="3" type="pic"/>
          </p:nvPr>
        </p:nvPicPr>
        <p:blipFill rotWithShape="1">
          <a:blip r:embed="rId3">
            <a:alphaModFix/>
          </a:blip>
          <a:srcRect b="5141" l="0" r="0" t="5132"/>
          <a:stretch/>
        </p:blipFill>
        <p:spPr>
          <a:xfrm>
            <a:off x="5510100" y="525000"/>
            <a:ext cx="2780100" cy="4093503"/>
          </a:xfrm>
          <a:prstGeom prst="rect">
            <a:avLst/>
          </a:prstGeom>
        </p:spPr>
      </p:pic>
      <p:cxnSp>
        <p:nvCxnSpPr>
          <p:cNvPr id="444" name="Google Shape;444;p44"/>
          <p:cNvCxnSpPr/>
          <p:nvPr/>
        </p:nvCxnSpPr>
        <p:spPr>
          <a:xfrm>
            <a:off x="3846798" y="977763"/>
            <a:ext cx="2415600" cy="3600"/>
          </a:xfrm>
          <a:prstGeom prst="straightConnector1">
            <a:avLst/>
          </a:prstGeom>
          <a:noFill/>
          <a:ln cap="flat" cmpd="sng" w="28575">
            <a:solidFill>
              <a:srgbClr val="FF00FF"/>
            </a:solidFill>
            <a:prstDash val="solid"/>
            <a:round/>
            <a:headEnd len="med" w="med" type="triangle"/>
            <a:tailEnd len="med" w="med" type="oval"/>
          </a:ln>
        </p:spPr>
      </p:cxnSp>
      <p:cxnSp>
        <p:nvCxnSpPr>
          <p:cNvPr id="445" name="Google Shape;445;p44"/>
          <p:cNvCxnSpPr/>
          <p:nvPr/>
        </p:nvCxnSpPr>
        <p:spPr>
          <a:xfrm>
            <a:off x="3849431" y="1653963"/>
            <a:ext cx="2412900" cy="2700"/>
          </a:xfrm>
          <a:prstGeom prst="straightConnector1">
            <a:avLst/>
          </a:prstGeom>
          <a:noFill/>
          <a:ln cap="flat" cmpd="sng" w="28575">
            <a:solidFill>
              <a:srgbClr val="FF00FF"/>
            </a:solidFill>
            <a:prstDash val="solid"/>
            <a:round/>
            <a:headEnd len="med" w="med" type="triangle"/>
            <a:tailEnd len="med" w="med" type="oval"/>
          </a:ln>
        </p:spPr>
      </p:cxnSp>
      <p:cxnSp>
        <p:nvCxnSpPr>
          <p:cNvPr id="446" name="Google Shape;446;p44"/>
          <p:cNvCxnSpPr/>
          <p:nvPr/>
        </p:nvCxnSpPr>
        <p:spPr>
          <a:xfrm>
            <a:off x="3848115" y="2783463"/>
            <a:ext cx="2412900" cy="2700"/>
          </a:xfrm>
          <a:prstGeom prst="straightConnector1">
            <a:avLst/>
          </a:prstGeom>
          <a:noFill/>
          <a:ln cap="flat" cmpd="sng" w="28575">
            <a:solidFill>
              <a:srgbClr val="FF00FF"/>
            </a:solidFill>
            <a:prstDash val="solid"/>
            <a:round/>
            <a:headEnd len="med" w="med" type="triangle"/>
            <a:tailEnd len="med" w="med" type="oval"/>
          </a:ln>
        </p:spPr>
      </p:cxnSp>
      <p:cxnSp>
        <p:nvCxnSpPr>
          <p:cNvPr id="447" name="Google Shape;447;p44"/>
          <p:cNvCxnSpPr/>
          <p:nvPr/>
        </p:nvCxnSpPr>
        <p:spPr>
          <a:xfrm>
            <a:off x="3849424" y="4039638"/>
            <a:ext cx="2412900" cy="2700"/>
          </a:xfrm>
          <a:prstGeom prst="straightConnector1">
            <a:avLst/>
          </a:prstGeom>
          <a:noFill/>
          <a:ln cap="flat" cmpd="sng" w="28575">
            <a:solidFill>
              <a:srgbClr val="FF00FF"/>
            </a:solidFill>
            <a:prstDash val="solid"/>
            <a:round/>
            <a:headEnd len="med" w="med" type="triangle"/>
            <a:tailEnd len="med" w="med" type="oval"/>
          </a:ln>
        </p:spPr>
      </p:cxnSp>
      <p:sp>
        <p:nvSpPr>
          <p:cNvPr id="448" name="Google Shape;448;p44"/>
          <p:cNvSpPr txBox="1"/>
          <p:nvPr>
            <p:ph idx="4294967295" type="subTitle"/>
          </p:nvPr>
        </p:nvSpPr>
        <p:spPr>
          <a:xfrm>
            <a:off x="1006700" y="750975"/>
            <a:ext cx="2490600" cy="457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zh-CN" sz="1400"/>
              <a:t>Camera Pitch Angle Controll</a:t>
            </a:r>
            <a:endParaRPr b="1" sz="1400"/>
          </a:p>
        </p:txBody>
      </p:sp>
      <p:sp>
        <p:nvSpPr>
          <p:cNvPr id="449" name="Google Shape;449;p44"/>
          <p:cNvSpPr txBox="1"/>
          <p:nvPr>
            <p:ph idx="4294967295" type="subTitle"/>
          </p:nvPr>
        </p:nvSpPr>
        <p:spPr>
          <a:xfrm>
            <a:off x="1006700" y="1426750"/>
            <a:ext cx="2490600" cy="457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zh-CN" sz="1400"/>
              <a:t>Camera Rotation </a:t>
            </a:r>
            <a:endParaRPr b="1" sz="1400"/>
          </a:p>
          <a:p>
            <a:pPr indent="0" lvl="0" marL="0" rtl="0" algn="ctr">
              <a:spcBef>
                <a:spcPts val="0"/>
              </a:spcBef>
              <a:spcAft>
                <a:spcPts val="0"/>
              </a:spcAft>
              <a:buNone/>
            </a:pPr>
            <a:r>
              <a:rPr b="1" lang="zh-CN" sz="1400"/>
              <a:t>(Yaw Angle) Controll</a:t>
            </a:r>
            <a:endParaRPr b="1" sz="1400"/>
          </a:p>
        </p:txBody>
      </p:sp>
      <p:sp>
        <p:nvSpPr>
          <p:cNvPr id="450" name="Google Shape;450;p44"/>
          <p:cNvSpPr txBox="1"/>
          <p:nvPr>
            <p:ph idx="4294967295" type="subTitle"/>
          </p:nvPr>
        </p:nvSpPr>
        <p:spPr>
          <a:xfrm>
            <a:off x="1006700" y="2614463"/>
            <a:ext cx="2490600" cy="457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zh-CN" sz="1400"/>
              <a:t>Camera Height Controll</a:t>
            </a:r>
            <a:endParaRPr b="1" sz="1400"/>
          </a:p>
        </p:txBody>
      </p:sp>
      <p:sp>
        <p:nvSpPr>
          <p:cNvPr id="451" name="Google Shape;451;p44"/>
          <p:cNvSpPr txBox="1"/>
          <p:nvPr>
            <p:ph idx="4294967295" type="subTitle"/>
          </p:nvPr>
        </p:nvSpPr>
        <p:spPr>
          <a:xfrm>
            <a:off x="1044200" y="3812400"/>
            <a:ext cx="2415600" cy="457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zh-CN" sz="1400"/>
              <a:t>System Pedestal</a:t>
            </a:r>
            <a:endParaRPr b="1" sz="1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45"/>
          <p:cNvSpPr txBox="1"/>
          <p:nvPr>
            <p:ph type="title"/>
          </p:nvPr>
        </p:nvSpPr>
        <p:spPr>
          <a:xfrm>
            <a:off x="720000" y="5395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zh-CN"/>
              <a:t>Controlling Method</a:t>
            </a:r>
            <a:endParaRPr/>
          </a:p>
        </p:txBody>
      </p:sp>
      <p:sp>
        <p:nvSpPr>
          <p:cNvPr id="457" name="Google Shape;457;p45"/>
          <p:cNvSpPr txBox="1"/>
          <p:nvPr>
            <p:ph idx="1" type="subTitle"/>
          </p:nvPr>
        </p:nvSpPr>
        <p:spPr>
          <a:xfrm>
            <a:off x="3632375" y="1226000"/>
            <a:ext cx="4690800" cy="1027200"/>
          </a:xfrm>
          <a:prstGeom prst="rect">
            <a:avLst/>
          </a:prstGeom>
        </p:spPr>
        <p:txBody>
          <a:bodyPr anchorCtr="0" anchor="ctr" bIns="91425" lIns="91425" spcFirstLastPara="1" rIns="91425" wrap="square" tIns="91425">
            <a:noAutofit/>
          </a:bodyPr>
          <a:lstStyle/>
          <a:p>
            <a:pPr indent="0" lvl="0" marL="0" rtl="0" algn="just">
              <a:lnSpc>
                <a:spcPct val="115000"/>
              </a:lnSpc>
              <a:spcBef>
                <a:spcPts val="0"/>
              </a:spcBef>
              <a:spcAft>
                <a:spcPts val="0"/>
              </a:spcAft>
              <a:buNone/>
            </a:pPr>
            <a:r>
              <a:rPr lang="zh-CN"/>
              <a:t>The caregiver can use the xbox controller to control the rotation of the stepper motors.</a:t>
            </a:r>
            <a:endParaRPr/>
          </a:p>
          <a:p>
            <a:pPr indent="0" lvl="0" marL="0" rtl="0" algn="l">
              <a:spcBef>
                <a:spcPts val="0"/>
              </a:spcBef>
              <a:spcAft>
                <a:spcPts val="0"/>
              </a:spcAft>
              <a:buNone/>
            </a:pPr>
            <a:r>
              <a:t/>
            </a:r>
            <a:endParaRPr/>
          </a:p>
        </p:txBody>
      </p:sp>
      <p:sp>
        <p:nvSpPr>
          <p:cNvPr id="458" name="Google Shape;458;p45"/>
          <p:cNvSpPr txBox="1"/>
          <p:nvPr>
            <p:ph idx="5" type="subTitle"/>
          </p:nvPr>
        </p:nvSpPr>
        <p:spPr>
          <a:xfrm>
            <a:off x="908075" y="1226000"/>
            <a:ext cx="2724300" cy="749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zh-CN" sz="1500"/>
              <a:t>Method A - Xbox Controller</a:t>
            </a:r>
            <a:endParaRPr/>
          </a:p>
        </p:txBody>
      </p:sp>
      <p:sp>
        <p:nvSpPr>
          <p:cNvPr id="459" name="Google Shape;459;p45"/>
          <p:cNvSpPr txBox="1"/>
          <p:nvPr>
            <p:ph idx="6" type="subTitle"/>
          </p:nvPr>
        </p:nvSpPr>
        <p:spPr>
          <a:xfrm>
            <a:off x="908075" y="2798750"/>
            <a:ext cx="2724300" cy="749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zh-CN" sz="1500"/>
              <a:t>Method C - Computer Vision / Machine Learning</a:t>
            </a:r>
            <a:endParaRPr/>
          </a:p>
        </p:txBody>
      </p:sp>
      <p:sp>
        <p:nvSpPr>
          <p:cNvPr id="460" name="Google Shape;460;p45"/>
          <p:cNvSpPr txBox="1"/>
          <p:nvPr>
            <p:ph idx="7" type="subTitle"/>
          </p:nvPr>
        </p:nvSpPr>
        <p:spPr>
          <a:xfrm>
            <a:off x="908075" y="1975700"/>
            <a:ext cx="2724300" cy="749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zh-CN" sz="1500"/>
              <a:t>Method B - Motion Detection</a:t>
            </a:r>
            <a:endParaRPr/>
          </a:p>
        </p:txBody>
      </p:sp>
      <p:sp>
        <p:nvSpPr>
          <p:cNvPr id="461" name="Google Shape;461;p45"/>
          <p:cNvSpPr txBox="1"/>
          <p:nvPr>
            <p:ph idx="1" type="subTitle"/>
          </p:nvPr>
        </p:nvSpPr>
        <p:spPr>
          <a:xfrm>
            <a:off x="3632375" y="1975700"/>
            <a:ext cx="4690800" cy="1027200"/>
          </a:xfrm>
          <a:prstGeom prst="rect">
            <a:avLst/>
          </a:prstGeom>
        </p:spPr>
        <p:txBody>
          <a:bodyPr anchorCtr="0" anchor="ctr" bIns="91425" lIns="91425" spcFirstLastPara="1" rIns="91425" wrap="square" tIns="91425">
            <a:noAutofit/>
          </a:bodyPr>
          <a:lstStyle/>
          <a:p>
            <a:pPr indent="0" lvl="0" marL="0" rtl="0" algn="just">
              <a:lnSpc>
                <a:spcPct val="115000"/>
              </a:lnSpc>
              <a:spcBef>
                <a:spcPts val="0"/>
              </a:spcBef>
              <a:spcAft>
                <a:spcPts val="0"/>
              </a:spcAft>
              <a:buNone/>
            </a:pPr>
            <a:r>
              <a:rPr lang="zh-CN"/>
              <a:t>With multiple motion sensor device, we are able to create a dynamic model of user’s motion. Motions can be input into the controller as different instructions to drive the motor to respond.</a:t>
            </a:r>
            <a:endParaRPr/>
          </a:p>
          <a:p>
            <a:pPr indent="0" lvl="0" marL="0" rtl="0" algn="l">
              <a:spcBef>
                <a:spcPts val="0"/>
              </a:spcBef>
              <a:spcAft>
                <a:spcPts val="0"/>
              </a:spcAft>
              <a:buNone/>
            </a:pPr>
            <a:r>
              <a:t/>
            </a:r>
            <a:endParaRPr/>
          </a:p>
        </p:txBody>
      </p:sp>
      <p:sp>
        <p:nvSpPr>
          <p:cNvPr id="462" name="Google Shape;462;p45"/>
          <p:cNvSpPr txBox="1"/>
          <p:nvPr>
            <p:ph idx="1" type="subTitle"/>
          </p:nvPr>
        </p:nvSpPr>
        <p:spPr>
          <a:xfrm>
            <a:off x="3632375" y="2798750"/>
            <a:ext cx="4690800" cy="1027200"/>
          </a:xfrm>
          <a:prstGeom prst="rect">
            <a:avLst/>
          </a:prstGeom>
        </p:spPr>
        <p:txBody>
          <a:bodyPr anchorCtr="0" anchor="ctr" bIns="91425" lIns="91425" spcFirstLastPara="1" rIns="91425" wrap="square" tIns="91425">
            <a:noAutofit/>
          </a:bodyPr>
          <a:lstStyle/>
          <a:p>
            <a:pPr indent="0" lvl="0" marL="0" rtl="0" algn="just">
              <a:lnSpc>
                <a:spcPct val="115000"/>
              </a:lnSpc>
              <a:spcBef>
                <a:spcPts val="0"/>
              </a:spcBef>
              <a:spcAft>
                <a:spcPts val="0"/>
              </a:spcAft>
              <a:buNone/>
            </a:pPr>
            <a:r>
              <a:rPr lang="zh-CN"/>
              <a:t>We introduced a third “person” perspective, the CV (computer vision).</a:t>
            </a:r>
            <a:endParaRPr/>
          </a:p>
          <a:p>
            <a:pPr indent="0" lvl="0" marL="0" rtl="0" algn="just">
              <a:lnSpc>
                <a:spcPct val="115000"/>
              </a:lnSpc>
              <a:spcBef>
                <a:spcPts val="0"/>
              </a:spcBef>
              <a:spcAft>
                <a:spcPts val="0"/>
              </a:spcAft>
              <a:buNone/>
            </a:pPr>
            <a:r>
              <a:rPr lang="zh-CN"/>
              <a:t>Let the computer learn the user’s action such as the gesture, emotion and posture. With these data, we could convert it as the input signal of the movement of stepper motor</a:t>
            </a:r>
            <a:endParaRPr/>
          </a:p>
        </p:txBody>
      </p:sp>
      <p:sp>
        <p:nvSpPr>
          <p:cNvPr id="463" name="Google Shape;463;p45"/>
          <p:cNvSpPr txBox="1"/>
          <p:nvPr>
            <p:ph idx="6" type="subTitle"/>
          </p:nvPr>
        </p:nvSpPr>
        <p:spPr>
          <a:xfrm>
            <a:off x="979150" y="3865400"/>
            <a:ext cx="4513200" cy="749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zh-CN" sz="1500"/>
              <a:t>***</a:t>
            </a:r>
            <a:r>
              <a:rPr lang="zh-CN" sz="1500"/>
              <a:t>Method D - BCI (Brain Computer Interface)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AI Tech Project by Slidesgo">
  <a:themeElements>
    <a:clrScheme name="Simple Light">
      <a:dk1>
        <a:srgbClr val="FFFFFF"/>
      </a:dk1>
      <a:lt1>
        <a:srgbClr val="56E8E8"/>
      </a:lt1>
      <a:dk2>
        <a:srgbClr val="040D0B"/>
      </a:dk2>
      <a:lt2>
        <a:srgbClr val="10342A"/>
      </a:lt2>
      <a:accent1>
        <a:srgbClr val="225769"/>
      </a:accent1>
      <a:accent2>
        <a:srgbClr val="2D6E70"/>
      </a:accent2>
      <a:accent3>
        <a:srgbClr val="3D9E95"/>
      </a:accent3>
      <a:accent4>
        <a:srgbClr val="1BC7CC"/>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