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4"/>
  </p:sldMasterIdLst>
  <p:sldIdLst>
    <p:sldId id="256" r:id="rId5"/>
    <p:sldId id="257" r:id="rId6"/>
    <p:sldId id="259" r:id="rId7"/>
    <p:sldId id="258" r:id="rId8"/>
    <p:sldId id="260" r:id="rId9"/>
    <p:sldId id="261" r:id="rId10"/>
    <p:sldId id="264" r:id="rId11"/>
    <p:sldId id="262" r:id="rId12"/>
    <p:sldId id="267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5DB930-B33F-577C-E350-91EE2D79FA76}" v="173" dt="2024-11-04T18:20:22.229"/>
    <p1510:client id="{5E8441D7-BD68-C3AD-1D9F-A7CFD6C50A71}" v="165" dt="2024-11-04T18:44:47.542"/>
    <p1510:client id="{7019045A-D910-4DB0-8582-E15CCD50E294}" v="394" dt="2024-11-04T18:21:28.103"/>
    <p1510:client id="{738ABDF4-AC51-F0A1-B854-974AA6CF36C1}" v="154" dt="2024-11-04T04:05:16.693"/>
    <p1510:client id="{7AE44F8C-74D2-C988-BD6A-189F6A090869}" v="112" dt="2024-11-04T03:52:16.576"/>
    <p1510:client id="{968A38F6-CD6B-F539-381E-7022AEE0B8DD}" v="1" dt="2024-11-04T00:56:36.543"/>
    <p1510:client id="{BAE12F65-B1A2-366C-49F9-9604F08CA919}" v="39" dt="2024-11-04T05:06:59.266"/>
    <p1510:client id="{CB1BBC5A-334D-55D4-5B82-933C51CE1BFE}" v="23" dt="2024-11-04T18:39:18.482"/>
    <p1510:client id="{D8EE6AAD-D279-5F25-22D2-7C4D5793E26E}" v="160" dt="2024-11-04T04:44:28.360"/>
    <p1510:client id="{FE4BAB3D-1A36-E596-010F-1A6A4D8999BE}" v="223" dt="2024-11-04T04:29:46.3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9E04B-06DE-4EF8-BC0D-F18ACB6EF21D}" type="doc">
      <dgm:prSet loTypeId="urn:microsoft.com/office/officeart/2005/8/layout/vProcess5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FE0BF20-2D03-4FD7-A91C-9A0A5B1047B2}">
      <dgm:prSet phldr="0"/>
      <dgm:spPr/>
      <dgm:t>
        <a:bodyPr/>
        <a:lstStyle/>
        <a:p>
          <a:pPr rtl="0"/>
          <a:r>
            <a:rPr lang="fr-CA">
              <a:solidFill>
                <a:schemeClr val="bg1"/>
              </a:solidFill>
              <a:latin typeface="Times New Roman"/>
              <a:cs typeface="Times New Roman"/>
            </a:rPr>
            <a:t>Concept </a:t>
          </a:r>
          <a:r>
            <a:rPr lang="fr-CA">
              <a:solidFill>
                <a:schemeClr val="bg1"/>
              </a:solidFill>
              <a:latin typeface="Walbaum Display"/>
              <a:cs typeface="Times New Roman"/>
            </a:rPr>
            <a:t>détaillé</a:t>
          </a:r>
        </a:p>
      </dgm:t>
    </dgm:pt>
    <dgm:pt modelId="{688359B1-3B9D-4810-B6DE-444E804285A9}" type="parTrans" cxnId="{9433C88C-4CFA-4AD7-9A09-71326069F25E}">
      <dgm:prSet/>
      <dgm:spPr/>
      <dgm:t>
        <a:bodyPr/>
        <a:lstStyle/>
        <a:p>
          <a:endParaRPr lang="en-US"/>
        </a:p>
      </dgm:t>
    </dgm:pt>
    <dgm:pt modelId="{7D24EF62-165D-49C8-BE3B-8C5F3D1B9914}" type="sibTrans" cxnId="{9433C88C-4CFA-4AD7-9A09-71326069F25E}">
      <dgm:prSet/>
      <dgm:spPr/>
      <dgm:t>
        <a:bodyPr/>
        <a:lstStyle/>
        <a:p>
          <a:endParaRPr lang="en-US"/>
        </a:p>
      </dgm:t>
    </dgm:pt>
    <dgm:pt modelId="{0847A058-E059-4306-81A8-0444C638F85C}">
      <dgm:prSet/>
      <dgm:spPr/>
      <dgm:t>
        <a:bodyPr/>
        <a:lstStyle/>
        <a:p>
          <a:r>
            <a:rPr lang="fr-CA">
              <a:latin typeface="Times New Roman"/>
              <a:cs typeface="Times New Roman"/>
            </a:rPr>
            <a:t>Prototype 1</a:t>
          </a:r>
          <a:endParaRPr lang="en-US">
            <a:latin typeface="Times New Roman"/>
            <a:cs typeface="Times New Roman"/>
          </a:endParaRPr>
        </a:p>
      </dgm:t>
    </dgm:pt>
    <dgm:pt modelId="{668A0EBE-234B-46EB-A31E-5143C32D0638}" type="parTrans" cxnId="{F1631F89-C1EA-445C-B809-C8431790860B}">
      <dgm:prSet/>
      <dgm:spPr/>
      <dgm:t>
        <a:bodyPr/>
        <a:lstStyle/>
        <a:p>
          <a:endParaRPr lang="en-US"/>
        </a:p>
      </dgm:t>
    </dgm:pt>
    <dgm:pt modelId="{56A18F1A-CEEC-42C4-9CCD-EC5633029FEC}" type="sibTrans" cxnId="{F1631F89-C1EA-445C-B809-C8431790860B}">
      <dgm:prSet/>
      <dgm:spPr/>
      <dgm:t>
        <a:bodyPr/>
        <a:lstStyle/>
        <a:p>
          <a:endParaRPr lang="en-US"/>
        </a:p>
      </dgm:t>
    </dgm:pt>
    <dgm:pt modelId="{05E331F7-6EA5-4E3F-9DBA-7DAA5E61BDA0}">
      <dgm:prSet/>
      <dgm:spPr/>
      <dgm:t>
        <a:bodyPr/>
        <a:lstStyle/>
        <a:p>
          <a:pPr rtl="0"/>
          <a:r>
            <a:rPr lang="fr-CA">
              <a:latin typeface="Times New Roman"/>
              <a:cs typeface="Times New Roman"/>
            </a:rPr>
            <a:t>Prototypes 2 et 3</a:t>
          </a:r>
          <a:endParaRPr lang="en-US">
            <a:latin typeface="Times New Roman"/>
            <a:cs typeface="Times New Roman"/>
          </a:endParaRPr>
        </a:p>
      </dgm:t>
    </dgm:pt>
    <dgm:pt modelId="{8F70D046-3832-403F-B906-5A7238816FED}" type="parTrans" cxnId="{846AB659-310D-4D59-AEB2-00887CF2D83F}">
      <dgm:prSet/>
      <dgm:spPr/>
      <dgm:t>
        <a:bodyPr/>
        <a:lstStyle/>
        <a:p>
          <a:endParaRPr lang="en-US"/>
        </a:p>
      </dgm:t>
    </dgm:pt>
    <dgm:pt modelId="{4493AB6E-B4C7-41C5-AE19-2C57408CE9EC}" type="sibTrans" cxnId="{846AB659-310D-4D59-AEB2-00887CF2D83F}">
      <dgm:prSet/>
      <dgm:spPr/>
      <dgm:t>
        <a:bodyPr/>
        <a:lstStyle/>
        <a:p>
          <a:endParaRPr lang="en-US"/>
        </a:p>
      </dgm:t>
    </dgm:pt>
    <dgm:pt modelId="{AFC55DDF-218F-4B1E-9785-4B52D9ED8A3B}">
      <dgm:prSet phldr="0"/>
      <dgm:spPr/>
      <dgm:t>
        <a:bodyPr/>
        <a:lstStyle/>
        <a:p>
          <a:pPr rtl="0"/>
          <a:r>
            <a:rPr lang="fr-CA">
              <a:latin typeface="Times New Roman"/>
              <a:cs typeface="Times New Roman"/>
            </a:rPr>
            <a:t>A suivre </a:t>
          </a:r>
        </a:p>
      </dgm:t>
    </dgm:pt>
    <dgm:pt modelId="{03BDD58C-1B12-482E-850C-BF9330055D31}" type="parTrans" cxnId="{11960F3F-71E0-46FC-BB69-D21BE1321A17}">
      <dgm:prSet/>
      <dgm:spPr/>
      <dgm:t>
        <a:bodyPr/>
        <a:lstStyle/>
        <a:p>
          <a:endParaRPr lang="en-US"/>
        </a:p>
      </dgm:t>
    </dgm:pt>
    <dgm:pt modelId="{47069E2B-F2C1-4E44-9422-341FE4021494}" type="sibTrans" cxnId="{11960F3F-71E0-46FC-BB69-D21BE1321A17}">
      <dgm:prSet/>
      <dgm:spPr/>
      <dgm:t>
        <a:bodyPr/>
        <a:lstStyle/>
        <a:p>
          <a:endParaRPr lang="en-US"/>
        </a:p>
      </dgm:t>
    </dgm:pt>
    <dgm:pt modelId="{14E36294-B9EA-4016-B8DD-68BAE343E89C}" type="pres">
      <dgm:prSet presAssocID="{67A9E04B-06DE-4EF8-BC0D-F18ACB6EF21D}" presName="outerComposite" presStyleCnt="0">
        <dgm:presLayoutVars>
          <dgm:chMax val="5"/>
          <dgm:dir/>
          <dgm:resizeHandles val="exact"/>
        </dgm:presLayoutVars>
      </dgm:prSet>
      <dgm:spPr/>
    </dgm:pt>
    <dgm:pt modelId="{CAB37C66-B335-433A-A73B-8BE9D06120B2}" type="pres">
      <dgm:prSet presAssocID="{67A9E04B-06DE-4EF8-BC0D-F18ACB6EF21D}" presName="dummyMaxCanvas" presStyleCnt="0">
        <dgm:presLayoutVars/>
      </dgm:prSet>
      <dgm:spPr/>
    </dgm:pt>
    <dgm:pt modelId="{82E7C928-0553-4C23-ACDA-2A0A17E246A5}" type="pres">
      <dgm:prSet presAssocID="{67A9E04B-06DE-4EF8-BC0D-F18ACB6EF21D}" presName="FourNodes_1" presStyleLbl="node1" presStyleIdx="0" presStyleCnt="4">
        <dgm:presLayoutVars>
          <dgm:bulletEnabled val="1"/>
        </dgm:presLayoutVars>
      </dgm:prSet>
      <dgm:spPr/>
    </dgm:pt>
    <dgm:pt modelId="{6452527F-77EF-4AE1-9268-A319A7E7A236}" type="pres">
      <dgm:prSet presAssocID="{67A9E04B-06DE-4EF8-BC0D-F18ACB6EF21D}" presName="FourNodes_2" presStyleLbl="node1" presStyleIdx="1" presStyleCnt="4">
        <dgm:presLayoutVars>
          <dgm:bulletEnabled val="1"/>
        </dgm:presLayoutVars>
      </dgm:prSet>
      <dgm:spPr/>
    </dgm:pt>
    <dgm:pt modelId="{49DE3DE8-2083-431F-94A2-00CBC2BD5FB4}" type="pres">
      <dgm:prSet presAssocID="{67A9E04B-06DE-4EF8-BC0D-F18ACB6EF21D}" presName="FourNodes_3" presStyleLbl="node1" presStyleIdx="2" presStyleCnt="4">
        <dgm:presLayoutVars>
          <dgm:bulletEnabled val="1"/>
        </dgm:presLayoutVars>
      </dgm:prSet>
      <dgm:spPr/>
    </dgm:pt>
    <dgm:pt modelId="{6BDC69DF-7BCE-41EA-8AC6-B4A8B70F0119}" type="pres">
      <dgm:prSet presAssocID="{67A9E04B-06DE-4EF8-BC0D-F18ACB6EF21D}" presName="FourNodes_4" presStyleLbl="node1" presStyleIdx="3" presStyleCnt="4">
        <dgm:presLayoutVars>
          <dgm:bulletEnabled val="1"/>
        </dgm:presLayoutVars>
      </dgm:prSet>
      <dgm:spPr/>
    </dgm:pt>
    <dgm:pt modelId="{7A27FC55-CA08-4599-B247-0150183AA7E5}" type="pres">
      <dgm:prSet presAssocID="{67A9E04B-06DE-4EF8-BC0D-F18ACB6EF21D}" presName="FourConn_1-2" presStyleLbl="fgAccFollowNode1" presStyleIdx="0" presStyleCnt="3">
        <dgm:presLayoutVars>
          <dgm:bulletEnabled val="1"/>
        </dgm:presLayoutVars>
      </dgm:prSet>
      <dgm:spPr/>
    </dgm:pt>
    <dgm:pt modelId="{F6DE6E34-53B9-4564-BEEB-0961DEBD72DF}" type="pres">
      <dgm:prSet presAssocID="{67A9E04B-06DE-4EF8-BC0D-F18ACB6EF21D}" presName="FourConn_2-3" presStyleLbl="fgAccFollowNode1" presStyleIdx="1" presStyleCnt="3">
        <dgm:presLayoutVars>
          <dgm:bulletEnabled val="1"/>
        </dgm:presLayoutVars>
      </dgm:prSet>
      <dgm:spPr/>
    </dgm:pt>
    <dgm:pt modelId="{252CAF34-7B35-4514-999A-DCC138EE2214}" type="pres">
      <dgm:prSet presAssocID="{67A9E04B-06DE-4EF8-BC0D-F18ACB6EF21D}" presName="FourConn_3-4" presStyleLbl="fgAccFollowNode1" presStyleIdx="2" presStyleCnt="3">
        <dgm:presLayoutVars>
          <dgm:bulletEnabled val="1"/>
        </dgm:presLayoutVars>
      </dgm:prSet>
      <dgm:spPr/>
    </dgm:pt>
    <dgm:pt modelId="{CA998C4B-9C0F-4AB4-9099-EB4B10B12C4A}" type="pres">
      <dgm:prSet presAssocID="{67A9E04B-06DE-4EF8-BC0D-F18ACB6EF21D}" presName="FourNodes_1_text" presStyleLbl="node1" presStyleIdx="3" presStyleCnt="4">
        <dgm:presLayoutVars>
          <dgm:bulletEnabled val="1"/>
        </dgm:presLayoutVars>
      </dgm:prSet>
      <dgm:spPr/>
    </dgm:pt>
    <dgm:pt modelId="{0F893E1A-ADC2-4992-8D23-A13E36097AB0}" type="pres">
      <dgm:prSet presAssocID="{67A9E04B-06DE-4EF8-BC0D-F18ACB6EF21D}" presName="FourNodes_2_text" presStyleLbl="node1" presStyleIdx="3" presStyleCnt="4">
        <dgm:presLayoutVars>
          <dgm:bulletEnabled val="1"/>
        </dgm:presLayoutVars>
      </dgm:prSet>
      <dgm:spPr/>
    </dgm:pt>
    <dgm:pt modelId="{E0441732-A418-4AF3-8874-E2F88E809B5C}" type="pres">
      <dgm:prSet presAssocID="{67A9E04B-06DE-4EF8-BC0D-F18ACB6EF21D}" presName="FourNodes_3_text" presStyleLbl="node1" presStyleIdx="3" presStyleCnt="4">
        <dgm:presLayoutVars>
          <dgm:bulletEnabled val="1"/>
        </dgm:presLayoutVars>
      </dgm:prSet>
      <dgm:spPr/>
    </dgm:pt>
    <dgm:pt modelId="{2299F998-D27B-45DA-A161-8492674127D7}" type="pres">
      <dgm:prSet presAssocID="{67A9E04B-06DE-4EF8-BC0D-F18ACB6EF21D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BCAEA412-8559-4AB7-AF1F-C1DB71E123FB}" type="presOf" srcId="{FFE0BF20-2D03-4FD7-A91C-9A0A5B1047B2}" destId="{82E7C928-0553-4C23-ACDA-2A0A17E246A5}" srcOrd="0" destOrd="0" presId="urn:microsoft.com/office/officeart/2005/8/layout/vProcess5"/>
    <dgm:cxn modelId="{11960F3F-71E0-46FC-BB69-D21BE1321A17}" srcId="{67A9E04B-06DE-4EF8-BC0D-F18ACB6EF21D}" destId="{AFC55DDF-218F-4B1E-9785-4B52D9ED8A3B}" srcOrd="3" destOrd="0" parTransId="{03BDD58C-1B12-482E-850C-BF9330055D31}" sibTransId="{47069E2B-F2C1-4E44-9422-341FE4021494}"/>
    <dgm:cxn modelId="{A752C943-732E-4E8C-BA87-20B3389DA5A4}" type="presOf" srcId="{AFC55DDF-218F-4B1E-9785-4B52D9ED8A3B}" destId="{2299F998-D27B-45DA-A161-8492674127D7}" srcOrd="1" destOrd="0" presId="urn:microsoft.com/office/officeart/2005/8/layout/vProcess5"/>
    <dgm:cxn modelId="{7455F043-3927-40E9-95E3-105C491B92D5}" type="presOf" srcId="{7D24EF62-165D-49C8-BE3B-8C5F3D1B9914}" destId="{7A27FC55-CA08-4599-B247-0150183AA7E5}" srcOrd="0" destOrd="0" presId="urn:microsoft.com/office/officeart/2005/8/layout/vProcess5"/>
    <dgm:cxn modelId="{61170E45-78BF-400F-9537-5B36B60A4D03}" type="presOf" srcId="{0847A058-E059-4306-81A8-0444C638F85C}" destId="{6452527F-77EF-4AE1-9268-A319A7E7A236}" srcOrd="0" destOrd="0" presId="urn:microsoft.com/office/officeart/2005/8/layout/vProcess5"/>
    <dgm:cxn modelId="{431A6445-2C66-469D-894A-96F39510244B}" type="presOf" srcId="{67A9E04B-06DE-4EF8-BC0D-F18ACB6EF21D}" destId="{14E36294-B9EA-4016-B8DD-68BAE343E89C}" srcOrd="0" destOrd="0" presId="urn:microsoft.com/office/officeart/2005/8/layout/vProcess5"/>
    <dgm:cxn modelId="{14F7626F-5EB5-441A-A4C6-1517E5FF6D8C}" type="presOf" srcId="{FFE0BF20-2D03-4FD7-A91C-9A0A5B1047B2}" destId="{CA998C4B-9C0F-4AB4-9099-EB4B10B12C4A}" srcOrd="1" destOrd="0" presId="urn:microsoft.com/office/officeart/2005/8/layout/vProcess5"/>
    <dgm:cxn modelId="{6085A454-375B-407E-ACCF-2B23978AA8F6}" type="presOf" srcId="{4493AB6E-B4C7-41C5-AE19-2C57408CE9EC}" destId="{252CAF34-7B35-4514-999A-DCC138EE2214}" srcOrd="0" destOrd="0" presId="urn:microsoft.com/office/officeart/2005/8/layout/vProcess5"/>
    <dgm:cxn modelId="{E2CF1578-E6CB-49A3-862A-0D6825FAE5DB}" type="presOf" srcId="{05E331F7-6EA5-4E3F-9DBA-7DAA5E61BDA0}" destId="{E0441732-A418-4AF3-8874-E2F88E809B5C}" srcOrd="1" destOrd="0" presId="urn:microsoft.com/office/officeart/2005/8/layout/vProcess5"/>
    <dgm:cxn modelId="{846AB659-310D-4D59-AEB2-00887CF2D83F}" srcId="{67A9E04B-06DE-4EF8-BC0D-F18ACB6EF21D}" destId="{05E331F7-6EA5-4E3F-9DBA-7DAA5E61BDA0}" srcOrd="2" destOrd="0" parTransId="{8F70D046-3832-403F-B906-5A7238816FED}" sibTransId="{4493AB6E-B4C7-41C5-AE19-2C57408CE9EC}"/>
    <dgm:cxn modelId="{6A877A7F-C65F-4473-875F-9F0EAF2768B7}" type="presOf" srcId="{0847A058-E059-4306-81A8-0444C638F85C}" destId="{0F893E1A-ADC2-4992-8D23-A13E36097AB0}" srcOrd="1" destOrd="0" presId="urn:microsoft.com/office/officeart/2005/8/layout/vProcess5"/>
    <dgm:cxn modelId="{F1631F89-C1EA-445C-B809-C8431790860B}" srcId="{67A9E04B-06DE-4EF8-BC0D-F18ACB6EF21D}" destId="{0847A058-E059-4306-81A8-0444C638F85C}" srcOrd="1" destOrd="0" parTransId="{668A0EBE-234B-46EB-A31E-5143C32D0638}" sibTransId="{56A18F1A-CEEC-42C4-9CCD-EC5633029FEC}"/>
    <dgm:cxn modelId="{9433C88C-4CFA-4AD7-9A09-71326069F25E}" srcId="{67A9E04B-06DE-4EF8-BC0D-F18ACB6EF21D}" destId="{FFE0BF20-2D03-4FD7-A91C-9A0A5B1047B2}" srcOrd="0" destOrd="0" parTransId="{688359B1-3B9D-4810-B6DE-444E804285A9}" sibTransId="{7D24EF62-165D-49C8-BE3B-8C5F3D1B9914}"/>
    <dgm:cxn modelId="{D8F4F391-2B82-448B-BF29-7C1C5E441E73}" type="presOf" srcId="{AFC55DDF-218F-4B1E-9785-4B52D9ED8A3B}" destId="{6BDC69DF-7BCE-41EA-8AC6-B4A8B70F0119}" srcOrd="0" destOrd="0" presId="urn:microsoft.com/office/officeart/2005/8/layout/vProcess5"/>
    <dgm:cxn modelId="{3EA1109C-254D-484A-BD0C-3560FF1F5E78}" type="presOf" srcId="{56A18F1A-CEEC-42C4-9CCD-EC5633029FEC}" destId="{F6DE6E34-53B9-4564-BEEB-0961DEBD72DF}" srcOrd="0" destOrd="0" presId="urn:microsoft.com/office/officeart/2005/8/layout/vProcess5"/>
    <dgm:cxn modelId="{FF07E0CE-BE0F-49C9-A6C6-A1B377C33F6D}" type="presOf" srcId="{05E331F7-6EA5-4E3F-9DBA-7DAA5E61BDA0}" destId="{49DE3DE8-2083-431F-94A2-00CBC2BD5FB4}" srcOrd="0" destOrd="0" presId="urn:microsoft.com/office/officeart/2005/8/layout/vProcess5"/>
    <dgm:cxn modelId="{6A067822-B7C5-4F51-AA00-3279B4388CD0}" type="presParOf" srcId="{14E36294-B9EA-4016-B8DD-68BAE343E89C}" destId="{CAB37C66-B335-433A-A73B-8BE9D06120B2}" srcOrd="0" destOrd="0" presId="urn:microsoft.com/office/officeart/2005/8/layout/vProcess5"/>
    <dgm:cxn modelId="{2BD13706-51A6-4C09-90DB-7DE26FF8C02D}" type="presParOf" srcId="{14E36294-B9EA-4016-B8DD-68BAE343E89C}" destId="{82E7C928-0553-4C23-ACDA-2A0A17E246A5}" srcOrd="1" destOrd="0" presId="urn:microsoft.com/office/officeart/2005/8/layout/vProcess5"/>
    <dgm:cxn modelId="{42814D9B-9A2F-40BE-93F3-7C2E08855203}" type="presParOf" srcId="{14E36294-B9EA-4016-B8DD-68BAE343E89C}" destId="{6452527F-77EF-4AE1-9268-A319A7E7A236}" srcOrd="2" destOrd="0" presId="urn:microsoft.com/office/officeart/2005/8/layout/vProcess5"/>
    <dgm:cxn modelId="{6AA26F23-2407-4A6B-83DE-8B2F32E0BC5B}" type="presParOf" srcId="{14E36294-B9EA-4016-B8DD-68BAE343E89C}" destId="{49DE3DE8-2083-431F-94A2-00CBC2BD5FB4}" srcOrd="3" destOrd="0" presId="urn:microsoft.com/office/officeart/2005/8/layout/vProcess5"/>
    <dgm:cxn modelId="{7E988DD2-E66D-46BC-B017-6DC9B85F9CB7}" type="presParOf" srcId="{14E36294-B9EA-4016-B8DD-68BAE343E89C}" destId="{6BDC69DF-7BCE-41EA-8AC6-B4A8B70F0119}" srcOrd="4" destOrd="0" presId="urn:microsoft.com/office/officeart/2005/8/layout/vProcess5"/>
    <dgm:cxn modelId="{270123EF-9395-4493-B853-A7D3454E7977}" type="presParOf" srcId="{14E36294-B9EA-4016-B8DD-68BAE343E89C}" destId="{7A27FC55-CA08-4599-B247-0150183AA7E5}" srcOrd="5" destOrd="0" presId="urn:microsoft.com/office/officeart/2005/8/layout/vProcess5"/>
    <dgm:cxn modelId="{751603CA-D599-49D0-97E3-11AD32440381}" type="presParOf" srcId="{14E36294-B9EA-4016-B8DD-68BAE343E89C}" destId="{F6DE6E34-53B9-4564-BEEB-0961DEBD72DF}" srcOrd="6" destOrd="0" presId="urn:microsoft.com/office/officeart/2005/8/layout/vProcess5"/>
    <dgm:cxn modelId="{ED808694-7DEA-4AA9-A437-E72CA75C20D4}" type="presParOf" srcId="{14E36294-B9EA-4016-B8DD-68BAE343E89C}" destId="{252CAF34-7B35-4514-999A-DCC138EE2214}" srcOrd="7" destOrd="0" presId="urn:microsoft.com/office/officeart/2005/8/layout/vProcess5"/>
    <dgm:cxn modelId="{70566D45-A31B-4A48-9BDF-EFDD2B7EB1D8}" type="presParOf" srcId="{14E36294-B9EA-4016-B8DD-68BAE343E89C}" destId="{CA998C4B-9C0F-4AB4-9099-EB4B10B12C4A}" srcOrd="8" destOrd="0" presId="urn:microsoft.com/office/officeart/2005/8/layout/vProcess5"/>
    <dgm:cxn modelId="{D79E6B41-CCCB-41E1-8720-F1604A8F0D3D}" type="presParOf" srcId="{14E36294-B9EA-4016-B8DD-68BAE343E89C}" destId="{0F893E1A-ADC2-4992-8D23-A13E36097AB0}" srcOrd="9" destOrd="0" presId="urn:microsoft.com/office/officeart/2005/8/layout/vProcess5"/>
    <dgm:cxn modelId="{DB68AF1A-A88F-4A3E-8B1A-01987EFBC8A8}" type="presParOf" srcId="{14E36294-B9EA-4016-B8DD-68BAE343E89C}" destId="{E0441732-A418-4AF3-8874-E2F88E809B5C}" srcOrd="10" destOrd="0" presId="urn:microsoft.com/office/officeart/2005/8/layout/vProcess5"/>
    <dgm:cxn modelId="{7E9EDD10-AF13-4F02-9232-07E665E721FD}" type="presParOf" srcId="{14E36294-B9EA-4016-B8DD-68BAE343E89C}" destId="{2299F998-D27B-45DA-A161-8492674127D7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E82A0E-6616-4D5D-83E6-7DA6C54F2687}" type="doc">
      <dgm:prSet loTypeId="urn:microsoft.com/office/officeart/2018/2/layout/Icon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BD4C6FE-68CB-44D9-8A8D-BC2D8A048BEE}">
      <dgm:prSet/>
      <dgm:spPr/>
      <dgm:t>
        <a:bodyPr/>
        <a:lstStyle/>
        <a:p>
          <a:pPr>
            <a:lnSpc>
              <a:spcPct val="100000"/>
            </a:lnSpc>
          </a:pPr>
          <a:r>
            <a:rPr lang="fr-FR">
              <a:latin typeface="Walbaum Display"/>
              <a:cs typeface="Times New Roman"/>
            </a:rPr>
            <a:t>Développer la bibliothèque Arduino</a:t>
          </a:r>
          <a:endParaRPr lang="en-US">
            <a:latin typeface="Walbaum Display"/>
            <a:cs typeface="Times New Roman"/>
          </a:endParaRPr>
        </a:p>
      </dgm:t>
    </dgm:pt>
    <dgm:pt modelId="{305C9013-FA4A-46AD-8B92-07E594525DDA}" type="parTrans" cxnId="{F63D1006-EE76-49E4-9E51-786D3161D5B7}">
      <dgm:prSet/>
      <dgm:spPr/>
      <dgm:t>
        <a:bodyPr/>
        <a:lstStyle/>
        <a:p>
          <a:endParaRPr lang="en-US"/>
        </a:p>
      </dgm:t>
    </dgm:pt>
    <dgm:pt modelId="{FEB6278F-FC4E-4F2C-8305-8C55872492A5}" type="sibTrans" cxnId="{F63D1006-EE76-49E4-9E51-786D3161D5B7}">
      <dgm:prSet/>
      <dgm:spPr/>
      <dgm:t>
        <a:bodyPr/>
        <a:lstStyle/>
        <a:p>
          <a:endParaRPr lang="en-US"/>
        </a:p>
      </dgm:t>
    </dgm:pt>
    <dgm:pt modelId="{41E5FCFE-2680-45ED-BCE7-04AAACA9E747}">
      <dgm:prSet/>
      <dgm:spPr/>
      <dgm:t>
        <a:bodyPr/>
        <a:lstStyle/>
        <a:p>
          <a:pPr>
            <a:lnSpc>
              <a:spcPct val="100000"/>
            </a:lnSpc>
          </a:pPr>
          <a:r>
            <a:rPr lang="fr-FR">
              <a:latin typeface="Walbaum Display"/>
              <a:cs typeface="Times New Roman"/>
            </a:rPr>
            <a:t>Developper les Prototypes 2 et 3</a:t>
          </a:r>
          <a:r>
            <a:rPr lang="fr-FR"/>
            <a:t> </a:t>
          </a:r>
          <a:endParaRPr lang="en-US"/>
        </a:p>
      </dgm:t>
    </dgm:pt>
    <dgm:pt modelId="{C900CB71-5FFA-4666-B739-8BADD1CFE656}" type="parTrans" cxnId="{5105C3AF-6799-46A1-BEAF-CD502107DA43}">
      <dgm:prSet/>
      <dgm:spPr/>
      <dgm:t>
        <a:bodyPr/>
        <a:lstStyle/>
        <a:p>
          <a:endParaRPr lang="en-US"/>
        </a:p>
      </dgm:t>
    </dgm:pt>
    <dgm:pt modelId="{891FB38A-8926-42A8-9E73-209F12CDA796}" type="sibTrans" cxnId="{5105C3AF-6799-46A1-BEAF-CD502107DA43}">
      <dgm:prSet/>
      <dgm:spPr/>
      <dgm:t>
        <a:bodyPr/>
        <a:lstStyle/>
        <a:p>
          <a:endParaRPr lang="en-US"/>
        </a:p>
      </dgm:t>
    </dgm:pt>
    <dgm:pt modelId="{937686A1-E537-48EE-95B3-A19500A05906}" type="pres">
      <dgm:prSet presAssocID="{19E82A0E-6616-4D5D-83E6-7DA6C54F2687}" presName="root" presStyleCnt="0">
        <dgm:presLayoutVars>
          <dgm:dir/>
          <dgm:resizeHandles val="exact"/>
        </dgm:presLayoutVars>
      </dgm:prSet>
      <dgm:spPr/>
    </dgm:pt>
    <dgm:pt modelId="{89EAB438-A937-4805-B06B-82EDFA4536FA}" type="pres">
      <dgm:prSet presAssocID="{FBD4C6FE-68CB-44D9-8A8D-BC2D8A048BEE}" presName="compNode" presStyleCnt="0"/>
      <dgm:spPr/>
    </dgm:pt>
    <dgm:pt modelId="{78EEE930-2139-47DE-826D-1CC3BEB07FE6}" type="pres">
      <dgm:prSet presAssocID="{FBD4C6FE-68CB-44D9-8A8D-BC2D8A048BEE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vres"/>
        </a:ext>
      </dgm:extLst>
    </dgm:pt>
    <dgm:pt modelId="{8F860B32-FCD7-48DE-BA3D-DF94F214EE23}" type="pres">
      <dgm:prSet presAssocID="{FBD4C6FE-68CB-44D9-8A8D-BC2D8A048BEE}" presName="spaceRect" presStyleCnt="0"/>
      <dgm:spPr/>
    </dgm:pt>
    <dgm:pt modelId="{180D705F-638A-4BF7-8338-AE33A882BB57}" type="pres">
      <dgm:prSet presAssocID="{FBD4C6FE-68CB-44D9-8A8D-BC2D8A048BEE}" presName="textRect" presStyleLbl="revTx" presStyleIdx="0" presStyleCnt="2">
        <dgm:presLayoutVars>
          <dgm:chMax val="1"/>
          <dgm:chPref val="1"/>
        </dgm:presLayoutVars>
      </dgm:prSet>
      <dgm:spPr/>
    </dgm:pt>
    <dgm:pt modelId="{1B549C6C-FA09-4FAA-8937-FBE0848B7657}" type="pres">
      <dgm:prSet presAssocID="{FEB6278F-FC4E-4F2C-8305-8C55872492A5}" presName="sibTrans" presStyleCnt="0"/>
      <dgm:spPr/>
    </dgm:pt>
    <dgm:pt modelId="{FA062114-DBD4-4AB7-97DE-4C32167DFBD6}" type="pres">
      <dgm:prSet presAssocID="{41E5FCFE-2680-45ED-BCE7-04AAACA9E747}" presName="compNode" presStyleCnt="0"/>
      <dgm:spPr/>
    </dgm:pt>
    <dgm:pt modelId="{37B7AB5F-54D5-402E-BF62-6C000F2F0658}" type="pres">
      <dgm:prSet presAssocID="{41E5FCFE-2680-45ED-BCE7-04AAACA9E747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che"/>
        </a:ext>
      </dgm:extLst>
    </dgm:pt>
    <dgm:pt modelId="{E14CA5E8-1EA8-4A87-A127-A9E51792AEBB}" type="pres">
      <dgm:prSet presAssocID="{41E5FCFE-2680-45ED-BCE7-04AAACA9E747}" presName="spaceRect" presStyleCnt="0"/>
      <dgm:spPr/>
    </dgm:pt>
    <dgm:pt modelId="{9E73DF1B-58FE-4809-B757-3B958FC58E8D}" type="pres">
      <dgm:prSet presAssocID="{41E5FCFE-2680-45ED-BCE7-04AAACA9E747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F63D1006-EE76-49E4-9E51-786D3161D5B7}" srcId="{19E82A0E-6616-4D5D-83E6-7DA6C54F2687}" destId="{FBD4C6FE-68CB-44D9-8A8D-BC2D8A048BEE}" srcOrd="0" destOrd="0" parTransId="{305C9013-FA4A-46AD-8B92-07E594525DDA}" sibTransId="{FEB6278F-FC4E-4F2C-8305-8C55872492A5}"/>
    <dgm:cxn modelId="{C71BE51E-45D3-430D-912D-972960C6227F}" type="presOf" srcId="{41E5FCFE-2680-45ED-BCE7-04AAACA9E747}" destId="{9E73DF1B-58FE-4809-B757-3B958FC58E8D}" srcOrd="0" destOrd="0" presId="urn:microsoft.com/office/officeart/2018/2/layout/IconLabelList"/>
    <dgm:cxn modelId="{D6010B89-5BA5-425E-9962-5BFD5FB0B189}" type="presOf" srcId="{FBD4C6FE-68CB-44D9-8A8D-BC2D8A048BEE}" destId="{180D705F-638A-4BF7-8338-AE33A882BB57}" srcOrd="0" destOrd="0" presId="urn:microsoft.com/office/officeart/2018/2/layout/IconLabelList"/>
    <dgm:cxn modelId="{5105C3AF-6799-46A1-BEAF-CD502107DA43}" srcId="{19E82A0E-6616-4D5D-83E6-7DA6C54F2687}" destId="{41E5FCFE-2680-45ED-BCE7-04AAACA9E747}" srcOrd="1" destOrd="0" parTransId="{C900CB71-5FFA-4666-B739-8BADD1CFE656}" sibTransId="{891FB38A-8926-42A8-9E73-209F12CDA796}"/>
    <dgm:cxn modelId="{4B8B2AB8-CAD9-499B-B435-46E85A2B475A}" type="presOf" srcId="{19E82A0E-6616-4D5D-83E6-7DA6C54F2687}" destId="{937686A1-E537-48EE-95B3-A19500A05906}" srcOrd="0" destOrd="0" presId="urn:microsoft.com/office/officeart/2018/2/layout/IconLabelList"/>
    <dgm:cxn modelId="{FEC8D68C-A3F0-4C47-B017-259A24A8D07C}" type="presParOf" srcId="{937686A1-E537-48EE-95B3-A19500A05906}" destId="{89EAB438-A937-4805-B06B-82EDFA4536FA}" srcOrd="0" destOrd="0" presId="urn:microsoft.com/office/officeart/2018/2/layout/IconLabelList"/>
    <dgm:cxn modelId="{E1518459-179F-4D76-AAA5-4E0253BA3E0D}" type="presParOf" srcId="{89EAB438-A937-4805-B06B-82EDFA4536FA}" destId="{78EEE930-2139-47DE-826D-1CC3BEB07FE6}" srcOrd="0" destOrd="0" presId="urn:microsoft.com/office/officeart/2018/2/layout/IconLabelList"/>
    <dgm:cxn modelId="{E4FC9994-687E-4E3E-B3F8-2CACBA00BB3A}" type="presParOf" srcId="{89EAB438-A937-4805-B06B-82EDFA4536FA}" destId="{8F860B32-FCD7-48DE-BA3D-DF94F214EE23}" srcOrd="1" destOrd="0" presId="urn:microsoft.com/office/officeart/2018/2/layout/IconLabelList"/>
    <dgm:cxn modelId="{1740FA05-F79E-4380-8FE7-D7B6508CA3AB}" type="presParOf" srcId="{89EAB438-A937-4805-B06B-82EDFA4536FA}" destId="{180D705F-638A-4BF7-8338-AE33A882BB57}" srcOrd="2" destOrd="0" presId="urn:microsoft.com/office/officeart/2018/2/layout/IconLabelList"/>
    <dgm:cxn modelId="{0B174D98-4A29-44BC-9215-0149CDE13C71}" type="presParOf" srcId="{937686A1-E537-48EE-95B3-A19500A05906}" destId="{1B549C6C-FA09-4FAA-8937-FBE0848B7657}" srcOrd="1" destOrd="0" presId="urn:microsoft.com/office/officeart/2018/2/layout/IconLabelList"/>
    <dgm:cxn modelId="{7DDDA5B2-9D95-4E23-85B4-69CAEAAC909E}" type="presParOf" srcId="{937686A1-E537-48EE-95B3-A19500A05906}" destId="{FA062114-DBD4-4AB7-97DE-4C32167DFBD6}" srcOrd="2" destOrd="0" presId="urn:microsoft.com/office/officeart/2018/2/layout/IconLabelList"/>
    <dgm:cxn modelId="{791B0154-0D82-4B03-B0B0-80272398E5E5}" type="presParOf" srcId="{FA062114-DBD4-4AB7-97DE-4C32167DFBD6}" destId="{37B7AB5F-54D5-402E-BF62-6C000F2F0658}" srcOrd="0" destOrd="0" presId="urn:microsoft.com/office/officeart/2018/2/layout/IconLabelList"/>
    <dgm:cxn modelId="{EC295CBE-0F6F-4C56-BC12-F984072B0FE1}" type="presParOf" srcId="{FA062114-DBD4-4AB7-97DE-4C32167DFBD6}" destId="{E14CA5E8-1EA8-4A87-A127-A9E51792AEBB}" srcOrd="1" destOrd="0" presId="urn:microsoft.com/office/officeart/2018/2/layout/IconLabelList"/>
    <dgm:cxn modelId="{D8629FE2-F25F-468E-BB2B-4D98AF738F16}" type="presParOf" srcId="{FA062114-DBD4-4AB7-97DE-4C32167DFBD6}" destId="{9E73DF1B-58FE-4809-B757-3B958FC58E8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7C928-0553-4C23-ACDA-2A0A17E246A5}">
      <dsp:nvSpPr>
        <dsp:cNvPr id="0" name=""/>
        <dsp:cNvSpPr/>
      </dsp:nvSpPr>
      <dsp:spPr>
        <a:xfrm>
          <a:off x="0" y="0"/>
          <a:ext cx="8353958" cy="858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500" kern="1200">
              <a:solidFill>
                <a:schemeClr val="bg1"/>
              </a:solidFill>
              <a:latin typeface="Times New Roman"/>
              <a:cs typeface="Times New Roman"/>
            </a:rPr>
            <a:t>Concept </a:t>
          </a:r>
          <a:r>
            <a:rPr lang="fr-CA" sz="3500" kern="1200">
              <a:solidFill>
                <a:schemeClr val="bg1"/>
              </a:solidFill>
              <a:latin typeface="Walbaum Display"/>
              <a:cs typeface="Times New Roman"/>
            </a:rPr>
            <a:t>détaillé</a:t>
          </a:r>
        </a:p>
      </dsp:txBody>
      <dsp:txXfrm>
        <a:off x="25155" y="25155"/>
        <a:ext cx="7354630" cy="808530"/>
      </dsp:txXfrm>
    </dsp:sp>
    <dsp:sp modelId="{6452527F-77EF-4AE1-9268-A319A7E7A236}">
      <dsp:nvSpPr>
        <dsp:cNvPr id="0" name=""/>
        <dsp:cNvSpPr/>
      </dsp:nvSpPr>
      <dsp:spPr>
        <a:xfrm>
          <a:off x="699644" y="1014992"/>
          <a:ext cx="8353958" cy="858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500" kern="1200">
              <a:latin typeface="Times New Roman"/>
              <a:cs typeface="Times New Roman"/>
            </a:rPr>
            <a:t>Prototype 1</a:t>
          </a:r>
          <a:endParaRPr lang="en-US" sz="3500" kern="1200">
            <a:latin typeface="Times New Roman"/>
            <a:cs typeface="Times New Roman"/>
          </a:endParaRPr>
        </a:p>
      </dsp:txBody>
      <dsp:txXfrm>
        <a:off x="724799" y="1040147"/>
        <a:ext cx="7045758" cy="808530"/>
      </dsp:txXfrm>
    </dsp:sp>
    <dsp:sp modelId="{49DE3DE8-2083-431F-94A2-00CBC2BD5FB4}">
      <dsp:nvSpPr>
        <dsp:cNvPr id="0" name=""/>
        <dsp:cNvSpPr/>
      </dsp:nvSpPr>
      <dsp:spPr>
        <a:xfrm>
          <a:off x="1388845" y="2029985"/>
          <a:ext cx="8353958" cy="858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500" kern="1200">
              <a:latin typeface="Times New Roman"/>
              <a:cs typeface="Times New Roman"/>
            </a:rPr>
            <a:t>Prototypes 2 et 3</a:t>
          </a:r>
          <a:endParaRPr lang="en-US" sz="3500" kern="1200">
            <a:latin typeface="Times New Roman"/>
            <a:cs typeface="Times New Roman"/>
          </a:endParaRPr>
        </a:p>
      </dsp:txBody>
      <dsp:txXfrm>
        <a:off x="1414000" y="2055140"/>
        <a:ext cx="7056200" cy="808530"/>
      </dsp:txXfrm>
    </dsp:sp>
    <dsp:sp modelId="{6BDC69DF-7BCE-41EA-8AC6-B4A8B70F0119}">
      <dsp:nvSpPr>
        <dsp:cNvPr id="0" name=""/>
        <dsp:cNvSpPr/>
      </dsp:nvSpPr>
      <dsp:spPr>
        <a:xfrm>
          <a:off x="2088489" y="3044978"/>
          <a:ext cx="8353958" cy="858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500" kern="1200">
              <a:latin typeface="Times New Roman"/>
              <a:cs typeface="Times New Roman"/>
            </a:rPr>
            <a:t>A suivre </a:t>
          </a:r>
        </a:p>
      </dsp:txBody>
      <dsp:txXfrm>
        <a:off x="2113644" y="3070133"/>
        <a:ext cx="7045758" cy="808530"/>
      </dsp:txXfrm>
    </dsp:sp>
    <dsp:sp modelId="{7A27FC55-CA08-4599-B247-0150183AA7E5}">
      <dsp:nvSpPr>
        <dsp:cNvPr id="0" name=""/>
        <dsp:cNvSpPr/>
      </dsp:nvSpPr>
      <dsp:spPr>
        <a:xfrm>
          <a:off x="7795712" y="657793"/>
          <a:ext cx="558246" cy="55824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7921317" y="657793"/>
        <a:ext cx="307036" cy="420080"/>
      </dsp:txXfrm>
    </dsp:sp>
    <dsp:sp modelId="{F6DE6E34-53B9-4564-BEEB-0961DEBD72DF}">
      <dsp:nvSpPr>
        <dsp:cNvPr id="0" name=""/>
        <dsp:cNvSpPr/>
      </dsp:nvSpPr>
      <dsp:spPr>
        <a:xfrm>
          <a:off x="8495356" y="1672786"/>
          <a:ext cx="558246" cy="55824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8620961" y="1672786"/>
        <a:ext cx="307036" cy="420080"/>
      </dsp:txXfrm>
    </dsp:sp>
    <dsp:sp modelId="{252CAF34-7B35-4514-999A-DCC138EE2214}">
      <dsp:nvSpPr>
        <dsp:cNvPr id="0" name=""/>
        <dsp:cNvSpPr/>
      </dsp:nvSpPr>
      <dsp:spPr>
        <a:xfrm>
          <a:off x="9184557" y="2687779"/>
          <a:ext cx="558246" cy="55824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/>
        </a:p>
      </dsp:txBody>
      <dsp:txXfrm>
        <a:off x="9310162" y="2687779"/>
        <a:ext cx="307036" cy="420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EE930-2139-47DE-826D-1CC3BEB07FE6}">
      <dsp:nvSpPr>
        <dsp:cNvPr id="0" name=""/>
        <dsp:cNvSpPr/>
      </dsp:nvSpPr>
      <dsp:spPr>
        <a:xfrm>
          <a:off x="1711223" y="384765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D705F-638A-4BF7-8338-AE33A882BB57}">
      <dsp:nvSpPr>
        <dsp:cNvPr id="0" name=""/>
        <dsp:cNvSpPr/>
      </dsp:nvSpPr>
      <dsp:spPr>
        <a:xfrm>
          <a:off x="523223" y="27990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Walbaum Display"/>
              <a:cs typeface="Times New Roman"/>
            </a:rPr>
            <a:t>Développer la bibliothèque Arduino</a:t>
          </a:r>
          <a:endParaRPr lang="en-US" sz="2200" kern="1200">
            <a:latin typeface="Walbaum Display"/>
            <a:cs typeface="Times New Roman"/>
          </a:endParaRPr>
        </a:p>
      </dsp:txBody>
      <dsp:txXfrm>
        <a:off x="523223" y="2799053"/>
        <a:ext cx="4320000" cy="720000"/>
      </dsp:txXfrm>
    </dsp:sp>
    <dsp:sp modelId="{37B7AB5F-54D5-402E-BF62-6C000F2F0658}">
      <dsp:nvSpPr>
        <dsp:cNvPr id="0" name=""/>
        <dsp:cNvSpPr/>
      </dsp:nvSpPr>
      <dsp:spPr>
        <a:xfrm>
          <a:off x="6787224" y="384765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3DF1B-58FE-4809-B757-3B958FC58E8D}">
      <dsp:nvSpPr>
        <dsp:cNvPr id="0" name=""/>
        <dsp:cNvSpPr/>
      </dsp:nvSpPr>
      <dsp:spPr>
        <a:xfrm>
          <a:off x="5599224" y="27990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Walbaum Display"/>
              <a:cs typeface="Times New Roman"/>
            </a:rPr>
            <a:t>Developper les Prototypes 2 et 3</a:t>
          </a:r>
          <a:r>
            <a:rPr lang="fr-FR" sz="2200" kern="1200"/>
            <a:t> </a:t>
          </a:r>
          <a:endParaRPr lang="en-US" sz="2200" kern="1200"/>
        </a:p>
      </dsp:txBody>
      <dsp:txXfrm>
        <a:off x="5599224" y="2799053"/>
        <a:ext cx="432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9D6F5-A9D4-C22B-732C-A31A172FB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0939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1AFD6E-3459-290F-1147-F0C47ACEEA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6774"/>
            <a:ext cx="9144000" cy="106689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 cap="all" spc="300" baseline="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674D3-6FB9-5549-B0F2-FD61E82D1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E39B8-A7CB-4B82-AC0C-44B99F546761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39BBC-C979-2C77-493E-CF5498AEB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13B7E-A51C-D9CD-2189-650A9D63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990AE-F72C-4C2E-E2D0-7A8D7EEF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41B46D-142E-8C8E-C4F4-B6B1586A6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D92E3-36AD-2615-0166-6B73C34F1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42F6F-0846-489A-A4BC-61B476BE2887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BFB69-319D-2284-2734-217160D39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883B0-C775-5BD2-8EC6-A41D19BCA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66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040463-6D41-8D45-088A-540B0D1883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592281"/>
            <a:ext cx="2628900" cy="55846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5F2276-7F04-F3F7-E3CE-F81C8DC63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92281"/>
            <a:ext cx="7734300" cy="558468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802BF-9E0C-3251-8FAE-81F07DB05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DF21-A340-467A-94AB-9502647BB771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F1754-5B8F-A9FA-E8B1-06E04CE28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1E6A8-5139-ECD4-CC0C-32FFC6741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28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155F0-A6D4-C39B-394F-0B16E9C9C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1860F-B260-57CE-E12B-2C9486031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45C9F-D94D-E5D3-B73A-20621FA53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3940-CA92-4FEE-A698-62CF7BC5AC36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AB243-BB42-966A-4708-15C9B11D6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3A3BD-2CC5-03D3-4CD6-E31A55BA2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27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D8633-AC3B-E617-1C54-84932DDD7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236" y="1514688"/>
            <a:ext cx="8584164" cy="3138875"/>
          </a:xfrm>
        </p:spPr>
        <p:txBody>
          <a:bodyPr anchor="b">
            <a:normAutofit/>
          </a:bodyPr>
          <a:lstStyle>
            <a:lvl1pPr>
              <a:defRPr sz="3600" cap="all" spc="3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8C242-ECAB-AEC3-7E9B-F9854AF31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4236" y="4963885"/>
            <a:ext cx="8584165" cy="1125765"/>
          </a:xfrm>
        </p:spPr>
        <p:txBody>
          <a:bodyPr>
            <a:normAutofit/>
          </a:bodyPr>
          <a:lstStyle>
            <a:lvl1pPr marL="0" indent="0">
              <a:buNone/>
              <a:defRPr sz="1600" cap="all" spc="300" baseline="0">
                <a:solidFill>
                  <a:schemeClr val="tx2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D9B82-EEF4-2CD7-61FE-BAFB2B96D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D641-6C35-45D1-9313-2719E9EA8AD8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222B6-F7A8-70A5-B023-FCAD5D7C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5D758-2E38-8A8D-75BC-667F6A23B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2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60DFF-11BD-F5F4-35D4-1986ABBD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D1279-E9A9-702E-144D-61114B788E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7824" y="2159175"/>
            <a:ext cx="4977453" cy="40177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84E624-7A76-56EC-FA0D-E2AA8EF9B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8391" y="2159175"/>
            <a:ext cx="4985785" cy="40177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9D7DF5-30AD-AE47-D516-5CEE82770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01268-3A74-4110-8F08-063DFB8BB885}" type="datetimeFigureOut">
              <a:rPr lang="en-US" dirty="0"/>
              <a:t>11/10/2024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05C503-B649-B083-6341-F6E376AF8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3EA35-CF5A-DB36-8B14-5C184B6F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91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BA3D8-FDD9-329B-BCC6-BBF47F01B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348" y="602671"/>
            <a:ext cx="10429303" cy="7689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EEF7DC-0699-CB3C-A7CB-39035D89A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1349" y="1696325"/>
            <a:ext cx="4963538" cy="647700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300" baseline="0"/>
            </a:lvl1pPr>
            <a:lvl2pPr marL="457200" indent="0">
              <a:buNone/>
              <a:defRPr sz="1400" b="1"/>
            </a:lvl2pPr>
            <a:lvl3pPr marL="914400" indent="0">
              <a:buNone/>
              <a:defRPr sz="1400" b="1"/>
            </a:lvl3pPr>
            <a:lvl4pPr marL="1371600" indent="0">
              <a:buNone/>
              <a:defRPr sz="1400" b="1"/>
            </a:lvl4pPr>
            <a:lvl5pPr marL="1828800" indent="0">
              <a:buNone/>
              <a:defRPr sz="1400" b="1"/>
            </a:lvl5pPr>
            <a:lvl6pPr marL="2286000" indent="0">
              <a:buNone/>
              <a:defRPr sz="1400" b="1"/>
            </a:lvl6pPr>
            <a:lvl7pPr marL="2743200" indent="0">
              <a:buNone/>
              <a:defRPr sz="1400" b="1"/>
            </a:lvl7pPr>
            <a:lvl8pPr marL="3200400" indent="0">
              <a:buNone/>
              <a:defRPr sz="1400" b="1"/>
            </a:lvl8pPr>
            <a:lvl9pPr marL="3657600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2EB40-99E1-CCA4-BAFA-F51AA56CF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1349" y="2344025"/>
            <a:ext cx="4963538" cy="3833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8979BC-6B50-751D-D569-F360938B05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22669" y="1696325"/>
            <a:ext cx="4987982" cy="647700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300" baseline="0"/>
            </a:lvl1pPr>
            <a:lvl2pPr marL="457200" indent="0">
              <a:buNone/>
              <a:defRPr sz="1400" b="1"/>
            </a:lvl2pPr>
            <a:lvl3pPr marL="914400" indent="0">
              <a:buNone/>
              <a:defRPr sz="1400" b="1"/>
            </a:lvl3pPr>
            <a:lvl4pPr marL="1371600" indent="0">
              <a:buNone/>
              <a:defRPr sz="1400" b="1"/>
            </a:lvl4pPr>
            <a:lvl5pPr marL="1828800" indent="0">
              <a:buNone/>
              <a:defRPr sz="1400" b="1"/>
            </a:lvl5pPr>
            <a:lvl6pPr marL="2286000" indent="0">
              <a:buNone/>
              <a:defRPr sz="1400" b="1"/>
            </a:lvl6pPr>
            <a:lvl7pPr marL="2743200" indent="0">
              <a:buNone/>
              <a:defRPr sz="1400" b="1"/>
            </a:lvl7pPr>
            <a:lvl8pPr marL="3200400" indent="0">
              <a:buNone/>
              <a:defRPr sz="1400" b="1"/>
            </a:lvl8pPr>
            <a:lvl9pPr marL="3657600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A3A26F-230E-2D25-6BDC-6ECA00FAEF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22669" y="2344025"/>
            <a:ext cx="4987982" cy="38333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182A01-DE7C-3BA4-96FF-CDEF2F60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1C1AF-C1FB-48A7-98B4-E595E63F6614}" type="datetimeFigureOut">
              <a:rPr lang="en-US" dirty="0"/>
              <a:t>11/10/2024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CAA828-0166-8ECD-BCE8-654BEFDD7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90C0D2-459A-04AA-FD90-7687D2FE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30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549F-FA71-857F-E02E-3CB63CE68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569611-F911-D3D4-B613-ACCDA56C4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44C44-5F8C-4BEA-BBCE-8694F126DC43}" type="datetimeFigureOut">
              <a:rPr lang="en-US" dirty="0"/>
              <a:t>11/10/2024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EA1961-0B6B-8FEB-F2CB-C42E90EF2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AA80E-3139-9F1B-9C3E-2A76628CF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8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F54789-9F96-511A-0FB6-24F6A8418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6F9-C8F2-4EF7-8042-704C94FF2795}" type="datetimeFigureOut">
              <a:rPr lang="en-US" dirty="0"/>
              <a:t>11/10/2024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780399-ADEF-8F74-9F59-6AD804C93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6A34F-ABAB-9C4E-38A1-C6EEB944B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E3917-2BF6-1CE2-F34B-49F0D09A1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07868"/>
            <a:ext cx="3640713" cy="2062594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15B8F-A9F3-8583-FFF1-175021F17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2898" y="807867"/>
            <a:ext cx="5922489" cy="505318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D90AFF-A949-CE9E-6B94-C1B619612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00652"/>
            <a:ext cx="3640713" cy="2868336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5267E-088F-FB9A-9469-551890F29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32DF-953D-44BD-83F8-5D8DA76EA12A}" type="datetimeFigureOut">
              <a:rPr lang="en-US" dirty="0"/>
              <a:t>11/10/2024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A3FFC-B3A6-C0B6-5DAE-70BE0D6FB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08D35F-BC2E-8D14-060F-449CBAF7C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12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909ED-ED97-A3CE-5569-77B45F414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20881"/>
            <a:ext cx="3639312" cy="206259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83BB3A-9E24-DE4C-9619-1502F1B6F389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5247408" y="919595"/>
            <a:ext cx="6107979" cy="501361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4CE1F-29E0-88BB-8489-E58236B8B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000652"/>
            <a:ext cx="3643889" cy="2868336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B7212-6816-FFD1-50B2-58844AD3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F326D-65F4-4B2F-9A62-9E4BD9402C47}" type="datetimeFigureOut">
              <a:rPr lang="en-US" dirty="0"/>
              <a:t>11/10/2024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417744-5A24-B7B7-5FD6-E98E60832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DA4D1-A71D-A7A6-3D0C-294E5D280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1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5858A62-FE72-978B-BE71-05908D82E1A4}"/>
              </a:ext>
            </a:extLst>
          </p:cNvPr>
          <p:cNvSpPr/>
          <p:nvPr/>
        </p:nvSpPr>
        <p:spPr>
          <a:xfrm>
            <a:off x="0" y="0"/>
            <a:ext cx="12192000" cy="6860161"/>
          </a:xfrm>
          <a:prstGeom prst="rect">
            <a:avLst/>
          </a:prstGeom>
          <a:solidFill>
            <a:schemeClr val="bg2">
              <a:lumMod val="75000"/>
              <a:alpha val="1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FA14B7-4740-5D9F-6489-BAD00C3E0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108" y="588245"/>
            <a:ext cx="10449784" cy="12659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0487F-803F-C5AF-BD93-39C0FC738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7824" y="2157984"/>
            <a:ext cx="10442448" cy="3903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6FCEF-4EDF-C2EF-7D81-FEFF7042F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782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300" baseline="0">
                <a:solidFill>
                  <a:schemeClr val="tx2"/>
                </a:solidFill>
              </a:defRPr>
            </a:lvl1pPr>
          </a:lstStyle>
          <a:p>
            <a:fld id="{F9B0CB28-85DB-480B-8C99-FD493ACC7120}" type="datetimeFigureOut">
              <a:rPr lang="en-US" dirty="0"/>
              <a:t>11/10/2024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663BC-4D46-C74D-DDF2-9D25B4D96F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32320" y="6356350"/>
            <a:ext cx="42976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B4EAE-CB5C-D14B-77EF-7B155FA68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9999" y="6356350"/>
            <a:ext cx="521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+mj-lt"/>
              </a:defRPr>
            </a:lvl1pPr>
          </a:lstStyle>
          <a:p>
            <a:fld id="{5E4DE196-8A13-4FF7-A07E-102851959EAB}" type="slidenum">
              <a:rPr lang="en-US" dirty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3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11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5E30A-A84A-B0BA-44DF-A2B7786B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236" y="1514688"/>
            <a:ext cx="8584164" cy="3138875"/>
          </a:xfrm>
        </p:spPr>
        <p:txBody>
          <a:bodyPr anchor="b">
            <a:normAutofit/>
          </a:bodyPr>
          <a:lstStyle/>
          <a:p>
            <a:r>
              <a:rPr lang="fr-CA"/>
              <a:t>Défi de conception: température et qualité d’air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BF2A99-DF35-CADA-65AA-3CFBD08498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4236" y="4963885"/>
            <a:ext cx="8584165" cy="1125765"/>
          </a:xfrm>
        </p:spPr>
        <p:txBody>
          <a:bodyPr>
            <a:normAutofit/>
          </a:bodyPr>
          <a:lstStyle/>
          <a:p>
            <a:r>
              <a:rPr lang="en-CA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Equipe FB33</a:t>
            </a:r>
          </a:p>
          <a:p>
            <a:endParaRPr lang="en-CA">
              <a:ln>
                <a:solidFill>
                  <a:prstClr val="black">
                    <a:lumMod val="75000"/>
                    <a:lumOff val="25000"/>
                    <a:alpha val="10000"/>
                  </a:prstClr>
                </a:solidFill>
              </a:ln>
              <a:effectLst>
                <a:outerShdw blurRad="9525" dist="25400" dir="1464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1B0E3093-AE27-9622-F3F4-C3F929AFC1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A54E4296-18EF-413B-9907-D9E5364BE251}" type="datetime1">
              <a:rPr lang="fr-FR"/>
              <a:pPr>
                <a:spcAft>
                  <a:spcPts val="600"/>
                </a:spcAft>
              </a:pPr>
              <a:t>10/11/2024</a:t>
            </a:fld>
            <a:endParaRPr lang="en-US"/>
          </a:p>
        </p:txBody>
      </p:sp>
      <p:sp>
        <p:nvSpPr>
          <p:cNvPr id="28" name="Footer Placeholder 4">
            <a:extLst>
              <a:ext uri="{FF2B5EF4-FFF2-40B4-BE49-F238E27FC236}">
                <a16:creationId xmlns:a16="http://schemas.microsoft.com/office/drawing/2014/main" id="{763359FE-1AA0-BD1F-6E0F-F988FCE05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
              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C5DBEF2D-AE7A-A581-C6BD-8031BF263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570E67-8D1A-B531-B16A-6805B4C20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108" y="588245"/>
            <a:ext cx="10449784" cy="1265928"/>
          </a:xfrm>
        </p:spPr>
        <p:txBody>
          <a:bodyPr anchor="b">
            <a:normAutofit/>
          </a:bodyPr>
          <a:lstStyle/>
          <a:p>
            <a:r>
              <a:rPr lang="fr-CA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A suivre</a:t>
            </a:r>
            <a:endParaRPr lang="fr-FR"/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EC2C544D-14E4-BC0B-71DF-B3F12FDE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06F9B29C-2B88-4DC2-9ED4-7854E730B804}" type="datetime1">
              <a:rPr lang="en-US"/>
              <a:pPr>
                <a:spcAft>
                  <a:spcPts val="600"/>
                </a:spcAft>
              </a:pPr>
              <a:t>11/10/2024</a:t>
            </a:fld>
            <a:endParaRPr lang="en-US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89EFEBD-B899-F2E7-A908-187E9BADB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/>
              <a:t>
              </a:t>
            </a:r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6E386982-8516-DDBC-9060-6BEBFF695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graphicFrame>
        <p:nvGraphicFramePr>
          <p:cNvPr id="37" name="Espace réservé du contenu 2">
            <a:extLst>
              <a:ext uri="{FF2B5EF4-FFF2-40B4-BE49-F238E27FC236}">
                <a16:creationId xmlns:a16="http://schemas.microsoft.com/office/drawing/2014/main" id="{26F42168-904B-1C61-87F1-65E08B3734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370680"/>
              </p:ext>
            </p:extLst>
          </p:nvPr>
        </p:nvGraphicFramePr>
        <p:xfrm>
          <a:off x="877824" y="2157984"/>
          <a:ext cx="10442448" cy="3903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2593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8DFEE-BD6B-68CB-13E7-3BF438F75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108" y="588245"/>
            <a:ext cx="10449784" cy="1265928"/>
          </a:xfrm>
        </p:spPr>
        <p:txBody>
          <a:bodyPr anchor="b">
            <a:normAutofit/>
          </a:bodyPr>
          <a:lstStyle/>
          <a:p>
            <a:r>
              <a:rPr lang="fr-CA"/>
              <a:t>Agenda</a:t>
            </a:r>
            <a:endParaRPr lang="en-CA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1E153EAE-444D-F653-32D9-511E7444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A54464CA-8B5D-4CEF-AC39-8574062383BB}" type="datetime1">
              <a:rPr lang="en-US"/>
              <a:pPr>
                <a:spcAft>
                  <a:spcPts val="600"/>
                </a:spcAft>
              </a:pPr>
              <a:t>11/10/2024</a:t>
            </a:fld>
            <a:endParaRPr lang="en-US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C089D13A-E5B0-87EB-E379-1B6386165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/>
              <a:t>
              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36010C53-2F42-178E-34E2-E428D3FD8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A9ECC305-9067-0B5A-DF2E-1D42D3B6E4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4532783"/>
              </p:ext>
            </p:extLst>
          </p:nvPr>
        </p:nvGraphicFramePr>
        <p:xfrm>
          <a:off x="877824" y="2157984"/>
          <a:ext cx="10442448" cy="3903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3323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ADEA4-7047-8E15-DD70-5B949661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3" y="359547"/>
            <a:ext cx="10353762" cy="970450"/>
          </a:xfrm>
        </p:spPr>
        <p:txBody>
          <a:bodyPr/>
          <a:lstStyle/>
          <a:p>
            <a:r>
              <a:rPr lang="fr-CA"/>
              <a:t>Organigramme</a:t>
            </a:r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2B869-D595-599C-51BE-667B6D878E01}"/>
              </a:ext>
            </a:extLst>
          </p:cNvPr>
          <p:cNvSpPr/>
          <p:nvPr/>
        </p:nvSpPr>
        <p:spPr>
          <a:xfrm>
            <a:off x="320886" y="1465220"/>
            <a:ext cx="11375453" cy="4778827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86F19A-E309-5B45-9B98-0AD5C89DF4F2}"/>
              </a:ext>
            </a:extLst>
          </p:cNvPr>
          <p:cNvSpPr txBox="1"/>
          <p:nvPr/>
        </p:nvSpPr>
        <p:spPr>
          <a:xfrm>
            <a:off x="734455" y="2493878"/>
            <a:ext cx="1578429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Température ambiante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9695B-ED6B-DCA8-5D40-72F8EC697415}"/>
              </a:ext>
            </a:extLst>
          </p:cNvPr>
          <p:cNvSpPr txBox="1"/>
          <p:nvPr/>
        </p:nvSpPr>
        <p:spPr>
          <a:xfrm>
            <a:off x="760977" y="4401740"/>
            <a:ext cx="1110948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Air ambiant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8666EE-894C-B238-34CF-432A2AE28EAB}"/>
              </a:ext>
            </a:extLst>
          </p:cNvPr>
          <p:cNvSpPr txBox="1"/>
          <p:nvPr/>
        </p:nvSpPr>
        <p:spPr>
          <a:xfrm>
            <a:off x="3213320" y="2504602"/>
            <a:ext cx="1883229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Capteur de température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3AD364-3771-A2D2-37AD-06BD1343DB1A}"/>
              </a:ext>
            </a:extLst>
          </p:cNvPr>
          <p:cNvSpPr txBox="1"/>
          <p:nvPr/>
        </p:nvSpPr>
        <p:spPr>
          <a:xfrm>
            <a:off x="3213320" y="4401739"/>
            <a:ext cx="1883229" cy="6463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Capteur de poussière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798C5A-2D30-3236-E0E0-2D95C1E898F7}"/>
              </a:ext>
            </a:extLst>
          </p:cNvPr>
          <p:cNvSpPr txBox="1"/>
          <p:nvPr/>
        </p:nvSpPr>
        <p:spPr>
          <a:xfrm>
            <a:off x="6090675" y="2643101"/>
            <a:ext cx="1883229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Arduino </a:t>
            </a:r>
            <a:r>
              <a:rPr lang="fr-CA" err="1">
                <a:solidFill>
                  <a:schemeClr val="tx1"/>
                </a:solidFill>
              </a:rPr>
              <a:t>Uno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B8295-040E-0683-B713-342BD7BC2961}"/>
              </a:ext>
            </a:extLst>
          </p:cNvPr>
          <p:cNvSpPr txBox="1"/>
          <p:nvPr/>
        </p:nvSpPr>
        <p:spPr>
          <a:xfrm>
            <a:off x="6012924" y="4540238"/>
            <a:ext cx="1883229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Arduino </a:t>
            </a:r>
            <a:r>
              <a:rPr lang="fr-CA" err="1">
                <a:solidFill>
                  <a:schemeClr val="tx1"/>
                </a:solidFill>
              </a:rPr>
              <a:t>Uno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D29C98-70A2-EE62-E28A-EFAE7316BB9E}"/>
              </a:ext>
            </a:extLst>
          </p:cNvPr>
          <p:cNvSpPr txBox="1"/>
          <p:nvPr/>
        </p:nvSpPr>
        <p:spPr>
          <a:xfrm>
            <a:off x="9329887" y="2355378"/>
            <a:ext cx="1883229" cy="92333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Température affichée sur l’écran LCD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90D56E-2260-4C18-225F-957270E7D260}"/>
              </a:ext>
            </a:extLst>
          </p:cNvPr>
          <p:cNvSpPr txBox="1"/>
          <p:nvPr/>
        </p:nvSpPr>
        <p:spPr>
          <a:xfrm>
            <a:off x="9329888" y="3825447"/>
            <a:ext cx="1883229" cy="92333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Qualité d’air affichée sur l’écran LCD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BC9978-B0F4-E0D2-2F3F-41FDB6CB9913}"/>
              </a:ext>
            </a:extLst>
          </p:cNvPr>
          <p:cNvSpPr txBox="1"/>
          <p:nvPr/>
        </p:nvSpPr>
        <p:spPr>
          <a:xfrm>
            <a:off x="9329888" y="5048071"/>
            <a:ext cx="1883229" cy="120032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DEL s’allume lorsque la qualité d’air est mauvaise</a:t>
            </a:r>
            <a:endParaRPr lang="en-CA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6A0423B-AAF8-DA84-B3E8-B06789D4B1B2}"/>
              </a:ext>
            </a:extLst>
          </p:cNvPr>
          <p:cNvCxnSpPr>
            <a:cxnSpLocks/>
          </p:cNvCxnSpPr>
          <p:nvPr/>
        </p:nvCxnSpPr>
        <p:spPr>
          <a:xfrm>
            <a:off x="2405742" y="2849539"/>
            <a:ext cx="6987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02D0F5B-BD30-C250-AAAC-BCEBAD074D89}"/>
              </a:ext>
            </a:extLst>
          </p:cNvPr>
          <p:cNvCxnSpPr>
            <a:cxnSpLocks/>
          </p:cNvCxnSpPr>
          <p:nvPr/>
        </p:nvCxnSpPr>
        <p:spPr>
          <a:xfrm>
            <a:off x="8142513" y="4909570"/>
            <a:ext cx="1034144" cy="6312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C459FC-3EA7-C59C-9679-621391EF79CF}"/>
              </a:ext>
            </a:extLst>
          </p:cNvPr>
          <p:cNvCxnSpPr>
            <a:cxnSpLocks/>
          </p:cNvCxnSpPr>
          <p:nvPr/>
        </p:nvCxnSpPr>
        <p:spPr>
          <a:xfrm flipV="1">
            <a:off x="8142513" y="4401739"/>
            <a:ext cx="949092" cy="3206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916E930-A46D-C225-3307-A98AC46596DA}"/>
              </a:ext>
            </a:extLst>
          </p:cNvPr>
          <p:cNvCxnSpPr>
            <a:cxnSpLocks/>
          </p:cNvCxnSpPr>
          <p:nvPr/>
        </p:nvCxnSpPr>
        <p:spPr>
          <a:xfrm>
            <a:off x="5203371" y="4757145"/>
            <a:ext cx="6987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BBDAEB7-8952-F808-41C7-0D2D422234B8}"/>
              </a:ext>
            </a:extLst>
          </p:cNvPr>
          <p:cNvCxnSpPr>
            <a:cxnSpLocks/>
          </p:cNvCxnSpPr>
          <p:nvPr/>
        </p:nvCxnSpPr>
        <p:spPr>
          <a:xfrm>
            <a:off x="2231570" y="4757145"/>
            <a:ext cx="6987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252B459-F3DD-0EE2-527F-F3EE5ABF66B1}"/>
              </a:ext>
            </a:extLst>
          </p:cNvPr>
          <p:cNvCxnSpPr>
            <a:cxnSpLocks/>
          </p:cNvCxnSpPr>
          <p:nvPr/>
        </p:nvCxnSpPr>
        <p:spPr>
          <a:xfrm>
            <a:off x="8392885" y="2849539"/>
            <a:ext cx="6987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9592E6F-6D20-58B7-CE99-40F30ECD7C53}"/>
              </a:ext>
            </a:extLst>
          </p:cNvPr>
          <p:cNvCxnSpPr>
            <a:cxnSpLocks/>
          </p:cNvCxnSpPr>
          <p:nvPr/>
        </p:nvCxnSpPr>
        <p:spPr>
          <a:xfrm>
            <a:off x="5203371" y="2849539"/>
            <a:ext cx="6987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940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C35A7-8662-F56B-7DAF-85F42E3F4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108" y="588245"/>
            <a:ext cx="10449784" cy="1265928"/>
          </a:xfrm>
        </p:spPr>
        <p:txBody>
          <a:bodyPr anchor="b">
            <a:normAutofit/>
          </a:bodyPr>
          <a:lstStyle/>
          <a:p>
            <a:r>
              <a:rPr lang="fr-CA"/>
              <a:t>Circuit fonctionnel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A73A3-2095-EDD2-1CBC-B2603D9E12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7824" y="2159175"/>
            <a:ext cx="4977453" cy="401778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CA" sz="2400">
                <a:latin typeface="Walbaum Display"/>
              </a:rPr>
              <a:t>Arduino </a:t>
            </a:r>
            <a:r>
              <a:rPr lang="fr-CA" sz="2400" err="1">
                <a:latin typeface="Walbaum Display"/>
              </a:rPr>
              <a:t>Uno</a:t>
            </a:r>
            <a:endParaRPr lang="fr-CA" sz="2400">
              <a:latin typeface="Walbaum Display"/>
            </a:endParaRPr>
          </a:p>
          <a:p>
            <a:r>
              <a:rPr lang="fr-CA" sz="2400">
                <a:latin typeface="Walbaum Display"/>
              </a:rPr>
              <a:t>Capteur de température</a:t>
            </a:r>
          </a:p>
          <a:p>
            <a:r>
              <a:rPr lang="fr-CA" sz="2400">
                <a:latin typeface="Walbaum Display"/>
              </a:rPr>
              <a:t>Capteur de poussière</a:t>
            </a:r>
          </a:p>
          <a:p>
            <a:r>
              <a:rPr lang="fr-CA" sz="2400">
                <a:latin typeface="Walbaum Display"/>
              </a:rPr>
              <a:t>Affichage LCD</a:t>
            </a:r>
          </a:p>
          <a:p>
            <a:r>
              <a:rPr lang="fr-CA" sz="2400">
                <a:latin typeface="Walbaum Display"/>
              </a:rPr>
              <a:t>Indicateur DEL</a:t>
            </a:r>
          </a:p>
          <a:p>
            <a:r>
              <a:rPr lang="fr-CA" sz="2400">
                <a:latin typeface="Walbaum Display"/>
              </a:rPr>
              <a:t>Adapteur 5V pour prise murale</a:t>
            </a:r>
            <a:endParaRPr lang="en-CA" sz="2400">
              <a:latin typeface="Walbaum Display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75F87-70CD-A761-FA21-E7C515F74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285" y="2158755"/>
            <a:ext cx="6290225" cy="4029041"/>
          </a:xfrm>
          <a:prstGeom prst="rect">
            <a:avLst/>
          </a:prstGeom>
          <a:noFill/>
        </p:spPr>
      </p:pic>
      <p:sp>
        <p:nvSpPr>
          <p:cNvPr id="64" name="Date Placeholder 4">
            <a:extLst>
              <a:ext uri="{FF2B5EF4-FFF2-40B4-BE49-F238E27FC236}">
                <a16:creationId xmlns:a16="http://schemas.microsoft.com/office/drawing/2014/main" id="{696C2733-3062-453B-1FA4-22D56854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C5A2804F-8634-4F8A-B468-C49720151EB2}" type="datetime1">
              <a:pPr>
                <a:spcAft>
                  <a:spcPts val="600"/>
                </a:spcAft>
              </a:pPr>
              <a:t>10/11/2024</a:t>
            </a:fld>
            <a:endParaRPr lang="en-US"/>
          </a:p>
        </p:txBody>
      </p:sp>
      <p:sp>
        <p:nvSpPr>
          <p:cNvPr id="65" name="Footer Placeholder 5">
            <a:extLst>
              <a:ext uri="{FF2B5EF4-FFF2-40B4-BE49-F238E27FC236}">
                <a16:creationId xmlns:a16="http://schemas.microsoft.com/office/drawing/2014/main" id="{EA948052-96E2-33E6-3AA7-D29B88A1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
              </a:t>
            </a:r>
          </a:p>
        </p:txBody>
      </p:sp>
      <p:sp>
        <p:nvSpPr>
          <p:cNvPr id="66" name="Slide Number Placeholder 6">
            <a:extLst>
              <a:ext uri="{FF2B5EF4-FFF2-40B4-BE49-F238E27FC236}">
                <a16:creationId xmlns:a16="http://schemas.microsoft.com/office/drawing/2014/main" id="{575090CD-08E4-A5F8-9C92-5D63185C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352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B72D302-B716-EDA6-C185-0D1982815DFB}"/>
              </a:ext>
            </a:extLst>
          </p:cNvPr>
          <p:cNvSpPr/>
          <p:nvPr/>
        </p:nvSpPr>
        <p:spPr>
          <a:xfrm>
            <a:off x="310362" y="1203757"/>
            <a:ext cx="11560628" cy="5330060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B59EBE-99B4-A901-A53D-77402CB2C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02412"/>
            <a:ext cx="10353762" cy="970450"/>
          </a:xfrm>
          <a:noFill/>
        </p:spPr>
        <p:txBody>
          <a:bodyPr/>
          <a:lstStyle/>
          <a:p>
            <a:r>
              <a:rPr lang="fr-CA"/>
              <a:t>Coffret de </a:t>
            </a:r>
            <a:r>
              <a:rPr lang="fr-CA">
                <a:solidFill>
                  <a:srgbClr val="000000"/>
                </a:solidFill>
                <a:latin typeface="Walbaum Display"/>
                <a:ea typeface="Calibri"/>
                <a:cs typeface="Calibri"/>
              </a:rPr>
              <a:t>contrôle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6FD99E-6FE2-AEF2-25B3-367217E4A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735" y="1426702"/>
            <a:ext cx="7506882" cy="49532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CF04A8B-85CC-E33B-BBB0-685E0EA01EDE}"/>
              </a:ext>
            </a:extLst>
          </p:cNvPr>
          <p:cNvSpPr txBox="1"/>
          <p:nvPr/>
        </p:nvSpPr>
        <p:spPr>
          <a:xfrm>
            <a:off x="1986633" y="1649647"/>
            <a:ext cx="1578429" cy="92333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 err="1">
                <a:solidFill>
                  <a:schemeClr val="tx1"/>
                </a:solidFill>
              </a:rPr>
              <a:t>Ecran</a:t>
            </a:r>
            <a:r>
              <a:rPr lang="fr-CA">
                <a:solidFill>
                  <a:schemeClr val="tx1"/>
                </a:solidFill>
              </a:rPr>
              <a:t> d'affichage LCD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B74831-0ED0-93A2-321E-530C886958D8}"/>
              </a:ext>
            </a:extLst>
          </p:cNvPr>
          <p:cNvSpPr txBox="1"/>
          <p:nvPr/>
        </p:nvSpPr>
        <p:spPr>
          <a:xfrm>
            <a:off x="9849441" y="3390490"/>
            <a:ext cx="1578429" cy="92333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Ouvertures pour les capteurs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53E2A0-6341-C175-E073-5C95660DB02A}"/>
              </a:ext>
            </a:extLst>
          </p:cNvPr>
          <p:cNvSpPr txBox="1"/>
          <p:nvPr/>
        </p:nvSpPr>
        <p:spPr>
          <a:xfrm>
            <a:off x="8870048" y="5524095"/>
            <a:ext cx="1958786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Ouverture pour l'alimentation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D97AEA-7DD7-BF34-7D74-C0D5EFADB37D}"/>
              </a:ext>
            </a:extLst>
          </p:cNvPr>
          <p:cNvSpPr txBox="1"/>
          <p:nvPr/>
        </p:nvSpPr>
        <p:spPr>
          <a:xfrm>
            <a:off x="1061026" y="2782669"/>
            <a:ext cx="1578429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Indicateur DEL</a:t>
            </a:r>
            <a:endParaRPr lang="en-CA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182EA-DCBD-6339-2DDC-3D44CD9AFF86}"/>
              </a:ext>
            </a:extLst>
          </p:cNvPr>
          <p:cNvSpPr txBox="1"/>
          <p:nvPr/>
        </p:nvSpPr>
        <p:spPr>
          <a:xfrm>
            <a:off x="560769" y="5803613"/>
            <a:ext cx="2851728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fr-CA">
                <a:solidFill>
                  <a:schemeClr val="tx1"/>
                </a:solidFill>
              </a:rPr>
              <a:t>Dimensions:11x14x3.5cm</a:t>
            </a:r>
            <a:endParaRPr lang="en-CA">
              <a:solidFill>
                <a:schemeClr val="tx1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D8E313C-3EDB-04D4-7697-00ED7703F266}"/>
              </a:ext>
            </a:extLst>
          </p:cNvPr>
          <p:cNvCxnSpPr>
            <a:cxnSpLocks/>
          </p:cNvCxnSpPr>
          <p:nvPr/>
        </p:nvCxnSpPr>
        <p:spPr>
          <a:xfrm>
            <a:off x="3565062" y="1989567"/>
            <a:ext cx="2324109" cy="579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BE59284-758D-4D26-2E74-63B4ED939BE2}"/>
              </a:ext>
            </a:extLst>
          </p:cNvPr>
          <p:cNvCxnSpPr>
            <a:cxnSpLocks/>
          </p:cNvCxnSpPr>
          <p:nvPr/>
        </p:nvCxnSpPr>
        <p:spPr>
          <a:xfrm>
            <a:off x="2639455" y="3045482"/>
            <a:ext cx="1638631" cy="601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7C4A365-4CBD-19D5-2020-1465CF4CFB46}"/>
              </a:ext>
            </a:extLst>
          </p:cNvPr>
          <p:cNvCxnSpPr>
            <a:cxnSpLocks/>
          </p:cNvCxnSpPr>
          <p:nvPr/>
        </p:nvCxnSpPr>
        <p:spPr>
          <a:xfrm flipH="1">
            <a:off x="8490857" y="3796596"/>
            <a:ext cx="1358584" cy="503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49244CB-0988-DF68-3970-580AC6887C34}"/>
              </a:ext>
            </a:extLst>
          </p:cNvPr>
          <p:cNvCxnSpPr>
            <a:cxnSpLocks/>
          </p:cNvCxnSpPr>
          <p:nvPr/>
        </p:nvCxnSpPr>
        <p:spPr>
          <a:xfrm flipH="1" flipV="1">
            <a:off x="4898571" y="3276600"/>
            <a:ext cx="4950870" cy="3701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46D63AE-4076-E051-067F-324748B695FA}"/>
              </a:ext>
            </a:extLst>
          </p:cNvPr>
          <p:cNvCxnSpPr>
            <a:cxnSpLocks/>
          </p:cNvCxnSpPr>
          <p:nvPr/>
        </p:nvCxnSpPr>
        <p:spPr>
          <a:xfrm flipH="1" flipV="1">
            <a:off x="6270171" y="5524095"/>
            <a:ext cx="2599877" cy="321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869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11B6F-8304-7F6B-8107-BB84B5E7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Interface visuelle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9A0AD-CF8A-FF29-2241-145CE0E8D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444" y="2168870"/>
            <a:ext cx="10442448" cy="39038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sz="2400">
                <a:latin typeface="Walbaum Display"/>
              </a:rPr>
              <a:t>Affichage</a:t>
            </a:r>
            <a:r>
              <a:rPr lang="en-CA" sz="2400">
                <a:latin typeface="Walbaum Display"/>
              </a:rPr>
              <a:t> LCD 16x2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9C6D80-25E1-9BF9-438D-3B1407A0BBE9}"/>
              </a:ext>
            </a:extLst>
          </p:cNvPr>
          <p:cNvSpPr/>
          <p:nvPr/>
        </p:nvSpPr>
        <p:spPr>
          <a:xfrm>
            <a:off x="4880868" y="2165134"/>
            <a:ext cx="5876571" cy="208836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603213-6A61-E68E-AF51-3E02D5545EC1}"/>
              </a:ext>
            </a:extLst>
          </p:cNvPr>
          <p:cNvSpPr txBox="1"/>
          <p:nvPr/>
        </p:nvSpPr>
        <p:spPr>
          <a:xfrm>
            <a:off x="5682343" y="2413960"/>
            <a:ext cx="4953000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4400">
                <a:solidFill>
                  <a:schemeClr val="bg1"/>
                </a:solidFill>
              </a:rPr>
              <a:t>Temps: 20.00 C</a:t>
            </a:r>
          </a:p>
          <a:p>
            <a:r>
              <a:rPr lang="en-CA" sz="4400">
                <a:solidFill>
                  <a:schemeClr val="bg1"/>
                </a:solidFill>
              </a:rPr>
              <a:t>Air quality: Good</a:t>
            </a:r>
          </a:p>
        </p:txBody>
      </p:sp>
    </p:spTree>
    <p:extLst>
      <p:ext uri="{BB962C8B-B14F-4D97-AF65-F5344CB8AC3E}">
        <p14:creationId xmlns:p14="http://schemas.microsoft.com/office/powerpoint/2010/main" val="1815505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B293F-5168-7D7D-9E84-4B30FA96D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108" y="588245"/>
            <a:ext cx="10449784" cy="1265928"/>
          </a:xfrm>
        </p:spPr>
        <p:txBody>
          <a:bodyPr anchor="b">
            <a:normAutofit/>
          </a:bodyPr>
          <a:lstStyle/>
          <a:p>
            <a:r>
              <a:rPr lang="fr-CA"/>
              <a:t>Prototype 1</a:t>
            </a:r>
            <a:endParaRPr lang="en-CA"/>
          </a:p>
        </p:txBody>
      </p:sp>
      <p:pic>
        <p:nvPicPr>
          <p:cNvPr id="14" name="Picture 13" descr="A circuit board with wires connected to it&#10;&#10;Description automatically generated">
            <a:extLst>
              <a:ext uri="{FF2B5EF4-FFF2-40B4-BE49-F238E27FC236}">
                <a16:creationId xmlns:a16="http://schemas.microsoft.com/office/drawing/2014/main" id="{31762596-8AA7-BD2E-41EE-75E86D54B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7" r="29514" b="-1"/>
          <a:stretch/>
        </p:blipFill>
        <p:spPr>
          <a:xfrm>
            <a:off x="867527" y="1994418"/>
            <a:ext cx="4534670" cy="4017787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EF3B0-C570-2D5E-130E-7F0AECB10A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3824" y="2766715"/>
            <a:ext cx="5490352" cy="268943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fr-CA"/>
          </a:p>
          <a:p>
            <a:r>
              <a:rPr lang="fr-CA" sz="2400">
                <a:latin typeface="Walbaum Display"/>
              </a:rPr>
              <a:t>Test de l'affichage sur l'</a:t>
            </a:r>
            <a:r>
              <a:rPr lang="en-CA" sz="2400">
                <a:latin typeface="Walbaum Display"/>
              </a:rPr>
              <a:t>é</a:t>
            </a:r>
            <a:r>
              <a:rPr lang="fr-CA" sz="2400">
                <a:latin typeface="Walbaum Display"/>
              </a:rPr>
              <a:t>cran LCD</a:t>
            </a:r>
          </a:p>
          <a:p>
            <a:r>
              <a:rPr lang="fr-CA" sz="2400">
                <a:latin typeface="Walbaum Display"/>
              </a:rPr>
              <a:t>Simulation du code dans </a:t>
            </a:r>
            <a:r>
              <a:rPr lang="fr-CA" sz="2400" err="1">
                <a:latin typeface="Walbaum Display"/>
              </a:rPr>
              <a:t>Tinkercad</a:t>
            </a:r>
            <a:endParaRPr lang="fr-CA" sz="2400">
              <a:latin typeface="Walbaum Display"/>
            </a:endParaRPr>
          </a:p>
          <a:p>
            <a:endParaRPr lang="fr-CA"/>
          </a:p>
        </p:txBody>
      </p:sp>
      <p:sp>
        <p:nvSpPr>
          <p:cNvPr id="73" name="Date Placeholder 4">
            <a:extLst>
              <a:ext uri="{FF2B5EF4-FFF2-40B4-BE49-F238E27FC236}">
                <a16:creationId xmlns:a16="http://schemas.microsoft.com/office/drawing/2014/main" id="{E2499A6B-3F58-2DA7-D37F-51AFCCABD9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A458D68B-91C8-4CFA-A48C-CEE880E1E300}" type="datetime1">
              <a:pPr>
                <a:spcAft>
                  <a:spcPts val="600"/>
                </a:spcAft>
              </a:pPr>
              <a:t>10/11/2024</a:t>
            </a:fld>
            <a:endParaRPr lang="en-US"/>
          </a:p>
        </p:txBody>
      </p:sp>
      <p:sp>
        <p:nvSpPr>
          <p:cNvPr id="74" name="Footer Placeholder 5">
            <a:extLst>
              <a:ext uri="{FF2B5EF4-FFF2-40B4-BE49-F238E27FC236}">
                <a16:creationId xmlns:a16="http://schemas.microsoft.com/office/drawing/2014/main" id="{F472AA5B-E1DB-DD73-8B07-3F086C744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
              </a:t>
            </a:r>
          </a:p>
        </p:txBody>
      </p:sp>
      <p:sp>
        <p:nvSpPr>
          <p:cNvPr id="75" name="Slide Number Placeholder 6">
            <a:extLst>
              <a:ext uri="{FF2B5EF4-FFF2-40B4-BE49-F238E27FC236}">
                <a16:creationId xmlns:a16="http://schemas.microsoft.com/office/drawing/2014/main" id="{11C91AC5-CF10-2F3F-9CF3-286525F9A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0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615E2-E0F4-3997-D2D3-5A3EA8377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186" y="334943"/>
            <a:ext cx="5363035" cy="1901628"/>
          </a:xfrm>
        </p:spPr>
        <p:txBody>
          <a:bodyPr anchor="b">
            <a:normAutofit/>
          </a:bodyPr>
          <a:lstStyle/>
          <a:p>
            <a:r>
              <a:rPr lang="en-CA" cap="all">
                <a:latin typeface="Walbaum Display"/>
              </a:rPr>
              <a:t>Construction du coffret de </a:t>
            </a:r>
            <a:r>
              <a:rPr lang="en-CA" cap="all" err="1">
                <a:latin typeface="Walbaum Display"/>
              </a:rPr>
              <a:t>controle</a:t>
            </a:r>
            <a:r>
              <a:rPr lang="en-CA" b="1" cap="all">
                <a:latin typeface="Aptos Light"/>
              </a:rPr>
              <a:t> </a:t>
            </a:r>
            <a:endParaRPr lang="fr-CA">
              <a:solidFill>
                <a:srgbClr val="000000"/>
              </a:solidFill>
              <a:latin typeface="Aptos Light"/>
            </a:endParaRPr>
          </a:p>
          <a:p>
            <a:endParaRPr lang="fr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ACDD3-DE51-B7EC-85E7-565F9A87B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1349" y="1696325"/>
            <a:ext cx="4963538" cy="6477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CA"/>
              <a:t>  </a:t>
            </a:r>
            <a:endParaRPr lang="fr-FR"/>
          </a:p>
        </p:txBody>
      </p:sp>
      <p:pic>
        <p:nvPicPr>
          <p:cNvPr id="9" name="Espace réservé du contenu 8" descr="Une image contenant intérieur, Appareils électroniques, sol, fils électriques&#10;&#10;Description générée automatiquement">
            <a:extLst>
              <a:ext uri="{FF2B5EF4-FFF2-40B4-BE49-F238E27FC236}">
                <a16:creationId xmlns:a16="http://schemas.microsoft.com/office/drawing/2014/main" id="{D19FEEFF-1662-CCB2-0BC7-A4CA5714AF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9" y="796116"/>
            <a:ext cx="4967299" cy="5405016"/>
          </a:xfrm>
        </p:spPr>
      </p:pic>
      <p:sp>
        <p:nvSpPr>
          <p:cNvPr id="67" name="Text Placeholder 4">
            <a:extLst>
              <a:ext uri="{FF2B5EF4-FFF2-40B4-BE49-F238E27FC236}">
                <a16:creationId xmlns:a16="http://schemas.microsoft.com/office/drawing/2014/main" id="{0A932B40-BC90-E113-02B6-F52681662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22669" y="1696325"/>
            <a:ext cx="4987982" cy="6477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Espace réservé du contenu 4" descr="Une image contenant boîte, sol, intérieur, en bois&#10;&#10;Description générée automatiquement">
            <a:extLst>
              <a:ext uri="{FF2B5EF4-FFF2-40B4-BE49-F238E27FC236}">
                <a16:creationId xmlns:a16="http://schemas.microsoft.com/office/drawing/2014/main" id="{3F5087C2-2FFD-D44C-81E5-E22D7281AF0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 rot="5400000">
            <a:off x="1015157" y="2156489"/>
            <a:ext cx="3771587" cy="4275459"/>
          </a:xfrm>
          <a:noFill/>
        </p:spPr>
      </p:pic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C39CD6EC-4033-98B2-691C-19C7C3FF62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824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B53B7F1-713B-4F5D-AB06-1919EE5742B1}" type="datetime1">
              <a:rPr lang="en-US"/>
              <a:pPr>
                <a:spcAft>
                  <a:spcPts val="600"/>
                </a:spcAft>
              </a:pPr>
              <a:t>11/10/2024</a:t>
            </a:fld>
            <a:endParaRPr lang="en-US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E52D75E5-9B81-E49A-EAEB-AE9F05B2F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32320" y="6356350"/>
            <a:ext cx="4297680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/>
              <a:t>
              </a:t>
            </a:r>
          </a:p>
        </p:txBody>
      </p:sp>
      <p:sp>
        <p:nvSpPr>
          <p:cNvPr id="40" name="Slide Number Placeholder 5">
            <a:extLst>
              <a:ext uri="{FF2B5EF4-FFF2-40B4-BE49-F238E27FC236}">
                <a16:creationId xmlns:a16="http://schemas.microsoft.com/office/drawing/2014/main" id="{CF66831E-D3EB-635B-EB60-DE44EA394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9999" y="6356350"/>
            <a:ext cx="52120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E4DE196-8A13-4FF7-A07E-102851959EAB}" type="slidenum">
              <a:rPr lang="en-US" dirty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753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FFA5D6-B732-4864-A36F-BA235174F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3596676-67C0-5D60-4F93-10D7F8331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3200" b="0">
                <a:latin typeface="Walbaum Display"/>
              </a:rPr>
              <a:t>Prototype 2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1F74ED-5654-A4B1-F0BB-1AD123333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1349" y="2930179"/>
            <a:ext cx="4963538" cy="324721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2400">
                <a:latin typeface="Walbaum Display"/>
              </a:rPr>
              <a:t>Systeme de </a:t>
            </a:r>
            <a:r>
              <a:rPr lang="en-CA" sz="2400" err="1">
                <a:latin typeface="Walbaum Display"/>
              </a:rPr>
              <a:t>détection</a:t>
            </a:r>
            <a:r>
              <a:rPr lang="en-CA" sz="2400">
                <a:latin typeface="Walbaum Display"/>
              </a:rPr>
              <a:t> de la </a:t>
            </a:r>
            <a:r>
              <a:rPr lang="en-CA" sz="2400" err="1">
                <a:latin typeface="Walbaum Display"/>
              </a:rPr>
              <a:t>température</a:t>
            </a:r>
            <a:r>
              <a:rPr lang="en-CA" sz="2400">
                <a:latin typeface="Walbaum Display"/>
              </a:rPr>
              <a:t> </a:t>
            </a:r>
            <a:endParaRPr lang="en-US" sz="2400">
              <a:solidFill>
                <a:srgbClr val="000000"/>
              </a:solidFill>
              <a:latin typeface="Walbaum Display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2400">
                <a:latin typeface="Walbaum Display"/>
              </a:rPr>
              <a:t>Systeme </a:t>
            </a:r>
            <a:r>
              <a:rPr lang="en-CA" sz="2400" err="1">
                <a:latin typeface="Walbaum Display"/>
              </a:rPr>
              <a:t>d'affichage</a:t>
            </a:r>
            <a:r>
              <a:rPr lang="en-CA" sz="2400">
                <a:latin typeface="Walbaum Display"/>
              </a:rPr>
              <a:t> des données à </a:t>
            </a:r>
            <a:r>
              <a:rPr lang="en-CA" sz="2400" err="1">
                <a:latin typeface="Walbaum Display"/>
              </a:rPr>
              <a:t>l'écran</a:t>
            </a:r>
            <a:endParaRPr lang="en-US" sz="2400">
              <a:solidFill>
                <a:srgbClr val="000000"/>
              </a:solidFill>
              <a:latin typeface="Walbaum Display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2400">
                <a:latin typeface="Walbaum Display"/>
              </a:rPr>
              <a:t>Module </a:t>
            </a:r>
            <a:r>
              <a:rPr lang="en-CA" sz="2400" err="1">
                <a:latin typeface="Walbaum Display"/>
              </a:rPr>
              <a:t>d'intégration</a:t>
            </a:r>
            <a:endParaRPr lang="fr-FR" sz="2400" err="1">
              <a:solidFill>
                <a:srgbClr val="000000"/>
              </a:solidFill>
              <a:latin typeface="Walbaum Display"/>
            </a:endParaRPr>
          </a:p>
          <a:p>
            <a:endParaRPr lang="fr-FR" sz="2000">
              <a:latin typeface="Walbaum Display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A07F861-4D3F-268F-5878-A3F2CB7A8B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CA" sz="3200" b="0">
                <a:latin typeface="Walbaum Display"/>
              </a:rPr>
              <a:t>Prototype 3</a:t>
            </a:r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F3E7677-0E16-8720-C625-39921A1DEF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22669" y="2930179"/>
            <a:ext cx="4987982" cy="32472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sz="2400">
                <a:latin typeface="Walbaum Display"/>
              </a:rPr>
              <a:t>Système de </a:t>
            </a:r>
            <a:r>
              <a:rPr lang="en-CA" sz="2400" err="1">
                <a:latin typeface="Walbaum Display"/>
              </a:rPr>
              <a:t>détection</a:t>
            </a:r>
            <a:r>
              <a:rPr lang="en-CA" sz="2400">
                <a:latin typeface="Walbaum Display"/>
              </a:rPr>
              <a:t> de </a:t>
            </a:r>
            <a:r>
              <a:rPr lang="en-CA" sz="2400" err="1">
                <a:latin typeface="Walbaum Display"/>
              </a:rPr>
              <a:t>poussi</a:t>
            </a:r>
            <a:r>
              <a:rPr lang="fr-FR" sz="2400">
                <a:solidFill>
                  <a:srgbClr val="000000"/>
                </a:solidFill>
                <a:latin typeface="Walbaum Display"/>
                <a:cs typeface="Calibri"/>
              </a:rPr>
              <a:t>è</a:t>
            </a:r>
            <a:r>
              <a:rPr lang="en-CA" sz="2400">
                <a:latin typeface="Walbaum Display"/>
              </a:rPr>
              <a:t>re</a:t>
            </a:r>
            <a:endParaRPr lang="en-CA" sz="2400" err="1">
              <a:solidFill>
                <a:srgbClr val="000000"/>
              </a:solidFill>
              <a:latin typeface="Walbaum Display"/>
            </a:endParaRPr>
          </a:p>
          <a:p>
            <a:r>
              <a:rPr lang="en-CA" sz="2400" err="1">
                <a:latin typeface="Walbaum Display"/>
              </a:rPr>
              <a:t>Combinaison</a:t>
            </a:r>
            <a:r>
              <a:rPr lang="en-CA" sz="2400">
                <a:latin typeface="Walbaum Display"/>
              </a:rPr>
              <a:t> des prototypes 1 et 2</a:t>
            </a:r>
            <a:endParaRPr lang="en-US" sz="2400">
              <a:solidFill>
                <a:srgbClr val="000000"/>
              </a:solidFill>
              <a:latin typeface="Walbaum Display"/>
            </a:endParaRPr>
          </a:p>
          <a:p>
            <a:endParaRPr 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439C7A4-FE6B-9F92-2028-99C1C9C8A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86E43-FB42-46D3-9F22-9A683F3FDDD8}" type="datetime1">
              <a:t>10/11/2024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3DC8F99-3876-B190-BDE6-2F99A39B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965DC9D-6B37-26DE-C5F7-D8115BEAE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DE196-8A13-4FF7-A07E-102851959EAB}" type="slidenum">
              <a:rPr lang="en-US" dirty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35071"/>
      </p:ext>
    </p:extLst>
  </p:cSld>
  <p:clrMapOvr>
    <a:masterClrMapping/>
  </p:clrMapOvr>
</p:sld>
</file>

<file path=ppt/theme/theme1.xml><?xml version="1.0" encoding="utf-8"?>
<a:theme xmlns:a="http://schemas.openxmlformats.org/drawingml/2006/main" name="BohoVogueVTI">
  <a:themeElements>
    <a:clrScheme name="BohoVogueVTI">
      <a:dk1>
        <a:sysClr val="windowText" lastClr="000000"/>
      </a:dk1>
      <a:lt1>
        <a:sysClr val="window" lastClr="FFFFFF"/>
      </a:lt1>
      <a:dk2>
        <a:srgbClr val="35403A"/>
      </a:dk2>
      <a:lt2>
        <a:srgbClr val="F1EFEB"/>
      </a:lt2>
      <a:accent1>
        <a:srgbClr val="9E8B50"/>
      </a:accent1>
      <a:accent2>
        <a:srgbClr val="D5966B"/>
      </a:accent2>
      <a:accent3>
        <a:srgbClr val="9BA6BB"/>
      </a:accent3>
      <a:accent4>
        <a:srgbClr val="869880"/>
      </a:accent4>
      <a:accent5>
        <a:srgbClr val="588267"/>
      </a:accent5>
      <a:accent6>
        <a:srgbClr val="B89C46"/>
      </a:accent6>
      <a:hlink>
        <a:srgbClr val="C77138"/>
      </a:hlink>
      <a:folHlink>
        <a:srgbClr val="589374"/>
      </a:folHlink>
    </a:clrScheme>
    <a:fontScheme name="BohoVogueVTI">
      <a:majorFont>
        <a:latin typeface="Walbaum Display"/>
        <a:ea typeface=""/>
        <a:cs typeface=""/>
      </a:majorFont>
      <a:minorFont>
        <a:latin typeface="Aptos Light"/>
        <a:ea typeface=""/>
        <a:cs typeface=""/>
      </a:minorFont>
    </a:fontScheme>
    <a:fmtScheme name="BohoVogueVTI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ohoVogueVTI" id="{587E0025-A466-4551-A341-1A9F570FDF06}" vid="{F615CBBD-D1BB-4663-887F-92A47C7C6AB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d74fb-898d-42c6-a0bc-fe429ec74f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C02C5497C4B540B406E406B95C7B85" ma:contentTypeVersion="13" ma:contentTypeDescription="Create a new document." ma:contentTypeScope="" ma:versionID="8a81f05846d9e11916338e3b2b1d8066">
  <xsd:schema xmlns:xsd="http://www.w3.org/2001/XMLSchema" xmlns:xs="http://www.w3.org/2001/XMLSchema" xmlns:p="http://schemas.microsoft.com/office/2006/metadata/properties" xmlns:ns3="8b5d74fb-898d-42c6-a0bc-fe429ec74fb3" xmlns:ns4="6c677cc1-119a-4859-8b30-df0e45d98be3" targetNamespace="http://schemas.microsoft.com/office/2006/metadata/properties" ma:root="true" ma:fieldsID="26b661164676231ab1f2e7f478f0e58f" ns3:_="" ns4:_="">
    <xsd:import namespace="8b5d74fb-898d-42c6-a0bc-fe429ec74fb3"/>
    <xsd:import namespace="6c677cc1-119a-4859-8b30-df0e45d98be3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d74fb-898d-42c6-a0bc-fe429ec74fb3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677cc1-119a-4859-8b30-df0e45d98be3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5D3594-0030-492A-BBF8-2497F5D898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273BAF-7088-4B95-8764-C779CBED16CA}">
  <ds:schemaRefs>
    <ds:schemaRef ds:uri="6c677cc1-119a-4859-8b30-df0e45d98be3"/>
    <ds:schemaRef ds:uri="8b5d74fb-898d-42c6-a0bc-fe429ec74fb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401A71C-0732-4DDB-9B99-8BA818C21964}">
  <ds:schemaRefs>
    <ds:schemaRef ds:uri="6c677cc1-119a-4859-8b30-df0e45d98be3"/>
    <ds:schemaRef ds:uri="8b5d74fb-898d-42c6-a0bc-fe429ec74f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Application>Microsoft Office PowerPoint</Application>
  <PresentationFormat>Grand écran</PresentationFormat>
  <Slides>10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BohoVogueVTI</vt:lpstr>
      <vt:lpstr>Défi de conception: température et qualité d’air</vt:lpstr>
      <vt:lpstr>Agenda</vt:lpstr>
      <vt:lpstr>Organigramme</vt:lpstr>
      <vt:lpstr>Circuit fonctionnel</vt:lpstr>
      <vt:lpstr>Coffret de contrôle</vt:lpstr>
      <vt:lpstr>Interface visuelle</vt:lpstr>
      <vt:lpstr>Prototype 1</vt:lpstr>
      <vt:lpstr>Construction du coffret de controle  </vt:lpstr>
      <vt:lpstr>Présentation PowerPoint</vt:lpstr>
      <vt:lpstr>A suivre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Benjamin Joseph Rousseau</dc:creator>
  <cp:revision>2</cp:revision>
  <dcterms:created xsi:type="dcterms:W3CDTF">2024-11-02T23:29:10Z</dcterms:created>
  <dcterms:modified xsi:type="dcterms:W3CDTF">2024-11-10T21:08:52Z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0x010100E6C02C5497C4B540B406E406B95C7B85</vt:lpwstr>
  </property>
</Properties>
</file>