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Raleway"/>
      <p:regular r:id="rId11"/>
      <p:bold r:id="rId12"/>
      <p:italic r:id="rId13"/>
      <p:boldItalic r:id="rId14"/>
    </p:embeddedFont>
    <p:embeddedFont>
      <p:font typeface="Lato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aleway-regular.fntdata"/><Relationship Id="rId10" Type="http://schemas.openxmlformats.org/officeDocument/2006/relationships/slide" Target="slides/slide5.xml"/><Relationship Id="rId13" Type="http://schemas.openxmlformats.org/officeDocument/2006/relationships/font" Target="fonts/Raleway-italic.fntdata"/><Relationship Id="rId12" Type="http://schemas.openxmlformats.org/officeDocument/2006/relationships/font" Target="fonts/Raleway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Lato-regular.fntdata"/><Relationship Id="rId14" Type="http://schemas.openxmlformats.org/officeDocument/2006/relationships/font" Target="fonts/Raleway-boldItalic.fntdata"/><Relationship Id="rId17" Type="http://schemas.openxmlformats.org/officeDocument/2006/relationships/font" Target="fonts/Lato-italic.fntdata"/><Relationship Id="rId16" Type="http://schemas.openxmlformats.org/officeDocument/2006/relationships/font" Target="fonts/La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Lat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fc26b4979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6fc26b4979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6fc26b4979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6fc26b4979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6fc26b4979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6fc26b4979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6fc26b4979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6fc26b4979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VR Simulation Generator and Interface</a:t>
            </a:r>
            <a:endParaRPr/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Group 6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Introduction/Design Philosophy</a:t>
            </a:r>
            <a:endParaRPr/>
          </a:p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Develop a user-friendly application that can allow for a fluid and efficient experience for both the patient and practitioner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This will be done through a robust menu design that will incorporate program configurability options like the ability to add new videos, add new options to menu interface, and change controller mapping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Full program configurability is meant to allow the program to be molded by the practitioner, putting the power in your hands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type="title"/>
          </p:nvPr>
        </p:nvSpPr>
        <p:spPr>
          <a:xfrm>
            <a:off x="729450" y="11961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pic>
        <p:nvPicPr>
          <p:cNvPr id="99" name="Google Shape;99;p15"/>
          <p:cNvPicPr preferRelativeResize="0"/>
          <p:nvPr/>
        </p:nvPicPr>
        <p:blipFill rotWithShape="1">
          <a:blip r:embed="rId3">
            <a:alphaModFix/>
          </a:blip>
          <a:srcRect b="0" l="16673" r="0" t="0"/>
          <a:stretch/>
        </p:blipFill>
        <p:spPr>
          <a:xfrm>
            <a:off x="797175" y="1853850"/>
            <a:ext cx="7549648" cy="3190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/>
              <a:t>Our </a:t>
            </a:r>
            <a:r>
              <a:rPr lang="en" sz="7200"/>
              <a:t>Prototype</a:t>
            </a:r>
            <a:endParaRPr sz="7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 Steps</a:t>
            </a:r>
            <a:endParaRPr/>
          </a:p>
        </p:txBody>
      </p:sp>
      <p:sp>
        <p:nvSpPr>
          <p:cNvPr id="110" name="Google Shape;110;p17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>
                <a:solidFill>
                  <a:schemeClr val="dk1"/>
                </a:solidFill>
              </a:rPr>
              <a:t>Add the ability to select files to add instead of requiring a URL</a:t>
            </a:r>
            <a:endParaRPr>
              <a:solidFill>
                <a:schemeClr val="dk1"/>
              </a:solidFill>
            </a:endParaRPr>
          </a:p>
          <a:p>
            <a:pPr indent="0" lvl="0" marL="9144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>
                <a:solidFill>
                  <a:schemeClr val="dk1"/>
                </a:solidFill>
              </a:rPr>
              <a:t>Expand on the current </a:t>
            </a:r>
            <a:r>
              <a:rPr lang="en">
                <a:solidFill>
                  <a:schemeClr val="dk1"/>
                </a:solidFill>
              </a:rPr>
              <a:t> functionality of program</a:t>
            </a:r>
            <a:endParaRPr>
              <a:solidFill>
                <a:schemeClr val="dk1"/>
              </a:solidFill>
            </a:endParaRPr>
          </a:p>
          <a:p>
            <a:pPr indent="0" lvl="0" marL="9144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>
                <a:solidFill>
                  <a:schemeClr val="dk1"/>
                </a:solidFill>
              </a:rPr>
              <a:t>Make the video play more smoothly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