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2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5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69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</p:sldIdLst>
  <p:sldSz cy="5143500" cx="9144000"/>
  <p:notesSz cx="6858000" cy="9144000"/>
  <p:embeddedFontLst>
    <p:embeddedFont>
      <p:font typeface="Audiowide"/>
      <p:regular r:id="rId10"/>
    </p:embeddedFont>
    <p:embeddedFont>
      <p:font typeface="Catamaran"/>
      <p:regular r:id="rId11"/>
      <p:bold r:id="rId12"/>
    </p:embeddedFont>
    <p:embeddedFont>
      <p:font typeface="Roboto"/>
      <p:regular r:id="rId13"/>
      <p:bold r:id="rId14"/>
      <p:italic r:id="rId15"/>
      <p:boldItalic r:id="rId16"/>
    </p:embeddedFont>
    <p:embeddedFont>
      <p:font typeface="Fira Sans Extra Condensed Medium"/>
      <p:regular r:id="rId17"/>
      <p:bold r:id="rId18"/>
      <p:italic r:id="rId19"/>
      <p:boldItalic r:id="rId20"/>
    </p:embeddedFont>
    <p:embeddedFont>
      <p:font typeface="Livvic"/>
      <p:regular r:id="rId21"/>
      <p:bold r:id="rId22"/>
      <p:italic r:id="rId23"/>
      <p:boldItalic r:id="rId24"/>
    </p:embeddedFont>
    <p:embeddedFont>
      <p:font typeface="Catamaran Light"/>
      <p:regular r:id="rId25"/>
      <p:bold r:id="rId26"/>
    </p:embeddedFont>
    <p:embeddedFont>
      <p:font typeface="Catamaran Medium"/>
      <p:regular r:id="rId27"/>
      <p:bold r:id="rId28"/>
    </p:embeddedFont>
    <p:embeddedFont>
      <p:font typeface="Livvic SemiBold"/>
      <p:regular r:id="rId29"/>
      <p:bold r:id="rId30"/>
      <p:italic r:id="rId31"/>
      <p:boldItalic r:id="rId32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FiraSansExtraCondensedMedium-boldItalic.fntdata"/><Relationship Id="rId22" Type="http://schemas.openxmlformats.org/officeDocument/2006/relationships/font" Target="fonts/Livvic-bold.fntdata"/><Relationship Id="rId21" Type="http://schemas.openxmlformats.org/officeDocument/2006/relationships/font" Target="fonts/Livvic-regular.fntdata"/><Relationship Id="rId24" Type="http://schemas.openxmlformats.org/officeDocument/2006/relationships/font" Target="fonts/Livvic-boldItalic.fntdata"/><Relationship Id="rId23" Type="http://schemas.openxmlformats.org/officeDocument/2006/relationships/font" Target="fonts/Livvic-italic.fntdata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26" Type="http://schemas.openxmlformats.org/officeDocument/2006/relationships/font" Target="fonts/CatamaranLight-bold.fntdata"/><Relationship Id="rId25" Type="http://schemas.openxmlformats.org/officeDocument/2006/relationships/font" Target="fonts/CatamaranLight-regular.fntdata"/><Relationship Id="rId28" Type="http://schemas.openxmlformats.org/officeDocument/2006/relationships/font" Target="fonts/CatamaranMedium-bold.fntdata"/><Relationship Id="rId27" Type="http://schemas.openxmlformats.org/officeDocument/2006/relationships/font" Target="fonts/CatamaranMedium-regular.fntdata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29" Type="http://schemas.openxmlformats.org/officeDocument/2006/relationships/font" Target="fonts/LivvicSemiBold-regular.fntdata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31" Type="http://schemas.openxmlformats.org/officeDocument/2006/relationships/font" Target="fonts/LivvicSemiBold-italic.fntdata"/><Relationship Id="rId30" Type="http://schemas.openxmlformats.org/officeDocument/2006/relationships/font" Target="fonts/LivvicSemiBold-bold.fntdata"/><Relationship Id="rId11" Type="http://schemas.openxmlformats.org/officeDocument/2006/relationships/font" Target="fonts/Catamaran-regular.fntdata"/><Relationship Id="rId10" Type="http://schemas.openxmlformats.org/officeDocument/2006/relationships/font" Target="fonts/Audiowide-regular.fntdata"/><Relationship Id="rId32" Type="http://schemas.openxmlformats.org/officeDocument/2006/relationships/font" Target="fonts/LivvicSemiBold-boldItalic.fntdata"/><Relationship Id="rId13" Type="http://schemas.openxmlformats.org/officeDocument/2006/relationships/font" Target="fonts/Roboto-regular.fntdata"/><Relationship Id="rId12" Type="http://schemas.openxmlformats.org/officeDocument/2006/relationships/font" Target="fonts/Catamaran-bold.fntdata"/><Relationship Id="rId15" Type="http://schemas.openxmlformats.org/officeDocument/2006/relationships/font" Target="fonts/Roboto-italic.fntdata"/><Relationship Id="rId14" Type="http://schemas.openxmlformats.org/officeDocument/2006/relationships/font" Target="fonts/Roboto-bold.fntdata"/><Relationship Id="rId17" Type="http://schemas.openxmlformats.org/officeDocument/2006/relationships/font" Target="fonts/FiraSansExtraCondensedMedium-regular.fntdata"/><Relationship Id="rId16" Type="http://schemas.openxmlformats.org/officeDocument/2006/relationships/font" Target="fonts/Roboto-boldItalic.fntdata"/><Relationship Id="rId19" Type="http://schemas.openxmlformats.org/officeDocument/2006/relationships/font" Target="fonts/FiraSansExtraCondensedMedium-italic.fntdata"/><Relationship Id="rId18" Type="http://schemas.openxmlformats.org/officeDocument/2006/relationships/font" Target="fonts/FiraSansExtraCondensedMedium-bold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g4dfce81f19_0_4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6" name="Google Shape;126;g4dfce81f19_0_4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g1eb42e6e848_2_3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9" name="Google Shape;139;g1eb42e6e848_2_3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95275" lvl="0" marL="457200" rtl="0" algn="l">
              <a:spcBef>
                <a:spcPts val="0"/>
              </a:spcBef>
              <a:spcAft>
                <a:spcPts val="0"/>
              </a:spcAft>
              <a:buClr>
                <a:srgbClr val="3C4043"/>
              </a:buClr>
              <a:buSzPts val="1050"/>
              <a:buFont typeface="Roboto"/>
              <a:buChar char="-"/>
            </a:pPr>
            <a:r>
              <a:rPr lang="en" sz="1050">
                <a:solidFill>
                  <a:srgbClr val="3C4043"/>
                </a:solidFill>
                <a:highlight>
                  <a:srgbClr val="FFFFFF"/>
                </a:highlight>
                <a:latin typeface="Roboto"/>
                <a:ea typeface="Roboto"/>
                <a:cs typeface="Roboto"/>
                <a:sym typeface="Roboto"/>
              </a:rPr>
              <a:t>Research about autonomous robots to prepare to ask questions at first client meeting</a:t>
            </a:r>
            <a:endParaRPr sz="1050">
              <a:solidFill>
                <a:srgbClr val="3C4043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  <a:p>
            <a:pPr indent="-295275" lvl="0" marL="457200" rtl="0" algn="l">
              <a:spcBef>
                <a:spcPts val="0"/>
              </a:spcBef>
              <a:spcAft>
                <a:spcPts val="0"/>
              </a:spcAft>
              <a:buClr>
                <a:srgbClr val="3C4043"/>
              </a:buClr>
              <a:buSzPts val="1050"/>
              <a:buFont typeface="Roboto"/>
              <a:buChar char="-"/>
            </a:pPr>
            <a:r>
              <a:rPr lang="en" sz="1050">
                <a:solidFill>
                  <a:srgbClr val="3C4043"/>
                </a:solidFill>
                <a:highlight>
                  <a:srgbClr val="FFFFFF"/>
                </a:highlight>
                <a:latin typeface="Roboto"/>
                <a:ea typeface="Roboto"/>
                <a:cs typeface="Roboto"/>
                <a:sym typeface="Roboto"/>
              </a:rPr>
              <a:t>Considered other target audience but client specified that </a:t>
            </a:r>
            <a:endParaRPr sz="1050">
              <a:solidFill>
                <a:srgbClr val="3C4043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  <a:p>
            <a:pPr indent="-295275" lvl="0" marL="457200" rtl="0" algn="l">
              <a:spcBef>
                <a:spcPts val="0"/>
              </a:spcBef>
              <a:spcAft>
                <a:spcPts val="0"/>
              </a:spcAft>
              <a:buClr>
                <a:srgbClr val="3C4043"/>
              </a:buClr>
              <a:buSzPts val="1050"/>
              <a:buFont typeface="Roboto"/>
              <a:buChar char="-"/>
            </a:pPr>
            <a:r>
              <a:t/>
            </a:r>
            <a:endParaRPr sz="1050">
              <a:solidFill>
                <a:srgbClr val="3C4043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  <a:p>
            <a:pPr indent="-295275" lvl="0" marL="457200" rtl="0" algn="l">
              <a:spcBef>
                <a:spcPts val="0"/>
              </a:spcBef>
              <a:spcAft>
                <a:spcPts val="0"/>
              </a:spcAft>
              <a:buClr>
                <a:srgbClr val="3C4043"/>
              </a:buClr>
              <a:buSzPts val="1050"/>
              <a:buFont typeface="Roboto"/>
              <a:buChar char="-"/>
            </a:pPr>
            <a:r>
              <a:t/>
            </a:r>
            <a:endParaRPr sz="1050">
              <a:solidFill>
                <a:srgbClr val="3C4043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5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g1eb42e6e848_1_2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7" name="Google Shape;157;g1eb42e6e848_1_2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4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g1eb42e6e848_0_1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6" name="Google Shape;176;g1eb42e6e848_0_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4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Google Shape;185;g29e2f99048f_0_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6" name="Google Shape;186;g29e2f99048f_0_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Relationship Id="rId3" Type="http://schemas.openxmlformats.org/officeDocument/2006/relationships/image" Target="../media/image2.png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pening slide">
  <p:cSld name="CUSTOM_7">
    <p:spTree>
      <p:nvGrpSpPr>
        <p:cNvPr id="8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/>
          <p:nvPr>
            <p:ph type="ctrTitle"/>
          </p:nvPr>
        </p:nvSpPr>
        <p:spPr>
          <a:xfrm>
            <a:off x="1039575" y="1701225"/>
            <a:ext cx="4592400" cy="17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10" name="Google Shape;10;p2"/>
          <p:cNvSpPr txBox="1"/>
          <p:nvPr>
            <p:ph idx="1" type="subTitle"/>
          </p:nvPr>
        </p:nvSpPr>
        <p:spPr>
          <a:xfrm>
            <a:off x="1039575" y="3206400"/>
            <a:ext cx="2402100" cy="7170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None/>
              <a:defRPr>
                <a:solidFill>
                  <a:srgbClr val="000000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title">
  <p:cSld name="CUSTOM_35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1"/>
          <p:cNvSpPr txBox="1"/>
          <p:nvPr>
            <p:ph type="title"/>
          </p:nvPr>
        </p:nvSpPr>
        <p:spPr>
          <a:xfrm>
            <a:off x="3200250" y="1742750"/>
            <a:ext cx="27432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None/>
              <a:defRPr sz="3600"/>
            </a:lvl1pPr>
            <a:lvl2pPr lvl="1" rtl="0" algn="ctr">
              <a:spcBef>
                <a:spcPts val="0"/>
              </a:spcBef>
              <a:spcAft>
                <a:spcPts val="0"/>
              </a:spcAft>
              <a:buNone/>
              <a:defRPr sz="3600">
                <a:latin typeface="Catamaran Light"/>
                <a:ea typeface="Catamaran Light"/>
                <a:cs typeface="Catamaran Light"/>
                <a:sym typeface="Catamaran Light"/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None/>
              <a:defRPr sz="3600">
                <a:latin typeface="Catamaran Light"/>
                <a:ea typeface="Catamaran Light"/>
                <a:cs typeface="Catamaran Light"/>
                <a:sym typeface="Catamaran Light"/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None/>
              <a:defRPr sz="3600">
                <a:latin typeface="Catamaran Light"/>
                <a:ea typeface="Catamaran Light"/>
                <a:cs typeface="Catamaran Light"/>
                <a:sym typeface="Catamaran Light"/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None/>
              <a:defRPr sz="3600">
                <a:latin typeface="Catamaran Light"/>
                <a:ea typeface="Catamaran Light"/>
                <a:cs typeface="Catamaran Light"/>
                <a:sym typeface="Catamaran Light"/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None/>
              <a:defRPr sz="3600">
                <a:latin typeface="Catamaran Light"/>
                <a:ea typeface="Catamaran Light"/>
                <a:cs typeface="Catamaran Light"/>
                <a:sym typeface="Catamaran Light"/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None/>
              <a:defRPr sz="3600">
                <a:latin typeface="Catamaran Light"/>
                <a:ea typeface="Catamaran Light"/>
                <a:cs typeface="Catamaran Light"/>
                <a:sym typeface="Catamaran Light"/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None/>
              <a:defRPr sz="3600">
                <a:latin typeface="Catamaran Light"/>
                <a:ea typeface="Catamaran Light"/>
                <a:cs typeface="Catamaran Light"/>
                <a:sym typeface="Catamaran Light"/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None/>
              <a:defRPr sz="3600">
                <a:latin typeface="Catamaran Light"/>
                <a:ea typeface="Catamaran Light"/>
                <a:cs typeface="Catamaran Light"/>
                <a:sym typeface="Catamaran Light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">
  <p:cSld name="CUSTOM_38"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2"/>
          <p:cNvSpPr txBox="1"/>
          <p:nvPr>
            <p:ph type="ctrTitle"/>
          </p:nvPr>
        </p:nvSpPr>
        <p:spPr>
          <a:xfrm>
            <a:off x="769725" y="1310050"/>
            <a:ext cx="3430200" cy="577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/>
        </p:txBody>
      </p:sp>
      <p:sp>
        <p:nvSpPr>
          <p:cNvPr id="65" name="Google Shape;65;p12"/>
          <p:cNvSpPr txBox="1"/>
          <p:nvPr>
            <p:ph hasCustomPrompt="1" idx="2" type="title"/>
          </p:nvPr>
        </p:nvSpPr>
        <p:spPr>
          <a:xfrm rot="5400000">
            <a:off x="7142178" y="3570226"/>
            <a:ext cx="1738800" cy="57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1pPr>
            <a:lvl2pPr lvl="1" rtl="0" algn="r">
              <a:spcBef>
                <a:spcPts val="0"/>
              </a:spcBef>
              <a:spcAft>
                <a:spcPts val="0"/>
              </a:spcAft>
              <a:buSzPts val="6000"/>
              <a:buFont typeface="Fira Sans Extra Condensed Medium"/>
              <a:buNone/>
              <a:defRPr sz="60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lvl="2" rtl="0" algn="r">
              <a:spcBef>
                <a:spcPts val="0"/>
              </a:spcBef>
              <a:spcAft>
                <a:spcPts val="0"/>
              </a:spcAft>
              <a:buSzPts val="6000"/>
              <a:buFont typeface="Fira Sans Extra Condensed Medium"/>
              <a:buNone/>
              <a:defRPr sz="60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lvl="3" rtl="0" algn="r">
              <a:spcBef>
                <a:spcPts val="0"/>
              </a:spcBef>
              <a:spcAft>
                <a:spcPts val="0"/>
              </a:spcAft>
              <a:buSzPts val="6000"/>
              <a:buFont typeface="Fira Sans Extra Condensed Medium"/>
              <a:buNone/>
              <a:defRPr sz="60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lvl="4" rtl="0" algn="r">
              <a:spcBef>
                <a:spcPts val="0"/>
              </a:spcBef>
              <a:spcAft>
                <a:spcPts val="0"/>
              </a:spcAft>
              <a:buSzPts val="6000"/>
              <a:buFont typeface="Fira Sans Extra Condensed Medium"/>
              <a:buNone/>
              <a:defRPr sz="60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lvl="5" rtl="0" algn="r">
              <a:spcBef>
                <a:spcPts val="0"/>
              </a:spcBef>
              <a:spcAft>
                <a:spcPts val="0"/>
              </a:spcAft>
              <a:buSzPts val="6000"/>
              <a:buFont typeface="Fira Sans Extra Condensed Medium"/>
              <a:buNone/>
              <a:defRPr sz="60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lvl="6" rtl="0" algn="r">
              <a:spcBef>
                <a:spcPts val="0"/>
              </a:spcBef>
              <a:spcAft>
                <a:spcPts val="0"/>
              </a:spcAft>
              <a:buSzPts val="6000"/>
              <a:buFont typeface="Fira Sans Extra Condensed Medium"/>
              <a:buNone/>
              <a:defRPr sz="60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lvl="7" rtl="0" algn="r">
              <a:spcBef>
                <a:spcPts val="0"/>
              </a:spcBef>
              <a:spcAft>
                <a:spcPts val="0"/>
              </a:spcAft>
              <a:buSzPts val="6000"/>
              <a:buFont typeface="Fira Sans Extra Condensed Medium"/>
              <a:buNone/>
              <a:defRPr sz="60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lvl="8" rtl="0" algn="r">
              <a:spcBef>
                <a:spcPts val="0"/>
              </a:spcBef>
              <a:spcAft>
                <a:spcPts val="0"/>
              </a:spcAft>
              <a:buSzPts val="6000"/>
              <a:buFont typeface="Fira Sans Extra Condensed Medium"/>
              <a:buNone/>
              <a:defRPr sz="60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r>
              <a:t>xx%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ix columns">
  <p:cSld name="CUSTOM_30"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3"/>
          <p:cNvSpPr txBox="1"/>
          <p:nvPr>
            <p:ph type="ctrTitle"/>
          </p:nvPr>
        </p:nvSpPr>
        <p:spPr>
          <a:xfrm>
            <a:off x="656422" y="1394416"/>
            <a:ext cx="1881300" cy="644700"/>
          </a:xfrm>
          <a:prstGeom prst="rect">
            <a:avLst/>
          </a:prstGeom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/>
        </p:txBody>
      </p:sp>
      <p:sp>
        <p:nvSpPr>
          <p:cNvPr id="68" name="Google Shape;68;p13"/>
          <p:cNvSpPr txBox="1"/>
          <p:nvPr>
            <p:ph idx="1" type="subTitle"/>
          </p:nvPr>
        </p:nvSpPr>
        <p:spPr>
          <a:xfrm>
            <a:off x="656425" y="1886725"/>
            <a:ext cx="1563900" cy="1112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/>
        </p:txBody>
      </p:sp>
      <p:sp>
        <p:nvSpPr>
          <p:cNvPr id="69" name="Google Shape;69;p13"/>
          <p:cNvSpPr txBox="1"/>
          <p:nvPr>
            <p:ph idx="2" type="ctrTitle"/>
          </p:nvPr>
        </p:nvSpPr>
        <p:spPr>
          <a:xfrm>
            <a:off x="2650710" y="1394416"/>
            <a:ext cx="1881300" cy="644700"/>
          </a:xfrm>
          <a:prstGeom prst="rect">
            <a:avLst/>
          </a:prstGeom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/>
        </p:txBody>
      </p:sp>
      <p:sp>
        <p:nvSpPr>
          <p:cNvPr id="70" name="Google Shape;70;p13"/>
          <p:cNvSpPr txBox="1"/>
          <p:nvPr>
            <p:ph idx="3" type="subTitle"/>
          </p:nvPr>
        </p:nvSpPr>
        <p:spPr>
          <a:xfrm>
            <a:off x="2610700" y="1886725"/>
            <a:ext cx="1961400" cy="1112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/>
        </p:txBody>
      </p:sp>
      <p:sp>
        <p:nvSpPr>
          <p:cNvPr id="71" name="Google Shape;71;p13"/>
          <p:cNvSpPr txBox="1"/>
          <p:nvPr>
            <p:ph idx="4" type="ctrTitle"/>
          </p:nvPr>
        </p:nvSpPr>
        <p:spPr>
          <a:xfrm>
            <a:off x="4638106" y="1394416"/>
            <a:ext cx="1881300" cy="644700"/>
          </a:xfrm>
          <a:prstGeom prst="rect">
            <a:avLst/>
          </a:prstGeom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 rtl="0" algn="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rtl="0" algn="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rtl="0" algn="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rtl="0" algn="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rtl="0" algn="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rtl="0" algn="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rtl="0" algn="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rtl="0" algn="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/>
        </p:txBody>
      </p:sp>
      <p:sp>
        <p:nvSpPr>
          <p:cNvPr id="72" name="Google Shape;72;p13"/>
          <p:cNvSpPr txBox="1"/>
          <p:nvPr>
            <p:ph idx="5" type="subTitle"/>
          </p:nvPr>
        </p:nvSpPr>
        <p:spPr>
          <a:xfrm>
            <a:off x="4878076" y="1886725"/>
            <a:ext cx="1648200" cy="1112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1pPr>
            <a:lvl2pPr lvl="1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/>
        </p:txBody>
      </p:sp>
      <p:sp>
        <p:nvSpPr>
          <p:cNvPr id="73" name="Google Shape;73;p13"/>
          <p:cNvSpPr txBox="1"/>
          <p:nvPr>
            <p:ph idx="6" type="ctrTitle"/>
          </p:nvPr>
        </p:nvSpPr>
        <p:spPr>
          <a:xfrm rot="5400000">
            <a:off x="6865575" y="1466125"/>
            <a:ext cx="2553000" cy="487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/>
        </p:txBody>
      </p:sp>
      <p:sp>
        <p:nvSpPr>
          <p:cNvPr id="74" name="Google Shape;74;p13"/>
          <p:cNvSpPr txBox="1"/>
          <p:nvPr>
            <p:ph idx="7" type="ctrTitle"/>
          </p:nvPr>
        </p:nvSpPr>
        <p:spPr>
          <a:xfrm>
            <a:off x="656422" y="3367816"/>
            <a:ext cx="1881300" cy="644700"/>
          </a:xfrm>
          <a:prstGeom prst="rect">
            <a:avLst/>
          </a:prstGeom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/>
        </p:txBody>
      </p:sp>
      <p:sp>
        <p:nvSpPr>
          <p:cNvPr id="75" name="Google Shape;75;p13"/>
          <p:cNvSpPr txBox="1"/>
          <p:nvPr>
            <p:ph idx="8" type="subTitle"/>
          </p:nvPr>
        </p:nvSpPr>
        <p:spPr>
          <a:xfrm>
            <a:off x="656425" y="3860125"/>
            <a:ext cx="1563900" cy="1112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/>
        </p:txBody>
      </p:sp>
      <p:sp>
        <p:nvSpPr>
          <p:cNvPr id="76" name="Google Shape;76;p13"/>
          <p:cNvSpPr txBox="1"/>
          <p:nvPr>
            <p:ph idx="9" type="ctrTitle"/>
          </p:nvPr>
        </p:nvSpPr>
        <p:spPr>
          <a:xfrm>
            <a:off x="2650710" y="3367816"/>
            <a:ext cx="1881300" cy="644700"/>
          </a:xfrm>
          <a:prstGeom prst="rect">
            <a:avLst/>
          </a:prstGeom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/>
        </p:txBody>
      </p:sp>
      <p:sp>
        <p:nvSpPr>
          <p:cNvPr id="77" name="Google Shape;77;p13"/>
          <p:cNvSpPr txBox="1"/>
          <p:nvPr>
            <p:ph idx="13" type="subTitle"/>
          </p:nvPr>
        </p:nvSpPr>
        <p:spPr>
          <a:xfrm>
            <a:off x="2610700" y="3860125"/>
            <a:ext cx="1961400" cy="1112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/>
        </p:txBody>
      </p:sp>
      <p:sp>
        <p:nvSpPr>
          <p:cNvPr id="78" name="Google Shape;78;p13"/>
          <p:cNvSpPr txBox="1"/>
          <p:nvPr>
            <p:ph idx="14" type="ctrTitle"/>
          </p:nvPr>
        </p:nvSpPr>
        <p:spPr>
          <a:xfrm>
            <a:off x="4638106" y="3367816"/>
            <a:ext cx="1881300" cy="644700"/>
          </a:xfrm>
          <a:prstGeom prst="rect">
            <a:avLst/>
          </a:prstGeom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 rtl="0" algn="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rtl="0" algn="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rtl="0" algn="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rtl="0" algn="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rtl="0" algn="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rtl="0" algn="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rtl="0" algn="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rtl="0" algn="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/>
        </p:txBody>
      </p:sp>
      <p:sp>
        <p:nvSpPr>
          <p:cNvPr id="79" name="Google Shape;79;p13"/>
          <p:cNvSpPr txBox="1"/>
          <p:nvPr>
            <p:ph idx="15" type="subTitle"/>
          </p:nvPr>
        </p:nvSpPr>
        <p:spPr>
          <a:xfrm>
            <a:off x="4878076" y="3860125"/>
            <a:ext cx="1648200" cy="1112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1pPr>
            <a:lvl2pPr lvl="1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/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+ design">
  <p:cSld name="CUSTOM_31"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4"/>
          <p:cNvSpPr txBox="1"/>
          <p:nvPr>
            <p:ph type="ctrTitle"/>
          </p:nvPr>
        </p:nvSpPr>
        <p:spPr>
          <a:xfrm rot="5400000">
            <a:off x="6603595" y="1930225"/>
            <a:ext cx="3481200" cy="487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/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lumns 1">
  <p:cSld name="CUSTOM_21"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15"/>
          <p:cNvSpPr txBox="1"/>
          <p:nvPr>
            <p:ph idx="1" type="subTitle"/>
          </p:nvPr>
        </p:nvSpPr>
        <p:spPr>
          <a:xfrm>
            <a:off x="4633950" y="1847896"/>
            <a:ext cx="1818000" cy="1112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/>
        </p:txBody>
      </p:sp>
      <p:sp>
        <p:nvSpPr>
          <p:cNvPr id="84" name="Google Shape;84;p15"/>
          <p:cNvSpPr txBox="1"/>
          <p:nvPr>
            <p:ph idx="2" type="subTitle"/>
          </p:nvPr>
        </p:nvSpPr>
        <p:spPr>
          <a:xfrm>
            <a:off x="4633950" y="3827870"/>
            <a:ext cx="1818000" cy="1112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/>
        </p:txBody>
      </p:sp>
      <p:sp>
        <p:nvSpPr>
          <p:cNvPr id="85" name="Google Shape;85;p15"/>
          <p:cNvSpPr txBox="1"/>
          <p:nvPr>
            <p:ph type="ctrTitle"/>
          </p:nvPr>
        </p:nvSpPr>
        <p:spPr>
          <a:xfrm>
            <a:off x="4633950" y="1539296"/>
            <a:ext cx="2619300" cy="384900"/>
          </a:xfrm>
          <a:prstGeom prst="rect">
            <a:avLst/>
          </a:prstGeom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/>
        </p:txBody>
      </p:sp>
      <p:sp>
        <p:nvSpPr>
          <p:cNvPr id="86" name="Google Shape;86;p15"/>
          <p:cNvSpPr txBox="1"/>
          <p:nvPr>
            <p:ph idx="3" type="ctrTitle"/>
          </p:nvPr>
        </p:nvSpPr>
        <p:spPr>
          <a:xfrm>
            <a:off x="4633950" y="3519270"/>
            <a:ext cx="2619300" cy="384900"/>
          </a:xfrm>
          <a:prstGeom prst="rect">
            <a:avLst/>
          </a:prstGeom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/>
        </p:txBody>
      </p:sp>
      <p:sp>
        <p:nvSpPr>
          <p:cNvPr id="87" name="Google Shape;87;p15"/>
          <p:cNvSpPr txBox="1"/>
          <p:nvPr>
            <p:ph idx="4" type="ctrTitle"/>
          </p:nvPr>
        </p:nvSpPr>
        <p:spPr>
          <a:xfrm rot="5400000">
            <a:off x="6917175" y="1414524"/>
            <a:ext cx="2449800" cy="487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510">
          <p15:clr>
            <a:srgbClr val="FA7B17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+ text 5">
  <p:cSld name="CUSTOM_32"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6"/>
          <p:cNvSpPr txBox="1"/>
          <p:nvPr>
            <p:ph idx="1" type="subTitle"/>
          </p:nvPr>
        </p:nvSpPr>
        <p:spPr>
          <a:xfrm>
            <a:off x="2258125" y="3106325"/>
            <a:ext cx="3029100" cy="1009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100"/>
            </a:lvl1pPr>
            <a:lvl2pPr lvl="1" rtl="0">
              <a:spcBef>
                <a:spcPts val="160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None/>
              <a:defRPr/>
            </a:lvl9pPr>
          </a:lstStyle>
          <a:p/>
        </p:txBody>
      </p:sp>
      <p:sp>
        <p:nvSpPr>
          <p:cNvPr id="90" name="Google Shape;90;p16"/>
          <p:cNvSpPr txBox="1"/>
          <p:nvPr>
            <p:ph type="ctrTitle"/>
          </p:nvPr>
        </p:nvSpPr>
        <p:spPr>
          <a:xfrm rot="5400000">
            <a:off x="7241489" y="1041025"/>
            <a:ext cx="1702800" cy="487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/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hree columns 4">
  <p:cSld name="CUSTOM_33"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17"/>
          <p:cNvSpPr txBox="1"/>
          <p:nvPr>
            <p:ph idx="1" type="subTitle"/>
          </p:nvPr>
        </p:nvSpPr>
        <p:spPr>
          <a:xfrm flipH="1">
            <a:off x="840600" y="2432150"/>
            <a:ext cx="1650300" cy="75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None/>
              <a:defRPr sz="1000">
                <a:solidFill>
                  <a:srgbClr val="000000"/>
                </a:solidFill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None/>
              <a:defRPr sz="1000">
                <a:solidFill>
                  <a:srgbClr val="000000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None/>
              <a:defRPr sz="1000">
                <a:solidFill>
                  <a:srgbClr val="000000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None/>
              <a:defRPr sz="1000">
                <a:solidFill>
                  <a:srgbClr val="000000"/>
                </a:solidFill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None/>
              <a:defRPr sz="1000">
                <a:solidFill>
                  <a:srgbClr val="000000"/>
                </a:solidFill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None/>
              <a:defRPr sz="1000">
                <a:solidFill>
                  <a:srgbClr val="000000"/>
                </a:solidFill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None/>
              <a:defRPr sz="1000">
                <a:solidFill>
                  <a:srgbClr val="000000"/>
                </a:solidFill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None/>
              <a:defRPr sz="1000">
                <a:solidFill>
                  <a:srgbClr val="000000"/>
                </a:solidFill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None/>
              <a:defRPr sz="1000">
                <a:solidFill>
                  <a:srgbClr val="000000"/>
                </a:solidFill>
              </a:defRPr>
            </a:lvl9pPr>
          </a:lstStyle>
          <a:p/>
        </p:txBody>
      </p:sp>
      <p:sp>
        <p:nvSpPr>
          <p:cNvPr id="93" name="Google Shape;93;p17"/>
          <p:cNvSpPr txBox="1"/>
          <p:nvPr>
            <p:ph idx="2" type="subTitle"/>
          </p:nvPr>
        </p:nvSpPr>
        <p:spPr>
          <a:xfrm>
            <a:off x="4702174" y="1049093"/>
            <a:ext cx="1960200" cy="1112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None/>
              <a:defRPr sz="1000">
                <a:solidFill>
                  <a:srgbClr val="000000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None/>
              <a:defRPr sz="1000">
                <a:solidFill>
                  <a:srgbClr val="000000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None/>
              <a:defRPr sz="1000">
                <a:solidFill>
                  <a:srgbClr val="000000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None/>
              <a:defRPr sz="1000">
                <a:solidFill>
                  <a:srgbClr val="000000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None/>
              <a:defRPr sz="1000">
                <a:solidFill>
                  <a:srgbClr val="000000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None/>
              <a:defRPr sz="1000">
                <a:solidFill>
                  <a:srgbClr val="000000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None/>
              <a:defRPr sz="1000">
                <a:solidFill>
                  <a:srgbClr val="000000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None/>
              <a:defRPr sz="1000">
                <a:solidFill>
                  <a:srgbClr val="000000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None/>
              <a:defRPr sz="1000">
                <a:solidFill>
                  <a:srgbClr val="000000"/>
                </a:solidFill>
              </a:defRPr>
            </a:lvl9pPr>
          </a:lstStyle>
          <a:p/>
        </p:txBody>
      </p:sp>
      <p:sp>
        <p:nvSpPr>
          <p:cNvPr id="94" name="Google Shape;94;p17"/>
          <p:cNvSpPr txBox="1"/>
          <p:nvPr>
            <p:ph type="ctrTitle"/>
          </p:nvPr>
        </p:nvSpPr>
        <p:spPr>
          <a:xfrm>
            <a:off x="-533400" y="2047350"/>
            <a:ext cx="3024300" cy="384900"/>
          </a:xfrm>
          <a:prstGeom prst="rect">
            <a:avLst/>
          </a:prstGeom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r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/>
        </p:txBody>
      </p:sp>
      <p:sp>
        <p:nvSpPr>
          <p:cNvPr id="95" name="Google Shape;95;p17"/>
          <p:cNvSpPr txBox="1"/>
          <p:nvPr>
            <p:ph idx="3" type="ctrTitle"/>
          </p:nvPr>
        </p:nvSpPr>
        <p:spPr>
          <a:xfrm>
            <a:off x="4702174" y="664293"/>
            <a:ext cx="2619300" cy="384900"/>
          </a:xfrm>
          <a:prstGeom prst="rect">
            <a:avLst/>
          </a:prstGeom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/>
        </p:txBody>
      </p:sp>
      <p:sp>
        <p:nvSpPr>
          <p:cNvPr id="96" name="Google Shape;96;p17"/>
          <p:cNvSpPr txBox="1"/>
          <p:nvPr>
            <p:ph idx="4" type="subTitle"/>
          </p:nvPr>
        </p:nvSpPr>
        <p:spPr>
          <a:xfrm>
            <a:off x="4702174" y="3788925"/>
            <a:ext cx="2214900" cy="1112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None/>
              <a:defRPr sz="1000">
                <a:solidFill>
                  <a:srgbClr val="000000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None/>
              <a:defRPr sz="1000">
                <a:solidFill>
                  <a:srgbClr val="000000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None/>
              <a:defRPr sz="1000">
                <a:solidFill>
                  <a:srgbClr val="000000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None/>
              <a:defRPr sz="1000">
                <a:solidFill>
                  <a:srgbClr val="000000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None/>
              <a:defRPr sz="1000">
                <a:solidFill>
                  <a:srgbClr val="000000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None/>
              <a:defRPr sz="1000">
                <a:solidFill>
                  <a:srgbClr val="000000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None/>
              <a:defRPr sz="1000">
                <a:solidFill>
                  <a:srgbClr val="000000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None/>
              <a:defRPr sz="1000">
                <a:solidFill>
                  <a:srgbClr val="000000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None/>
              <a:defRPr sz="1000">
                <a:solidFill>
                  <a:srgbClr val="000000"/>
                </a:solidFill>
              </a:defRPr>
            </a:lvl9pPr>
          </a:lstStyle>
          <a:p/>
        </p:txBody>
      </p:sp>
      <p:sp>
        <p:nvSpPr>
          <p:cNvPr id="97" name="Google Shape;97;p17"/>
          <p:cNvSpPr txBox="1"/>
          <p:nvPr>
            <p:ph idx="5" type="ctrTitle"/>
          </p:nvPr>
        </p:nvSpPr>
        <p:spPr>
          <a:xfrm>
            <a:off x="4702174" y="3389725"/>
            <a:ext cx="2475600" cy="384900"/>
          </a:xfrm>
          <a:prstGeom prst="rect">
            <a:avLst/>
          </a:prstGeom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/>
        </p:txBody>
      </p:sp>
      <p:sp>
        <p:nvSpPr>
          <p:cNvPr id="98" name="Google Shape;98;p17"/>
          <p:cNvSpPr txBox="1"/>
          <p:nvPr>
            <p:ph idx="6" type="ctrTitle"/>
          </p:nvPr>
        </p:nvSpPr>
        <p:spPr>
          <a:xfrm rot="5400000">
            <a:off x="6860962" y="1407498"/>
            <a:ext cx="2449800" cy="487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510">
          <p15:clr>
            <a:srgbClr val="FA7B17"/>
          </p15:clr>
        </p15:guide>
        <p15:guide id="2" pos="454">
          <p15:clr>
            <a:srgbClr val="FA7B17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lumns 2">
  <p:cSld name="CUSTOM_34"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18"/>
          <p:cNvSpPr txBox="1"/>
          <p:nvPr>
            <p:ph type="ctrTitle"/>
          </p:nvPr>
        </p:nvSpPr>
        <p:spPr>
          <a:xfrm rot="5400000">
            <a:off x="6860962" y="1407498"/>
            <a:ext cx="2449800" cy="487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/>
        </p:txBody>
      </p:sp>
      <p:sp>
        <p:nvSpPr>
          <p:cNvPr id="101" name="Google Shape;101;p18"/>
          <p:cNvSpPr txBox="1"/>
          <p:nvPr>
            <p:ph idx="1" type="subTitle"/>
          </p:nvPr>
        </p:nvSpPr>
        <p:spPr>
          <a:xfrm>
            <a:off x="1579064" y="2147200"/>
            <a:ext cx="1626600" cy="1112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None/>
              <a:defRPr sz="10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None/>
              <a:defRPr sz="1000">
                <a:solidFill>
                  <a:srgbClr val="000000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None/>
              <a:defRPr sz="1000">
                <a:solidFill>
                  <a:srgbClr val="000000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None/>
              <a:defRPr sz="1000">
                <a:solidFill>
                  <a:srgbClr val="000000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None/>
              <a:defRPr sz="1000">
                <a:solidFill>
                  <a:srgbClr val="000000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None/>
              <a:defRPr sz="1000">
                <a:solidFill>
                  <a:srgbClr val="000000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None/>
              <a:defRPr sz="1000">
                <a:solidFill>
                  <a:srgbClr val="000000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None/>
              <a:defRPr sz="1000">
                <a:solidFill>
                  <a:srgbClr val="000000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None/>
              <a:defRPr sz="1000">
                <a:solidFill>
                  <a:srgbClr val="000000"/>
                </a:solidFill>
              </a:defRPr>
            </a:lvl9pPr>
          </a:lstStyle>
          <a:p/>
        </p:txBody>
      </p:sp>
      <p:sp>
        <p:nvSpPr>
          <p:cNvPr id="102" name="Google Shape;102;p18"/>
          <p:cNvSpPr txBox="1"/>
          <p:nvPr>
            <p:ph idx="2" type="ctrTitle"/>
          </p:nvPr>
        </p:nvSpPr>
        <p:spPr>
          <a:xfrm>
            <a:off x="1579064" y="1762400"/>
            <a:ext cx="2619300" cy="384900"/>
          </a:xfrm>
          <a:prstGeom prst="rect">
            <a:avLst/>
          </a:prstGeom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/>
        </p:txBody>
      </p:sp>
      <p:sp>
        <p:nvSpPr>
          <p:cNvPr id="103" name="Google Shape;103;p18"/>
          <p:cNvSpPr txBox="1"/>
          <p:nvPr>
            <p:ph idx="3" type="subTitle"/>
          </p:nvPr>
        </p:nvSpPr>
        <p:spPr>
          <a:xfrm>
            <a:off x="4068269" y="2147200"/>
            <a:ext cx="1626600" cy="1112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None/>
              <a:defRPr sz="1000">
                <a:solidFill>
                  <a:srgbClr val="000000"/>
                </a:solidFill>
              </a:defRPr>
            </a:lvl1pPr>
            <a:lvl2pPr lvl="1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None/>
              <a:defRPr sz="1000">
                <a:solidFill>
                  <a:srgbClr val="000000"/>
                </a:solidFill>
              </a:defRPr>
            </a:lvl2pPr>
            <a:lvl3pPr lvl="2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None/>
              <a:defRPr sz="1000">
                <a:solidFill>
                  <a:srgbClr val="000000"/>
                </a:solidFill>
              </a:defRPr>
            </a:lvl3pPr>
            <a:lvl4pPr lvl="3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None/>
              <a:defRPr sz="1000">
                <a:solidFill>
                  <a:srgbClr val="000000"/>
                </a:solidFill>
              </a:defRPr>
            </a:lvl4pPr>
            <a:lvl5pPr lvl="4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None/>
              <a:defRPr sz="1000">
                <a:solidFill>
                  <a:srgbClr val="000000"/>
                </a:solidFill>
              </a:defRPr>
            </a:lvl5pPr>
            <a:lvl6pPr lvl="5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None/>
              <a:defRPr sz="1000">
                <a:solidFill>
                  <a:srgbClr val="000000"/>
                </a:solidFill>
              </a:defRPr>
            </a:lvl6pPr>
            <a:lvl7pPr lvl="6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None/>
              <a:defRPr sz="1000">
                <a:solidFill>
                  <a:srgbClr val="000000"/>
                </a:solidFill>
              </a:defRPr>
            </a:lvl7pPr>
            <a:lvl8pPr lvl="7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None/>
              <a:defRPr sz="1000">
                <a:solidFill>
                  <a:srgbClr val="000000"/>
                </a:solidFill>
              </a:defRPr>
            </a:lvl8pPr>
            <a:lvl9pPr lvl="8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None/>
              <a:defRPr sz="1000">
                <a:solidFill>
                  <a:srgbClr val="000000"/>
                </a:solidFill>
              </a:defRPr>
            </a:lvl9pPr>
          </a:lstStyle>
          <a:p/>
        </p:txBody>
      </p:sp>
      <p:sp>
        <p:nvSpPr>
          <p:cNvPr id="104" name="Google Shape;104;p18"/>
          <p:cNvSpPr txBox="1"/>
          <p:nvPr>
            <p:ph idx="4" type="ctrTitle"/>
          </p:nvPr>
        </p:nvSpPr>
        <p:spPr>
          <a:xfrm>
            <a:off x="3075567" y="1762400"/>
            <a:ext cx="2619300" cy="384900"/>
          </a:xfrm>
          <a:prstGeom prst="rect">
            <a:avLst/>
          </a:prstGeom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 rtl="0" algn="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rtl="0" algn="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rtl="0" algn="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rtl="0" algn="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rtl="0" algn="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rtl="0" algn="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rtl="0" algn="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rtl="0" algn="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/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+ text 6">
  <p:cSld name="CUSTOM_11_1_2_1"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19"/>
          <p:cNvSpPr txBox="1"/>
          <p:nvPr>
            <p:ph type="ctrTitle"/>
          </p:nvPr>
        </p:nvSpPr>
        <p:spPr>
          <a:xfrm>
            <a:off x="831200" y="376498"/>
            <a:ext cx="3867300" cy="20541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07" name="Google Shape;107;p19"/>
          <p:cNvSpPr txBox="1"/>
          <p:nvPr>
            <p:ph idx="1" type="subTitle"/>
          </p:nvPr>
        </p:nvSpPr>
        <p:spPr>
          <a:xfrm>
            <a:off x="831200" y="2314225"/>
            <a:ext cx="3081600" cy="1784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>
                <a:solidFill>
                  <a:schemeClr val="lt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>
                <a:solidFill>
                  <a:schemeClr val="lt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>
                <a:solidFill>
                  <a:schemeClr val="lt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>
                <a:solidFill>
                  <a:schemeClr val="lt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>
                <a:solidFill>
                  <a:schemeClr val="lt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>
                <a:solidFill>
                  <a:schemeClr val="lt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>
                <a:solidFill>
                  <a:schemeClr val="lt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redits">
  <p:cSld name="CUSTOM_25"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20"/>
          <p:cNvSpPr txBox="1"/>
          <p:nvPr>
            <p:ph idx="1" type="body"/>
          </p:nvPr>
        </p:nvSpPr>
        <p:spPr>
          <a:xfrm>
            <a:off x="642050" y="2134800"/>
            <a:ext cx="5308200" cy="14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Char char="●"/>
              <a:defRPr>
                <a:solidFill>
                  <a:srgbClr val="000000"/>
                </a:solidFill>
              </a:defRPr>
            </a:lvl1pPr>
            <a:lvl2pPr indent="-304800" lvl="1" marL="914400" rtl="0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200"/>
              <a:buChar char="○"/>
              <a:defRPr>
                <a:solidFill>
                  <a:srgbClr val="000000"/>
                </a:solidFill>
              </a:defRPr>
            </a:lvl2pPr>
            <a:lvl3pPr indent="-304800" lvl="2" marL="1371600" rtl="0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200"/>
              <a:buChar char="■"/>
              <a:defRPr>
                <a:solidFill>
                  <a:srgbClr val="000000"/>
                </a:solidFill>
              </a:defRPr>
            </a:lvl3pPr>
            <a:lvl4pPr indent="-304800" lvl="3" marL="1828800" rtl="0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200"/>
              <a:buChar char="●"/>
              <a:defRPr>
                <a:solidFill>
                  <a:srgbClr val="000000"/>
                </a:solidFill>
              </a:defRPr>
            </a:lvl4pPr>
            <a:lvl5pPr indent="-304800" lvl="4" marL="2286000" rtl="0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200"/>
              <a:buChar char="○"/>
              <a:defRPr>
                <a:solidFill>
                  <a:srgbClr val="000000"/>
                </a:solidFill>
              </a:defRPr>
            </a:lvl5pPr>
            <a:lvl6pPr indent="-304800" lvl="5" marL="2743200" rtl="0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200"/>
              <a:buChar char="■"/>
              <a:defRPr>
                <a:solidFill>
                  <a:srgbClr val="000000"/>
                </a:solidFill>
              </a:defRPr>
            </a:lvl6pPr>
            <a:lvl7pPr indent="-304800" lvl="6" marL="3200400" rtl="0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200"/>
              <a:buChar char="●"/>
              <a:defRPr>
                <a:solidFill>
                  <a:srgbClr val="000000"/>
                </a:solidFill>
              </a:defRPr>
            </a:lvl7pPr>
            <a:lvl8pPr indent="-304800" lvl="7" marL="3657600" rtl="0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200"/>
              <a:buChar char="○"/>
              <a:defRPr>
                <a:solidFill>
                  <a:srgbClr val="000000"/>
                </a:solidFill>
              </a:defRPr>
            </a:lvl8pPr>
            <a:lvl9pPr indent="-304800" lvl="8" marL="4114800" rtl="0">
              <a:spcBef>
                <a:spcPts val="1600"/>
              </a:spcBef>
              <a:spcAft>
                <a:spcPts val="1600"/>
              </a:spcAft>
              <a:buClr>
                <a:srgbClr val="000000"/>
              </a:buClr>
              <a:buSzPts val="1200"/>
              <a:buChar char="■"/>
              <a:defRPr>
                <a:solidFill>
                  <a:srgbClr val="000000"/>
                </a:solidFill>
              </a:defRPr>
            </a:lvl9pPr>
          </a:lstStyle>
          <a:p/>
        </p:txBody>
      </p:sp>
      <p:sp>
        <p:nvSpPr>
          <p:cNvPr id="110" name="Google Shape;110;p20"/>
          <p:cNvSpPr txBox="1"/>
          <p:nvPr>
            <p:ph type="ctrTitle"/>
          </p:nvPr>
        </p:nvSpPr>
        <p:spPr>
          <a:xfrm rot="5400000">
            <a:off x="6923109" y="1407498"/>
            <a:ext cx="2449800" cy="487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/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able of contents">
  <p:cSld name="CUSTOM_12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3"/>
          <p:cNvSpPr txBox="1"/>
          <p:nvPr>
            <p:ph type="ctrTitle"/>
          </p:nvPr>
        </p:nvSpPr>
        <p:spPr>
          <a:xfrm>
            <a:off x="3423902" y="387473"/>
            <a:ext cx="2251800" cy="577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9pPr>
          </a:lstStyle>
          <a:p/>
        </p:txBody>
      </p:sp>
      <p:sp>
        <p:nvSpPr>
          <p:cNvPr id="13" name="Google Shape;13;p3"/>
          <p:cNvSpPr txBox="1"/>
          <p:nvPr>
            <p:ph idx="1" type="subTitle"/>
          </p:nvPr>
        </p:nvSpPr>
        <p:spPr>
          <a:xfrm>
            <a:off x="3423900" y="802521"/>
            <a:ext cx="1906500" cy="572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/>
        </p:txBody>
      </p:sp>
      <p:sp>
        <p:nvSpPr>
          <p:cNvPr id="14" name="Google Shape;14;p3"/>
          <p:cNvSpPr txBox="1"/>
          <p:nvPr>
            <p:ph hasCustomPrompt="1" idx="2" type="title"/>
          </p:nvPr>
        </p:nvSpPr>
        <p:spPr>
          <a:xfrm>
            <a:off x="2023007" y="654113"/>
            <a:ext cx="1739100" cy="57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r>
              <a:t>xx%</a:t>
            </a:r>
          </a:p>
        </p:txBody>
      </p:sp>
      <p:sp>
        <p:nvSpPr>
          <p:cNvPr id="15" name="Google Shape;15;p3"/>
          <p:cNvSpPr txBox="1"/>
          <p:nvPr>
            <p:ph idx="3" type="ctrTitle"/>
          </p:nvPr>
        </p:nvSpPr>
        <p:spPr>
          <a:xfrm>
            <a:off x="3425264" y="1224286"/>
            <a:ext cx="2251800" cy="577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9pPr>
          </a:lstStyle>
          <a:p/>
        </p:txBody>
      </p:sp>
      <p:sp>
        <p:nvSpPr>
          <p:cNvPr id="16" name="Google Shape;16;p3"/>
          <p:cNvSpPr txBox="1"/>
          <p:nvPr>
            <p:ph idx="4" type="subTitle"/>
          </p:nvPr>
        </p:nvSpPr>
        <p:spPr>
          <a:xfrm>
            <a:off x="3425259" y="1638859"/>
            <a:ext cx="1976700" cy="572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/>
        </p:txBody>
      </p:sp>
      <p:sp>
        <p:nvSpPr>
          <p:cNvPr id="17" name="Google Shape;17;p3"/>
          <p:cNvSpPr txBox="1"/>
          <p:nvPr>
            <p:ph hasCustomPrompt="1" idx="5" type="title"/>
          </p:nvPr>
        </p:nvSpPr>
        <p:spPr>
          <a:xfrm>
            <a:off x="2023007" y="1488788"/>
            <a:ext cx="1615200" cy="57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r>
              <a:t>xx%</a:t>
            </a:r>
          </a:p>
        </p:txBody>
      </p:sp>
      <p:sp>
        <p:nvSpPr>
          <p:cNvPr id="18" name="Google Shape;18;p3"/>
          <p:cNvSpPr txBox="1"/>
          <p:nvPr>
            <p:ph idx="6" type="ctrTitle"/>
          </p:nvPr>
        </p:nvSpPr>
        <p:spPr>
          <a:xfrm>
            <a:off x="3427999" y="2061098"/>
            <a:ext cx="2251800" cy="577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9pPr>
          </a:lstStyle>
          <a:p/>
        </p:txBody>
      </p:sp>
      <p:sp>
        <p:nvSpPr>
          <p:cNvPr id="19" name="Google Shape;19;p3"/>
          <p:cNvSpPr txBox="1"/>
          <p:nvPr>
            <p:ph idx="7" type="subTitle"/>
          </p:nvPr>
        </p:nvSpPr>
        <p:spPr>
          <a:xfrm>
            <a:off x="3427997" y="2475197"/>
            <a:ext cx="1906500" cy="572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/>
        </p:txBody>
      </p:sp>
      <p:sp>
        <p:nvSpPr>
          <p:cNvPr id="20" name="Google Shape;20;p3"/>
          <p:cNvSpPr txBox="1"/>
          <p:nvPr>
            <p:ph hasCustomPrompt="1" idx="8" type="title"/>
          </p:nvPr>
        </p:nvSpPr>
        <p:spPr>
          <a:xfrm>
            <a:off x="2023007" y="2323463"/>
            <a:ext cx="1573500" cy="57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r>
              <a:t>xx%</a:t>
            </a:r>
          </a:p>
        </p:txBody>
      </p:sp>
      <p:sp>
        <p:nvSpPr>
          <p:cNvPr id="21" name="Google Shape;21;p3"/>
          <p:cNvSpPr txBox="1"/>
          <p:nvPr>
            <p:ph idx="9" type="ctrTitle"/>
          </p:nvPr>
        </p:nvSpPr>
        <p:spPr>
          <a:xfrm rot="5400000">
            <a:off x="6601629" y="1646270"/>
            <a:ext cx="2913300" cy="487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/>
        </p:txBody>
      </p:sp>
      <p:sp>
        <p:nvSpPr>
          <p:cNvPr id="22" name="Google Shape;22;p3"/>
          <p:cNvSpPr txBox="1"/>
          <p:nvPr>
            <p:ph idx="13" type="ctrTitle"/>
          </p:nvPr>
        </p:nvSpPr>
        <p:spPr>
          <a:xfrm>
            <a:off x="3427999" y="2897911"/>
            <a:ext cx="2251800" cy="577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9pPr>
          </a:lstStyle>
          <a:p/>
        </p:txBody>
      </p:sp>
      <p:sp>
        <p:nvSpPr>
          <p:cNvPr id="23" name="Google Shape;23;p3"/>
          <p:cNvSpPr txBox="1"/>
          <p:nvPr>
            <p:ph idx="14" type="subTitle"/>
          </p:nvPr>
        </p:nvSpPr>
        <p:spPr>
          <a:xfrm>
            <a:off x="3427997" y="3311534"/>
            <a:ext cx="1906500" cy="572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/>
        </p:txBody>
      </p:sp>
      <p:sp>
        <p:nvSpPr>
          <p:cNvPr id="24" name="Google Shape;24;p3"/>
          <p:cNvSpPr txBox="1"/>
          <p:nvPr>
            <p:ph hasCustomPrompt="1" idx="15" type="title"/>
          </p:nvPr>
        </p:nvSpPr>
        <p:spPr>
          <a:xfrm>
            <a:off x="2023007" y="3158138"/>
            <a:ext cx="1573500" cy="57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r>
              <a:t>xx%</a:t>
            </a:r>
          </a:p>
        </p:txBody>
      </p:sp>
      <p:sp>
        <p:nvSpPr>
          <p:cNvPr id="25" name="Google Shape;25;p3"/>
          <p:cNvSpPr txBox="1"/>
          <p:nvPr>
            <p:ph idx="16" type="ctrTitle"/>
          </p:nvPr>
        </p:nvSpPr>
        <p:spPr>
          <a:xfrm>
            <a:off x="3427999" y="3734723"/>
            <a:ext cx="2251800" cy="577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9pPr>
          </a:lstStyle>
          <a:p/>
        </p:txBody>
      </p:sp>
      <p:sp>
        <p:nvSpPr>
          <p:cNvPr id="26" name="Google Shape;26;p3"/>
          <p:cNvSpPr txBox="1"/>
          <p:nvPr>
            <p:ph idx="17" type="subTitle"/>
          </p:nvPr>
        </p:nvSpPr>
        <p:spPr>
          <a:xfrm>
            <a:off x="3427997" y="4147872"/>
            <a:ext cx="1906500" cy="572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/>
        </p:txBody>
      </p:sp>
      <p:sp>
        <p:nvSpPr>
          <p:cNvPr id="27" name="Google Shape;27;p3"/>
          <p:cNvSpPr txBox="1"/>
          <p:nvPr>
            <p:ph hasCustomPrompt="1" idx="18" type="title"/>
          </p:nvPr>
        </p:nvSpPr>
        <p:spPr>
          <a:xfrm>
            <a:off x="2023007" y="3992813"/>
            <a:ext cx="1573500" cy="57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r>
              <a:t>xx%</a:t>
            </a: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Resources">
  <p:cSld name="CUSTOM_25_1"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21"/>
          <p:cNvSpPr txBox="1"/>
          <p:nvPr>
            <p:ph idx="1" type="body"/>
          </p:nvPr>
        </p:nvSpPr>
        <p:spPr>
          <a:xfrm>
            <a:off x="642050" y="1277550"/>
            <a:ext cx="5308200" cy="14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Char char="●"/>
              <a:defRPr>
                <a:solidFill>
                  <a:srgbClr val="000000"/>
                </a:solidFill>
              </a:defRPr>
            </a:lvl1pPr>
            <a:lvl2pPr indent="-304800" lvl="1" marL="914400" rtl="0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200"/>
              <a:buChar char="○"/>
              <a:defRPr>
                <a:solidFill>
                  <a:srgbClr val="000000"/>
                </a:solidFill>
              </a:defRPr>
            </a:lvl2pPr>
            <a:lvl3pPr indent="-304800" lvl="2" marL="1371600" rtl="0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200"/>
              <a:buChar char="■"/>
              <a:defRPr>
                <a:solidFill>
                  <a:srgbClr val="000000"/>
                </a:solidFill>
              </a:defRPr>
            </a:lvl3pPr>
            <a:lvl4pPr indent="-304800" lvl="3" marL="1828800" rtl="0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200"/>
              <a:buChar char="●"/>
              <a:defRPr>
                <a:solidFill>
                  <a:srgbClr val="000000"/>
                </a:solidFill>
              </a:defRPr>
            </a:lvl4pPr>
            <a:lvl5pPr indent="-304800" lvl="4" marL="2286000" rtl="0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200"/>
              <a:buChar char="○"/>
              <a:defRPr>
                <a:solidFill>
                  <a:srgbClr val="000000"/>
                </a:solidFill>
              </a:defRPr>
            </a:lvl5pPr>
            <a:lvl6pPr indent="-304800" lvl="5" marL="2743200" rtl="0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200"/>
              <a:buChar char="■"/>
              <a:defRPr>
                <a:solidFill>
                  <a:srgbClr val="000000"/>
                </a:solidFill>
              </a:defRPr>
            </a:lvl6pPr>
            <a:lvl7pPr indent="-304800" lvl="6" marL="3200400" rtl="0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200"/>
              <a:buChar char="●"/>
              <a:defRPr>
                <a:solidFill>
                  <a:srgbClr val="000000"/>
                </a:solidFill>
              </a:defRPr>
            </a:lvl7pPr>
            <a:lvl8pPr indent="-304800" lvl="7" marL="3657600" rtl="0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200"/>
              <a:buChar char="○"/>
              <a:defRPr>
                <a:solidFill>
                  <a:srgbClr val="000000"/>
                </a:solidFill>
              </a:defRPr>
            </a:lvl8pPr>
            <a:lvl9pPr indent="-304800" lvl="8" marL="4114800" rtl="0">
              <a:spcBef>
                <a:spcPts val="1600"/>
              </a:spcBef>
              <a:spcAft>
                <a:spcPts val="1600"/>
              </a:spcAft>
              <a:buClr>
                <a:srgbClr val="000000"/>
              </a:buClr>
              <a:buSzPts val="1200"/>
              <a:buChar char="■"/>
              <a:defRPr>
                <a:solidFill>
                  <a:srgbClr val="000000"/>
                </a:solidFill>
              </a:defRPr>
            </a:lvl9pPr>
          </a:lstStyle>
          <a:p/>
        </p:txBody>
      </p:sp>
      <p:sp>
        <p:nvSpPr>
          <p:cNvPr id="113" name="Google Shape;113;p21"/>
          <p:cNvSpPr txBox="1"/>
          <p:nvPr>
            <p:ph type="ctrTitle"/>
          </p:nvPr>
        </p:nvSpPr>
        <p:spPr>
          <a:xfrm rot="5400000">
            <a:off x="6923109" y="1407498"/>
            <a:ext cx="2449800" cy="487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/>
        </p:txBody>
      </p:sp>
      <p:sp>
        <p:nvSpPr>
          <p:cNvPr id="114" name="Google Shape;114;p21"/>
          <p:cNvSpPr txBox="1"/>
          <p:nvPr>
            <p:ph idx="2" type="subTitle"/>
          </p:nvPr>
        </p:nvSpPr>
        <p:spPr>
          <a:xfrm>
            <a:off x="642050" y="540000"/>
            <a:ext cx="4655400" cy="960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>
                <a:solidFill>
                  <a:schemeClr val="lt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>
                <a:solidFill>
                  <a:schemeClr val="lt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>
                <a:solidFill>
                  <a:schemeClr val="lt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>
                <a:solidFill>
                  <a:schemeClr val="lt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>
                <a:solidFill>
                  <a:schemeClr val="lt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>
                <a:solidFill>
                  <a:schemeClr val="lt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>
                <a:solidFill>
                  <a:schemeClr val="lt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6" name="Google Shape;116;p22"/>
          <p:cNvPicPr preferRelativeResize="0"/>
          <p:nvPr/>
        </p:nvPicPr>
        <p:blipFill rotWithShape="1">
          <a:blip r:embed="rId2">
            <a:alphaModFix/>
          </a:blip>
          <a:srcRect b="17753" l="0" r="0" t="1620"/>
          <a:stretch/>
        </p:blipFill>
        <p:spPr>
          <a:xfrm>
            <a:off x="-181700" y="-257175"/>
            <a:ext cx="9649551" cy="5667373"/>
          </a:xfrm>
          <a:prstGeom prst="rect">
            <a:avLst/>
          </a:prstGeom>
          <a:noFill/>
          <a:ln>
            <a:noFill/>
          </a:ln>
        </p:spPr>
      </p:pic>
      <p:sp>
        <p:nvSpPr>
          <p:cNvPr id="117" name="Google Shape;117;p22"/>
          <p:cNvSpPr/>
          <p:nvPr/>
        </p:nvSpPr>
        <p:spPr>
          <a:xfrm rot="-5400000">
            <a:off x="2011650" y="-2135075"/>
            <a:ext cx="5316600" cy="9339900"/>
          </a:xfrm>
          <a:prstGeom prst="rect">
            <a:avLst/>
          </a:prstGeom>
          <a:gradFill>
            <a:gsLst>
              <a:gs pos="0">
                <a:srgbClr val="10355F">
                  <a:alpha val="59215"/>
                </a:srgbClr>
              </a:gs>
              <a:gs pos="50000">
                <a:srgbClr val="FFFFFF">
                  <a:alpha val="0"/>
                </a:srgbClr>
              </a:gs>
              <a:gs pos="100000">
                <a:srgbClr val="10355F">
                  <a:alpha val="59215"/>
                </a:srgbClr>
              </a:gs>
            </a:gsLst>
            <a:lin ang="10800025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8" name="Google Shape;118;p22"/>
          <p:cNvSpPr/>
          <p:nvPr/>
        </p:nvSpPr>
        <p:spPr>
          <a:xfrm rot="10800000">
            <a:off x="-371475" y="-85500"/>
            <a:ext cx="895200" cy="5305200"/>
          </a:xfrm>
          <a:prstGeom prst="rect">
            <a:avLst/>
          </a:prstGeom>
          <a:gradFill>
            <a:gsLst>
              <a:gs pos="0">
                <a:srgbClr val="FFFFFF">
                  <a:alpha val="47450"/>
                </a:srgbClr>
              </a:gs>
              <a:gs pos="100000">
                <a:srgbClr val="FFFFFF">
                  <a:alpha val="0"/>
                </a:srgbClr>
              </a:gs>
            </a:gsLst>
            <a:lin ang="10800025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9" name="Google Shape;119;p22"/>
          <p:cNvSpPr/>
          <p:nvPr/>
        </p:nvSpPr>
        <p:spPr>
          <a:xfrm>
            <a:off x="8739750" y="-117725"/>
            <a:ext cx="781200" cy="5305200"/>
          </a:xfrm>
          <a:prstGeom prst="rect">
            <a:avLst/>
          </a:prstGeom>
          <a:gradFill>
            <a:gsLst>
              <a:gs pos="0">
                <a:srgbClr val="FFFFFF">
                  <a:alpha val="47450"/>
                </a:srgbClr>
              </a:gs>
              <a:gs pos="100000">
                <a:srgbClr val="FFFFFF">
                  <a:alpha val="0"/>
                </a:srgbClr>
              </a:gs>
            </a:gsLst>
            <a:lin ang="10800025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0" name="Google Shape;120;p22"/>
          <p:cNvSpPr txBox="1"/>
          <p:nvPr>
            <p:ph type="ctrTitle"/>
          </p:nvPr>
        </p:nvSpPr>
        <p:spPr>
          <a:xfrm>
            <a:off x="1625850" y="1317528"/>
            <a:ext cx="5892300" cy="23583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4500">
                <a:latin typeface="Audiowide"/>
                <a:ea typeface="Audiowide"/>
                <a:cs typeface="Audiowide"/>
                <a:sym typeface="Audiowide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21" name="Google Shape;121;p22"/>
          <p:cNvSpPr txBox="1"/>
          <p:nvPr>
            <p:ph idx="1" type="subTitle"/>
          </p:nvPr>
        </p:nvSpPr>
        <p:spPr>
          <a:xfrm>
            <a:off x="1625850" y="3778500"/>
            <a:ext cx="5892300" cy="4737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>
                <a:solidFill>
                  <a:schemeClr val="lt1"/>
                </a:solidFill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pic>
        <p:nvPicPr>
          <p:cNvPr id="122" name="Google Shape;122;p22"/>
          <p:cNvPicPr preferRelativeResize="0"/>
          <p:nvPr/>
        </p:nvPicPr>
        <p:blipFill>
          <a:blip r:embed="rId3">
            <a:alphaModFix amt="75000"/>
          </a:blip>
          <a:stretch>
            <a:fillRect/>
          </a:stretch>
        </p:blipFill>
        <p:spPr>
          <a:xfrm>
            <a:off x="-1011050" y="-447675"/>
            <a:ext cx="5892301" cy="36481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3" name="Google Shape;123;p22"/>
          <p:cNvPicPr preferRelativeResize="0"/>
          <p:nvPr/>
        </p:nvPicPr>
        <p:blipFill>
          <a:blip r:embed="rId3">
            <a:alphaModFix amt="75000"/>
          </a:blip>
          <a:stretch>
            <a:fillRect/>
          </a:stretch>
        </p:blipFill>
        <p:spPr>
          <a:xfrm rot="10800000">
            <a:off x="4261050" y="1962150"/>
            <a:ext cx="5892301" cy="36481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+ text 1">
  <p:cSld name="CUSTOM_13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4"/>
          <p:cNvSpPr txBox="1"/>
          <p:nvPr>
            <p:ph type="title"/>
          </p:nvPr>
        </p:nvSpPr>
        <p:spPr>
          <a:xfrm>
            <a:off x="672375" y="1432475"/>
            <a:ext cx="3498000" cy="896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None/>
              <a:defRPr>
                <a:solidFill>
                  <a:srgbClr val="000000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None/>
              <a:defRPr>
                <a:solidFill>
                  <a:srgbClr val="000000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None/>
              <a:defRPr>
                <a:solidFill>
                  <a:srgbClr val="000000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None/>
              <a:defRPr>
                <a:solidFill>
                  <a:srgbClr val="000000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None/>
              <a:defRPr>
                <a:solidFill>
                  <a:srgbClr val="000000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None/>
              <a:defRPr>
                <a:solidFill>
                  <a:srgbClr val="000000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None/>
              <a:defRPr>
                <a:solidFill>
                  <a:srgbClr val="000000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None/>
              <a:defRPr>
                <a:solidFill>
                  <a:srgbClr val="000000"/>
                </a:solidFill>
              </a:defRPr>
            </a:lvl9pPr>
          </a:lstStyle>
          <a:p/>
        </p:txBody>
      </p:sp>
      <p:sp>
        <p:nvSpPr>
          <p:cNvPr id="30" name="Google Shape;30;p4"/>
          <p:cNvSpPr txBox="1"/>
          <p:nvPr>
            <p:ph idx="1" type="subTitle"/>
          </p:nvPr>
        </p:nvSpPr>
        <p:spPr>
          <a:xfrm flipH="1">
            <a:off x="1667175" y="2154225"/>
            <a:ext cx="2503200" cy="1170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None/>
              <a:defRPr sz="2800">
                <a:solidFill>
                  <a:srgbClr val="000000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None/>
              <a:defRPr sz="2800">
                <a:solidFill>
                  <a:srgbClr val="000000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None/>
              <a:defRPr sz="2800">
                <a:solidFill>
                  <a:srgbClr val="000000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None/>
              <a:defRPr sz="2800">
                <a:solidFill>
                  <a:srgbClr val="000000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None/>
              <a:defRPr sz="2800">
                <a:solidFill>
                  <a:srgbClr val="000000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None/>
              <a:defRPr sz="2800">
                <a:solidFill>
                  <a:srgbClr val="000000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None/>
              <a:defRPr sz="2800">
                <a:solidFill>
                  <a:srgbClr val="000000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None/>
              <a:defRPr sz="2800">
                <a:solidFill>
                  <a:srgbClr val="000000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Four columns 1">
  <p:cSld name="CUSTOM_27_1_1"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5"/>
          <p:cNvSpPr txBox="1"/>
          <p:nvPr>
            <p:ph type="ctrTitle"/>
          </p:nvPr>
        </p:nvSpPr>
        <p:spPr>
          <a:xfrm>
            <a:off x="631875" y="842025"/>
            <a:ext cx="2871300" cy="644700"/>
          </a:xfrm>
          <a:prstGeom prst="rect">
            <a:avLst/>
          </a:prstGeom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/>
        </p:txBody>
      </p:sp>
      <p:sp>
        <p:nvSpPr>
          <p:cNvPr id="33" name="Google Shape;33;p5"/>
          <p:cNvSpPr txBox="1"/>
          <p:nvPr>
            <p:ph idx="1" type="subTitle"/>
          </p:nvPr>
        </p:nvSpPr>
        <p:spPr>
          <a:xfrm>
            <a:off x="631884" y="1410841"/>
            <a:ext cx="2480700" cy="537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/>
        </p:txBody>
      </p:sp>
      <p:sp>
        <p:nvSpPr>
          <p:cNvPr id="34" name="Google Shape;34;p5"/>
          <p:cNvSpPr txBox="1"/>
          <p:nvPr>
            <p:ph idx="2" type="ctrTitle"/>
          </p:nvPr>
        </p:nvSpPr>
        <p:spPr>
          <a:xfrm>
            <a:off x="4213664" y="842025"/>
            <a:ext cx="2697900" cy="644700"/>
          </a:xfrm>
          <a:prstGeom prst="rect">
            <a:avLst/>
          </a:prstGeom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/>
        </p:txBody>
      </p:sp>
      <p:sp>
        <p:nvSpPr>
          <p:cNvPr id="35" name="Google Shape;35;p5"/>
          <p:cNvSpPr txBox="1"/>
          <p:nvPr>
            <p:ph idx="3" type="subTitle"/>
          </p:nvPr>
        </p:nvSpPr>
        <p:spPr>
          <a:xfrm>
            <a:off x="4213664" y="1410841"/>
            <a:ext cx="2586000" cy="745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/>
        </p:txBody>
      </p:sp>
      <p:sp>
        <p:nvSpPr>
          <p:cNvPr id="36" name="Google Shape;36;p5"/>
          <p:cNvSpPr txBox="1"/>
          <p:nvPr>
            <p:ph idx="4" type="ctrTitle"/>
          </p:nvPr>
        </p:nvSpPr>
        <p:spPr>
          <a:xfrm>
            <a:off x="631883" y="3331927"/>
            <a:ext cx="2871300" cy="644700"/>
          </a:xfrm>
          <a:prstGeom prst="rect">
            <a:avLst/>
          </a:prstGeom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/>
        </p:txBody>
      </p:sp>
      <p:sp>
        <p:nvSpPr>
          <p:cNvPr id="37" name="Google Shape;37;p5"/>
          <p:cNvSpPr txBox="1"/>
          <p:nvPr>
            <p:ph idx="5" type="subTitle"/>
          </p:nvPr>
        </p:nvSpPr>
        <p:spPr>
          <a:xfrm>
            <a:off x="631884" y="3914208"/>
            <a:ext cx="2480700" cy="946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/>
        </p:txBody>
      </p:sp>
      <p:sp>
        <p:nvSpPr>
          <p:cNvPr id="38" name="Google Shape;38;p5"/>
          <p:cNvSpPr txBox="1"/>
          <p:nvPr>
            <p:ph idx="6" type="ctrTitle"/>
          </p:nvPr>
        </p:nvSpPr>
        <p:spPr>
          <a:xfrm rot="5400000">
            <a:off x="6685437" y="1646270"/>
            <a:ext cx="2913300" cy="487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/>
        </p:txBody>
      </p:sp>
      <p:sp>
        <p:nvSpPr>
          <p:cNvPr id="39" name="Google Shape;39;p5"/>
          <p:cNvSpPr txBox="1"/>
          <p:nvPr>
            <p:ph idx="7" type="ctrTitle"/>
          </p:nvPr>
        </p:nvSpPr>
        <p:spPr>
          <a:xfrm>
            <a:off x="4213664" y="3331934"/>
            <a:ext cx="2586000" cy="644700"/>
          </a:xfrm>
          <a:prstGeom prst="rect">
            <a:avLst/>
          </a:prstGeom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/>
        </p:txBody>
      </p:sp>
      <p:sp>
        <p:nvSpPr>
          <p:cNvPr id="40" name="Google Shape;40;p5"/>
          <p:cNvSpPr txBox="1"/>
          <p:nvPr>
            <p:ph idx="8" type="subTitle"/>
          </p:nvPr>
        </p:nvSpPr>
        <p:spPr>
          <a:xfrm>
            <a:off x="4213664" y="3914208"/>
            <a:ext cx="2586000" cy="745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/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hree columns 1">
  <p:cSld name="CUSTOM_27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6"/>
          <p:cNvSpPr txBox="1"/>
          <p:nvPr>
            <p:ph type="ctrTitle"/>
          </p:nvPr>
        </p:nvSpPr>
        <p:spPr>
          <a:xfrm>
            <a:off x="4921575" y="2993035"/>
            <a:ext cx="1828200" cy="644700"/>
          </a:xfrm>
          <a:prstGeom prst="rect">
            <a:avLst/>
          </a:prstGeom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43" name="Google Shape;43;p6"/>
          <p:cNvSpPr txBox="1"/>
          <p:nvPr>
            <p:ph idx="1" type="subTitle"/>
          </p:nvPr>
        </p:nvSpPr>
        <p:spPr>
          <a:xfrm>
            <a:off x="4921575" y="3553810"/>
            <a:ext cx="1522200" cy="946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>
                <a:solidFill>
                  <a:srgbClr val="000000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/>
        </p:txBody>
      </p:sp>
      <p:sp>
        <p:nvSpPr>
          <p:cNvPr id="44" name="Google Shape;44;p6"/>
          <p:cNvSpPr txBox="1"/>
          <p:nvPr>
            <p:ph idx="2" type="ctrTitle"/>
          </p:nvPr>
        </p:nvSpPr>
        <p:spPr>
          <a:xfrm>
            <a:off x="906139" y="2993035"/>
            <a:ext cx="1828200" cy="644700"/>
          </a:xfrm>
          <a:prstGeom prst="rect">
            <a:avLst/>
          </a:prstGeom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45" name="Google Shape;45;p6"/>
          <p:cNvSpPr txBox="1"/>
          <p:nvPr>
            <p:ph idx="3" type="subTitle"/>
          </p:nvPr>
        </p:nvSpPr>
        <p:spPr>
          <a:xfrm>
            <a:off x="906139" y="3553810"/>
            <a:ext cx="1522200" cy="946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>
                <a:solidFill>
                  <a:srgbClr val="000000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/>
        </p:txBody>
      </p:sp>
      <p:sp>
        <p:nvSpPr>
          <p:cNvPr id="46" name="Google Shape;46;p6"/>
          <p:cNvSpPr txBox="1"/>
          <p:nvPr>
            <p:ph idx="4" type="ctrTitle"/>
          </p:nvPr>
        </p:nvSpPr>
        <p:spPr>
          <a:xfrm rot="5400000">
            <a:off x="6685437" y="1646270"/>
            <a:ext cx="2913300" cy="487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/>
        </p:txBody>
      </p:sp>
      <p:sp>
        <p:nvSpPr>
          <p:cNvPr id="47" name="Google Shape;47;p6"/>
          <p:cNvSpPr txBox="1"/>
          <p:nvPr>
            <p:ph idx="5" type="ctrTitle"/>
          </p:nvPr>
        </p:nvSpPr>
        <p:spPr>
          <a:xfrm>
            <a:off x="2928557" y="2993035"/>
            <a:ext cx="1798800" cy="644700"/>
          </a:xfrm>
          <a:prstGeom prst="rect">
            <a:avLst/>
          </a:prstGeom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48" name="Google Shape;48;p6"/>
          <p:cNvSpPr txBox="1"/>
          <p:nvPr>
            <p:ph idx="6" type="subTitle"/>
          </p:nvPr>
        </p:nvSpPr>
        <p:spPr>
          <a:xfrm>
            <a:off x="2928550" y="3553810"/>
            <a:ext cx="1476300" cy="946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>
                <a:solidFill>
                  <a:srgbClr val="000000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/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+ text 2">
  <p:cSld name="CUSTOM_14"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7"/>
          <p:cNvSpPr txBox="1"/>
          <p:nvPr>
            <p:ph type="ctrTitle"/>
          </p:nvPr>
        </p:nvSpPr>
        <p:spPr>
          <a:xfrm>
            <a:off x="5432000" y="710675"/>
            <a:ext cx="2888100" cy="20541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None/>
              <a:defRPr sz="1600">
                <a:solidFill>
                  <a:srgbClr val="000000"/>
                </a:solidFill>
              </a:defRPr>
            </a:lvl2pPr>
            <a:lvl3pPr lvl="2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None/>
              <a:defRPr sz="1600">
                <a:solidFill>
                  <a:srgbClr val="000000"/>
                </a:solidFill>
              </a:defRPr>
            </a:lvl3pPr>
            <a:lvl4pPr lvl="3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None/>
              <a:defRPr sz="1600">
                <a:solidFill>
                  <a:srgbClr val="000000"/>
                </a:solidFill>
              </a:defRPr>
            </a:lvl4pPr>
            <a:lvl5pPr lvl="4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None/>
              <a:defRPr sz="1600">
                <a:solidFill>
                  <a:srgbClr val="000000"/>
                </a:solidFill>
              </a:defRPr>
            </a:lvl5pPr>
            <a:lvl6pPr lvl="5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None/>
              <a:defRPr sz="1600">
                <a:solidFill>
                  <a:srgbClr val="000000"/>
                </a:solidFill>
              </a:defRPr>
            </a:lvl6pPr>
            <a:lvl7pPr lvl="6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None/>
              <a:defRPr sz="1600">
                <a:solidFill>
                  <a:srgbClr val="000000"/>
                </a:solidFill>
              </a:defRPr>
            </a:lvl7pPr>
            <a:lvl8pPr lvl="7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None/>
              <a:defRPr sz="1600">
                <a:solidFill>
                  <a:srgbClr val="000000"/>
                </a:solidFill>
              </a:defRPr>
            </a:lvl8pPr>
            <a:lvl9pPr lvl="8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None/>
              <a:defRPr sz="1600">
                <a:solidFill>
                  <a:srgbClr val="000000"/>
                </a:solidFill>
              </a:defRPr>
            </a:lvl9pPr>
          </a:lstStyle>
          <a:p/>
        </p:txBody>
      </p:sp>
      <p:sp>
        <p:nvSpPr>
          <p:cNvPr id="51" name="Google Shape;51;p7"/>
          <p:cNvSpPr txBox="1"/>
          <p:nvPr>
            <p:ph idx="1" type="subTitle"/>
          </p:nvPr>
        </p:nvSpPr>
        <p:spPr>
          <a:xfrm>
            <a:off x="5363550" y="2724625"/>
            <a:ext cx="2956500" cy="1784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Quote">
  <p:cSld name="CUSTOM_28"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8"/>
          <p:cNvSpPr txBox="1"/>
          <p:nvPr>
            <p:ph idx="1" type="subTitle"/>
          </p:nvPr>
        </p:nvSpPr>
        <p:spPr>
          <a:xfrm>
            <a:off x="915175" y="3380775"/>
            <a:ext cx="3960600" cy="631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 rtl="0">
              <a:spcBef>
                <a:spcPts val="160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None/>
              <a:defRPr/>
            </a:lvl9pPr>
          </a:lstStyle>
          <a:p/>
        </p:txBody>
      </p:sp>
      <p:sp>
        <p:nvSpPr>
          <p:cNvPr id="54" name="Google Shape;54;p8"/>
          <p:cNvSpPr txBox="1"/>
          <p:nvPr>
            <p:ph idx="2" type="subTitle"/>
          </p:nvPr>
        </p:nvSpPr>
        <p:spPr>
          <a:xfrm>
            <a:off x="915175" y="4004575"/>
            <a:ext cx="1821000" cy="213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b="1">
                <a:latin typeface="Livvic"/>
                <a:ea typeface="Livvic"/>
                <a:cs typeface="Livvic"/>
                <a:sym typeface="Livvic"/>
              </a:defRPr>
            </a:lvl1pPr>
            <a:lvl2pPr lvl="1" rtl="0">
              <a:spcBef>
                <a:spcPts val="1600"/>
              </a:spcBef>
              <a:spcAft>
                <a:spcPts val="0"/>
              </a:spcAft>
              <a:buNone/>
              <a:defRPr b="1">
                <a:latin typeface="Livvic"/>
                <a:ea typeface="Livvic"/>
                <a:cs typeface="Livvic"/>
                <a:sym typeface="Livvic"/>
              </a:defRPr>
            </a:lvl2pPr>
            <a:lvl3pPr lvl="2" rtl="0">
              <a:spcBef>
                <a:spcPts val="1600"/>
              </a:spcBef>
              <a:spcAft>
                <a:spcPts val="0"/>
              </a:spcAft>
              <a:buNone/>
              <a:defRPr b="1">
                <a:latin typeface="Livvic"/>
                <a:ea typeface="Livvic"/>
                <a:cs typeface="Livvic"/>
                <a:sym typeface="Livvic"/>
              </a:defRPr>
            </a:lvl3pPr>
            <a:lvl4pPr lvl="3" rtl="0">
              <a:spcBef>
                <a:spcPts val="1600"/>
              </a:spcBef>
              <a:spcAft>
                <a:spcPts val="0"/>
              </a:spcAft>
              <a:buNone/>
              <a:defRPr b="1">
                <a:latin typeface="Livvic"/>
                <a:ea typeface="Livvic"/>
                <a:cs typeface="Livvic"/>
                <a:sym typeface="Livvic"/>
              </a:defRPr>
            </a:lvl4pPr>
            <a:lvl5pPr lvl="4" rtl="0">
              <a:spcBef>
                <a:spcPts val="1600"/>
              </a:spcBef>
              <a:spcAft>
                <a:spcPts val="0"/>
              </a:spcAft>
              <a:buNone/>
              <a:defRPr b="1">
                <a:latin typeface="Livvic"/>
                <a:ea typeface="Livvic"/>
                <a:cs typeface="Livvic"/>
                <a:sym typeface="Livvic"/>
              </a:defRPr>
            </a:lvl5pPr>
            <a:lvl6pPr lvl="5" rtl="0">
              <a:spcBef>
                <a:spcPts val="1600"/>
              </a:spcBef>
              <a:spcAft>
                <a:spcPts val="0"/>
              </a:spcAft>
              <a:buNone/>
              <a:defRPr b="1">
                <a:latin typeface="Livvic"/>
                <a:ea typeface="Livvic"/>
                <a:cs typeface="Livvic"/>
                <a:sym typeface="Livvic"/>
              </a:defRPr>
            </a:lvl6pPr>
            <a:lvl7pPr lvl="6" rtl="0">
              <a:spcBef>
                <a:spcPts val="1600"/>
              </a:spcBef>
              <a:spcAft>
                <a:spcPts val="0"/>
              </a:spcAft>
              <a:buNone/>
              <a:defRPr b="1">
                <a:latin typeface="Livvic"/>
                <a:ea typeface="Livvic"/>
                <a:cs typeface="Livvic"/>
                <a:sym typeface="Livvic"/>
              </a:defRPr>
            </a:lvl7pPr>
            <a:lvl8pPr lvl="7" rtl="0">
              <a:spcBef>
                <a:spcPts val="1600"/>
              </a:spcBef>
              <a:spcAft>
                <a:spcPts val="0"/>
              </a:spcAft>
              <a:buNone/>
              <a:defRPr b="1">
                <a:latin typeface="Livvic"/>
                <a:ea typeface="Livvic"/>
                <a:cs typeface="Livvic"/>
                <a:sym typeface="Livvic"/>
              </a:defRPr>
            </a:lvl8pPr>
            <a:lvl9pPr lvl="8" rtl="0">
              <a:spcBef>
                <a:spcPts val="1600"/>
              </a:spcBef>
              <a:spcAft>
                <a:spcPts val="1600"/>
              </a:spcAft>
              <a:buNone/>
              <a:defRPr b="1">
                <a:latin typeface="Livvic"/>
                <a:ea typeface="Livvic"/>
                <a:cs typeface="Livvic"/>
                <a:sym typeface="Livvic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+ text 3">
  <p:cSld name="CUSTOM_16"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9"/>
          <p:cNvSpPr txBox="1"/>
          <p:nvPr>
            <p:ph idx="1" type="subTitle"/>
          </p:nvPr>
        </p:nvSpPr>
        <p:spPr>
          <a:xfrm>
            <a:off x="2117847" y="3380460"/>
            <a:ext cx="2951400" cy="29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000"/>
            </a:lvl1pPr>
            <a:lvl2pPr lvl="1" rtl="0">
              <a:spcBef>
                <a:spcPts val="160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None/>
              <a:defRPr/>
            </a:lvl9pPr>
          </a:lstStyle>
          <a:p/>
        </p:txBody>
      </p:sp>
      <p:sp>
        <p:nvSpPr>
          <p:cNvPr id="57" name="Google Shape;57;p9"/>
          <p:cNvSpPr txBox="1"/>
          <p:nvPr>
            <p:ph type="ctrTitle"/>
          </p:nvPr>
        </p:nvSpPr>
        <p:spPr>
          <a:xfrm rot="-5400000">
            <a:off x="-343101" y="1759150"/>
            <a:ext cx="2888100" cy="8979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None/>
              <a:defRPr sz="1600">
                <a:solidFill>
                  <a:srgbClr val="000000"/>
                </a:solidFill>
              </a:defRPr>
            </a:lvl2pPr>
            <a:lvl3pPr lvl="2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None/>
              <a:defRPr sz="1600">
                <a:solidFill>
                  <a:srgbClr val="000000"/>
                </a:solidFill>
              </a:defRPr>
            </a:lvl3pPr>
            <a:lvl4pPr lvl="3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None/>
              <a:defRPr sz="1600">
                <a:solidFill>
                  <a:srgbClr val="000000"/>
                </a:solidFill>
              </a:defRPr>
            </a:lvl4pPr>
            <a:lvl5pPr lvl="4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None/>
              <a:defRPr sz="1600">
                <a:solidFill>
                  <a:srgbClr val="000000"/>
                </a:solidFill>
              </a:defRPr>
            </a:lvl5pPr>
            <a:lvl6pPr lvl="5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None/>
              <a:defRPr sz="1600">
                <a:solidFill>
                  <a:srgbClr val="000000"/>
                </a:solidFill>
              </a:defRPr>
            </a:lvl6pPr>
            <a:lvl7pPr lvl="6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None/>
              <a:defRPr sz="1600">
                <a:solidFill>
                  <a:srgbClr val="000000"/>
                </a:solidFill>
              </a:defRPr>
            </a:lvl7pPr>
            <a:lvl8pPr lvl="7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None/>
              <a:defRPr sz="1600">
                <a:solidFill>
                  <a:srgbClr val="000000"/>
                </a:solidFill>
              </a:defRPr>
            </a:lvl8pPr>
            <a:lvl9pPr lvl="8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None/>
              <a:defRPr sz="1600">
                <a:solidFill>
                  <a:srgbClr val="000000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+ text 4">
  <p:cSld name="CUSTOM_16_1"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0"/>
          <p:cNvSpPr txBox="1"/>
          <p:nvPr>
            <p:ph idx="1" type="subTitle"/>
          </p:nvPr>
        </p:nvSpPr>
        <p:spPr>
          <a:xfrm flipH="1">
            <a:off x="4189625" y="3380460"/>
            <a:ext cx="2951400" cy="29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000"/>
            </a:lvl1pPr>
            <a:lvl2pPr lvl="1" rtl="0">
              <a:spcBef>
                <a:spcPts val="160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None/>
              <a:defRPr/>
            </a:lvl9pPr>
          </a:lstStyle>
          <a:p/>
        </p:txBody>
      </p:sp>
      <p:sp>
        <p:nvSpPr>
          <p:cNvPr id="60" name="Google Shape;60;p10"/>
          <p:cNvSpPr txBox="1"/>
          <p:nvPr>
            <p:ph type="ctrTitle"/>
          </p:nvPr>
        </p:nvSpPr>
        <p:spPr>
          <a:xfrm rot="5400000">
            <a:off x="6612409" y="1752564"/>
            <a:ext cx="2888100" cy="8979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None/>
              <a:defRPr sz="1600">
                <a:solidFill>
                  <a:srgbClr val="000000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None/>
              <a:defRPr sz="1600">
                <a:solidFill>
                  <a:srgbClr val="000000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None/>
              <a:defRPr sz="1600">
                <a:solidFill>
                  <a:srgbClr val="000000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None/>
              <a:defRPr sz="1600">
                <a:solidFill>
                  <a:srgbClr val="000000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None/>
              <a:defRPr sz="1600">
                <a:solidFill>
                  <a:srgbClr val="000000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None/>
              <a:defRPr sz="1600">
                <a:solidFill>
                  <a:srgbClr val="000000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None/>
              <a:defRPr sz="1600">
                <a:solidFill>
                  <a:srgbClr val="000000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None/>
              <a:defRPr sz="1600">
                <a:solidFill>
                  <a:srgbClr val="000000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11.xml"/><Relationship Id="rId22" Type="http://schemas.openxmlformats.org/officeDocument/2006/relationships/theme" Target="../theme/theme2.xml"/><Relationship Id="rId10" Type="http://schemas.openxmlformats.org/officeDocument/2006/relationships/slideLayout" Target="../slideLayouts/slideLayout10.xml"/><Relationship Id="rId21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5.xml"/><Relationship Id="rId19" Type="http://schemas.openxmlformats.org/officeDocument/2006/relationships/slideLayout" Target="../slideLayouts/slideLayout19.xml"/><Relationship Id="rId6" Type="http://schemas.openxmlformats.org/officeDocument/2006/relationships/slideLayout" Target="../slideLayouts/slideLayout6.xml"/><Relationship Id="rId18" Type="http://schemas.openxmlformats.org/officeDocument/2006/relationships/slideLayout" Target="../slideLayouts/slideLayout18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Livvic"/>
              <a:buNone/>
              <a:defRPr b="1" sz="2800">
                <a:solidFill>
                  <a:schemeClr val="dk1"/>
                </a:solidFill>
                <a:latin typeface="Livvic"/>
                <a:ea typeface="Livvic"/>
                <a:cs typeface="Livvic"/>
                <a:sym typeface="Livvic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Livvic"/>
              <a:buNone/>
              <a:defRPr b="1" sz="2800">
                <a:solidFill>
                  <a:schemeClr val="dk1"/>
                </a:solidFill>
                <a:latin typeface="Livvic"/>
                <a:ea typeface="Livvic"/>
                <a:cs typeface="Livvic"/>
                <a:sym typeface="Livvic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Livvic"/>
              <a:buNone/>
              <a:defRPr b="1" sz="2800">
                <a:solidFill>
                  <a:schemeClr val="dk1"/>
                </a:solidFill>
                <a:latin typeface="Livvic"/>
                <a:ea typeface="Livvic"/>
                <a:cs typeface="Livvic"/>
                <a:sym typeface="Livvic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Livvic"/>
              <a:buNone/>
              <a:defRPr b="1" sz="2800">
                <a:solidFill>
                  <a:schemeClr val="dk1"/>
                </a:solidFill>
                <a:latin typeface="Livvic"/>
                <a:ea typeface="Livvic"/>
                <a:cs typeface="Livvic"/>
                <a:sym typeface="Livvic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Livvic"/>
              <a:buNone/>
              <a:defRPr b="1" sz="2800">
                <a:solidFill>
                  <a:schemeClr val="dk1"/>
                </a:solidFill>
                <a:latin typeface="Livvic"/>
                <a:ea typeface="Livvic"/>
                <a:cs typeface="Livvic"/>
                <a:sym typeface="Livvic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Livvic"/>
              <a:buNone/>
              <a:defRPr b="1" sz="2800">
                <a:solidFill>
                  <a:schemeClr val="dk1"/>
                </a:solidFill>
                <a:latin typeface="Livvic"/>
                <a:ea typeface="Livvic"/>
                <a:cs typeface="Livvic"/>
                <a:sym typeface="Livvic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Livvic"/>
              <a:buNone/>
              <a:defRPr b="1" sz="2800">
                <a:solidFill>
                  <a:schemeClr val="dk1"/>
                </a:solidFill>
                <a:latin typeface="Livvic"/>
                <a:ea typeface="Livvic"/>
                <a:cs typeface="Livvic"/>
                <a:sym typeface="Livvic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Livvic"/>
              <a:buNone/>
              <a:defRPr b="1" sz="2800">
                <a:solidFill>
                  <a:schemeClr val="dk1"/>
                </a:solidFill>
                <a:latin typeface="Livvic"/>
                <a:ea typeface="Livvic"/>
                <a:cs typeface="Livvic"/>
                <a:sym typeface="Livvic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Livvic"/>
              <a:buNone/>
              <a:defRPr b="1" sz="2800">
                <a:solidFill>
                  <a:schemeClr val="dk1"/>
                </a:solidFill>
                <a:latin typeface="Livvic"/>
                <a:ea typeface="Livvic"/>
                <a:cs typeface="Livvic"/>
                <a:sym typeface="Livvic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tamaran Light"/>
              <a:buChar char="●"/>
              <a:defRPr sz="1200">
                <a:solidFill>
                  <a:schemeClr val="dk1"/>
                </a:solidFill>
                <a:latin typeface="Catamaran Light"/>
                <a:ea typeface="Catamaran Light"/>
                <a:cs typeface="Catamaran Light"/>
                <a:sym typeface="Catamaran Light"/>
              </a:defRPr>
            </a:lvl1pPr>
            <a:lvl2pPr indent="-304800" lvl="1" marL="9144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tamaran Light"/>
              <a:buChar char="○"/>
              <a:defRPr sz="1200">
                <a:solidFill>
                  <a:schemeClr val="dk1"/>
                </a:solidFill>
                <a:latin typeface="Catamaran Light"/>
                <a:ea typeface="Catamaran Light"/>
                <a:cs typeface="Catamaran Light"/>
                <a:sym typeface="Catamaran Light"/>
              </a:defRPr>
            </a:lvl2pPr>
            <a:lvl3pPr indent="-304800" lvl="2" marL="13716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tamaran Light"/>
              <a:buChar char="■"/>
              <a:defRPr sz="1200">
                <a:solidFill>
                  <a:schemeClr val="dk1"/>
                </a:solidFill>
                <a:latin typeface="Catamaran Light"/>
                <a:ea typeface="Catamaran Light"/>
                <a:cs typeface="Catamaran Light"/>
                <a:sym typeface="Catamaran Light"/>
              </a:defRPr>
            </a:lvl3pPr>
            <a:lvl4pPr indent="-304800" lvl="3" marL="18288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tamaran Light"/>
              <a:buChar char="●"/>
              <a:defRPr sz="1200">
                <a:solidFill>
                  <a:schemeClr val="dk1"/>
                </a:solidFill>
                <a:latin typeface="Catamaran Light"/>
                <a:ea typeface="Catamaran Light"/>
                <a:cs typeface="Catamaran Light"/>
                <a:sym typeface="Catamaran Light"/>
              </a:defRPr>
            </a:lvl4pPr>
            <a:lvl5pPr indent="-304800" lvl="4" marL="22860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tamaran Light"/>
              <a:buChar char="○"/>
              <a:defRPr sz="1200">
                <a:solidFill>
                  <a:schemeClr val="dk1"/>
                </a:solidFill>
                <a:latin typeface="Catamaran Light"/>
                <a:ea typeface="Catamaran Light"/>
                <a:cs typeface="Catamaran Light"/>
                <a:sym typeface="Catamaran Light"/>
              </a:defRPr>
            </a:lvl5pPr>
            <a:lvl6pPr indent="-304800" lvl="5" marL="27432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tamaran Light"/>
              <a:buChar char="■"/>
              <a:defRPr sz="1200">
                <a:solidFill>
                  <a:schemeClr val="dk1"/>
                </a:solidFill>
                <a:latin typeface="Catamaran Light"/>
                <a:ea typeface="Catamaran Light"/>
                <a:cs typeface="Catamaran Light"/>
                <a:sym typeface="Catamaran Light"/>
              </a:defRPr>
            </a:lvl6pPr>
            <a:lvl7pPr indent="-304800" lvl="6" marL="32004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tamaran Light"/>
              <a:buChar char="●"/>
              <a:defRPr sz="1200">
                <a:solidFill>
                  <a:schemeClr val="dk1"/>
                </a:solidFill>
                <a:latin typeface="Catamaran Light"/>
                <a:ea typeface="Catamaran Light"/>
                <a:cs typeface="Catamaran Light"/>
                <a:sym typeface="Catamaran Light"/>
              </a:defRPr>
            </a:lvl7pPr>
            <a:lvl8pPr indent="-304800" lvl="7" marL="36576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tamaran Light"/>
              <a:buChar char="○"/>
              <a:defRPr sz="1200">
                <a:solidFill>
                  <a:schemeClr val="dk1"/>
                </a:solidFill>
                <a:latin typeface="Catamaran Light"/>
                <a:ea typeface="Catamaran Light"/>
                <a:cs typeface="Catamaran Light"/>
                <a:sym typeface="Catamaran Light"/>
              </a:defRPr>
            </a:lvl8pPr>
            <a:lvl9pPr indent="-304800" lvl="8" marL="4114800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200"/>
              <a:buFont typeface="Catamaran Light"/>
              <a:buChar char="■"/>
              <a:defRPr sz="1200">
                <a:solidFill>
                  <a:schemeClr val="dk1"/>
                </a:solidFill>
                <a:latin typeface="Catamaran Light"/>
                <a:ea typeface="Catamaran Light"/>
                <a:cs typeface="Catamaran Light"/>
                <a:sym typeface="Catamaran Light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  <p:sldLayoutId id="2147483665" r:id="rId18"/>
    <p:sldLayoutId id="2147483666" r:id="rId19"/>
    <p:sldLayoutId id="2147483667" r:id="rId20"/>
    <p:sldLayoutId id="2147483668" r:id="rId21"/>
  </p:sldLayoutIdLst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8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6.png"/><Relationship Id="rId4" Type="http://schemas.openxmlformats.org/officeDocument/2006/relationships/image" Target="../media/image1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5.png"/><Relationship Id="rId4" Type="http://schemas.openxmlformats.org/officeDocument/2006/relationships/image" Target="../media/image7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3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27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23"/>
          <p:cNvSpPr/>
          <p:nvPr/>
        </p:nvSpPr>
        <p:spPr>
          <a:xfrm>
            <a:off x="-17050" y="-25600"/>
            <a:ext cx="9144000" cy="5169000"/>
          </a:xfrm>
          <a:prstGeom prst="rect">
            <a:avLst/>
          </a:prstGeom>
          <a:solidFill>
            <a:srgbClr val="FFFAEC"/>
          </a:solidFill>
          <a:ln cap="flat" cmpd="sng" w="9525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tamaran Light"/>
              <a:ea typeface="Catamaran Light"/>
              <a:cs typeface="Catamaran Light"/>
              <a:sym typeface="Catamaran Light"/>
            </a:endParaRPr>
          </a:p>
        </p:txBody>
      </p:sp>
      <p:pic>
        <p:nvPicPr>
          <p:cNvPr id="129" name="Google Shape;129;p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065050" y="-12850"/>
            <a:ext cx="6857999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30" name="Google Shape;130;p23"/>
          <p:cNvSpPr/>
          <p:nvPr/>
        </p:nvSpPr>
        <p:spPr>
          <a:xfrm rot="5400000">
            <a:off x="431725" y="-474400"/>
            <a:ext cx="2078700" cy="2976300"/>
          </a:xfrm>
          <a:prstGeom prst="rect">
            <a:avLst/>
          </a:prstGeom>
          <a:solidFill>
            <a:srgbClr val="96B4CC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1" name="Google Shape;131;p23"/>
          <p:cNvSpPr/>
          <p:nvPr/>
        </p:nvSpPr>
        <p:spPr>
          <a:xfrm flipH="1" rot="-5400000">
            <a:off x="7354200" y="2416550"/>
            <a:ext cx="3358800" cy="2211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2" name="Google Shape;132;p23"/>
          <p:cNvSpPr/>
          <p:nvPr/>
        </p:nvSpPr>
        <p:spPr>
          <a:xfrm rot="5400000">
            <a:off x="2880375" y="-861250"/>
            <a:ext cx="5167200" cy="6840300"/>
          </a:xfrm>
          <a:prstGeom prst="rect">
            <a:avLst/>
          </a:prstGeom>
          <a:solidFill>
            <a:srgbClr val="3C495F">
              <a:alpha val="4241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3" name="Google Shape;133;p23"/>
          <p:cNvSpPr/>
          <p:nvPr/>
        </p:nvSpPr>
        <p:spPr>
          <a:xfrm>
            <a:off x="-9250" y="-34900"/>
            <a:ext cx="2968500" cy="20787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tamaran Light"/>
              <a:ea typeface="Catamaran Light"/>
              <a:cs typeface="Catamaran Light"/>
              <a:sym typeface="Catamaran Light"/>
            </a:endParaRPr>
          </a:p>
        </p:txBody>
      </p:sp>
      <p:sp>
        <p:nvSpPr>
          <p:cNvPr id="134" name="Google Shape;134;p23"/>
          <p:cNvSpPr txBox="1"/>
          <p:nvPr>
            <p:ph idx="1" type="subTitle"/>
          </p:nvPr>
        </p:nvSpPr>
        <p:spPr>
          <a:xfrm>
            <a:off x="40850" y="1125700"/>
            <a:ext cx="3010800" cy="7170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>
                <a:solidFill>
                  <a:schemeClr val="lt1"/>
                </a:solidFill>
              </a:rPr>
              <a:t>Sami Al-khawaldeh, Amanda Doku, Jordon Li, </a:t>
            </a:r>
            <a:r>
              <a:rPr lang="en" sz="1400">
                <a:solidFill>
                  <a:schemeClr val="lt1"/>
                </a:solidFill>
              </a:rPr>
              <a:t>F</a:t>
            </a:r>
            <a:r>
              <a:rPr lang="en" sz="1400">
                <a:solidFill>
                  <a:schemeClr val="lt1"/>
                </a:solidFill>
              </a:rPr>
              <a:t>atima-El-Zahra Hamimed, Mahmoud Zourob</a:t>
            </a:r>
            <a:endParaRPr sz="1400">
              <a:solidFill>
                <a:schemeClr val="lt1"/>
              </a:solidFill>
            </a:endParaRPr>
          </a:p>
        </p:txBody>
      </p:sp>
      <p:sp>
        <p:nvSpPr>
          <p:cNvPr id="135" name="Google Shape;135;p23"/>
          <p:cNvSpPr txBox="1"/>
          <p:nvPr>
            <p:ph type="ctrTitle"/>
          </p:nvPr>
        </p:nvSpPr>
        <p:spPr>
          <a:xfrm>
            <a:off x="81525" y="160475"/>
            <a:ext cx="4592400" cy="10122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0">
                <a:solidFill>
                  <a:schemeClr val="lt1"/>
                </a:solidFill>
              </a:rPr>
              <a:t>10-10</a:t>
            </a:r>
            <a:endParaRPr>
              <a:solidFill>
                <a:schemeClr val="lt1"/>
              </a:solidFill>
            </a:endParaRPr>
          </a:p>
        </p:txBody>
      </p:sp>
      <p:sp>
        <p:nvSpPr>
          <p:cNvPr id="136" name="Google Shape;136;p23"/>
          <p:cNvSpPr/>
          <p:nvPr/>
        </p:nvSpPr>
        <p:spPr>
          <a:xfrm rot="-1984676">
            <a:off x="4298679" y="3456902"/>
            <a:ext cx="599693" cy="753959"/>
          </a:xfrm>
          <a:prstGeom prst="rect">
            <a:avLst/>
          </a:prstGeom>
          <a:solidFill>
            <a:srgbClr val="B0ABAB">
              <a:alpha val="56879"/>
            </a:srgbClr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tamaran Light"/>
              <a:ea typeface="Catamaran Light"/>
              <a:cs typeface="Catamaran Light"/>
              <a:sym typeface="Catamaran Light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24"/>
          <p:cNvSpPr/>
          <p:nvPr/>
        </p:nvSpPr>
        <p:spPr>
          <a:xfrm>
            <a:off x="-17100" y="0"/>
            <a:ext cx="9178200" cy="51435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tamaran Light"/>
              <a:ea typeface="Catamaran Light"/>
              <a:cs typeface="Catamaran Light"/>
              <a:sym typeface="Catamaran Light"/>
            </a:endParaRPr>
          </a:p>
        </p:txBody>
      </p:sp>
      <p:pic>
        <p:nvPicPr>
          <p:cNvPr id="142" name="Google Shape;142;p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210600" y="648176"/>
            <a:ext cx="3950501" cy="2635725"/>
          </a:xfrm>
          <a:prstGeom prst="rect">
            <a:avLst/>
          </a:prstGeom>
          <a:noFill/>
          <a:ln>
            <a:noFill/>
          </a:ln>
        </p:spPr>
      </p:pic>
      <p:sp>
        <p:nvSpPr>
          <p:cNvPr id="143" name="Google Shape;143;p24"/>
          <p:cNvSpPr txBox="1"/>
          <p:nvPr>
            <p:ph idx="4" type="ctrTitle"/>
          </p:nvPr>
        </p:nvSpPr>
        <p:spPr>
          <a:xfrm>
            <a:off x="77750" y="-53800"/>
            <a:ext cx="4293300" cy="12879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5000"/>
              <a:t>CLIENT</a:t>
            </a:r>
            <a:endParaRPr sz="5000"/>
          </a:p>
        </p:txBody>
      </p:sp>
      <p:sp>
        <p:nvSpPr>
          <p:cNvPr id="144" name="Google Shape;144;p24"/>
          <p:cNvSpPr/>
          <p:nvPr/>
        </p:nvSpPr>
        <p:spPr>
          <a:xfrm>
            <a:off x="0" y="3425800"/>
            <a:ext cx="9144000" cy="1717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5" name="Google Shape;145;p24"/>
          <p:cNvSpPr txBox="1"/>
          <p:nvPr>
            <p:ph idx="1" type="subTitle"/>
          </p:nvPr>
        </p:nvSpPr>
        <p:spPr>
          <a:xfrm>
            <a:off x="6498801" y="4056175"/>
            <a:ext cx="2225100" cy="647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>
                <a:solidFill>
                  <a:schemeClr val="lt1"/>
                </a:solidFill>
              </a:rPr>
              <a:t>A virtual reality experience that demonstrates the dangers of AI weaponry</a:t>
            </a:r>
            <a:endParaRPr sz="1400">
              <a:solidFill>
                <a:schemeClr val="lt1"/>
              </a:solidFill>
            </a:endParaRPr>
          </a:p>
        </p:txBody>
      </p:sp>
      <p:sp>
        <p:nvSpPr>
          <p:cNvPr id="146" name="Google Shape;146;p24"/>
          <p:cNvSpPr txBox="1"/>
          <p:nvPr>
            <p:ph idx="3" type="subTitle"/>
          </p:nvPr>
        </p:nvSpPr>
        <p:spPr>
          <a:xfrm>
            <a:off x="77750" y="4056175"/>
            <a:ext cx="2740200" cy="647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>
                <a:solidFill>
                  <a:schemeClr val="lt1"/>
                </a:solidFill>
              </a:rPr>
              <a:t>Humanitarian foundation whose main cause is the prevention of AI weapons entering </a:t>
            </a:r>
            <a:r>
              <a:rPr lang="en" sz="1400">
                <a:solidFill>
                  <a:schemeClr val="lt1"/>
                </a:solidFill>
              </a:rPr>
              <a:t>military</a:t>
            </a:r>
            <a:r>
              <a:rPr lang="en" sz="1400">
                <a:solidFill>
                  <a:schemeClr val="lt1"/>
                </a:solidFill>
              </a:rPr>
              <a:t> and conventional use</a:t>
            </a:r>
            <a:endParaRPr sz="1400">
              <a:solidFill>
                <a:schemeClr val="lt1"/>
              </a:solidFill>
            </a:endParaRPr>
          </a:p>
        </p:txBody>
      </p:sp>
      <p:sp>
        <p:nvSpPr>
          <p:cNvPr id="147" name="Google Shape;147;p24"/>
          <p:cNvSpPr txBox="1"/>
          <p:nvPr>
            <p:ph idx="2" type="ctrTitle"/>
          </p:nvPr>
        </p:nvSpPr>
        <p:spPr>
          <a:xfrm>
            <a:off x="77751" y="3723775"/>
            <a:ext cx="2450400" cy="4410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MINES ACTION CANADA</a:t>
            </a:r>
            <a:endParaRPr/>
          </a:p>
        </p:txBody>
      </p:sp>
      <p:sp>
        <p:nvSpPr>
          <p:cNvPr id="148" name="Google Shape;148;p24"/>
          <p:cNvSpPr txBox="1"/>
          <p:nvPr>
            <p:ph type="ctrTitle"/>
          </p:nvPr>
        </p:nvSpPr>
        <p:spPr>
          <a:xfrm>
            <a:off x="6687348" y="3565812"/>
            <a:ext cx="1848000" cy="4410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NEEDS</a:t>
            </a:r>
            <a:endParaRPr/>
          </a:p>
        </p:txBody>
      </p:sp>
      <p:sp>
        <p:nvSpPr>
          <p:cNvPr id="149" name="Google Shape;149;p24"/>
          <p:cNvSpPr txBox="1"/>
          <p:nvPr>
            <p:ph idx="5" type="ctrTitle"/>
          </p:nvPr>
        </p:nvSpPr>
        <p:spPr>
          <a:xfrm>
            <a:off x="3226000" y="3431400"/>
            <a:ext cx="2450400" cy="575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TARGET AUDIENCE</a:t>
            </a:r>
            <a:endParaRPr/>
          </a:p>
        </p:txBody>
      </p:sp>
      <p:sp>
        <p:nvSpPr>
          <p:cNvPr id="150" name="Google Shape;150;p24"/>
          <p:cNvSpPr txBox="1"/>
          <p:nvPr>
            <p:ph idx="6" type="subTitle"/>
          </p:nvPr>
        </p:nvSpPr>
        <p:spPr>
          <a:xfrm>
            <a:off x="3165875" y="3980150"/>
            <a:ext cx="2695200" cy="647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>
                <a:solidFill>
                  <a:schemeClr val="lt1"/>
                </a:solidFill>
              </a:rPr>
              <a:t>Representatives and </a:t>
            </a:r>
            <a:r>
              <a:rPr lang="en" sz="1400">
                <a:solidFill>
                  <a:schemeClr val="lt1"/>
                </a:solidFill>
              </a:rPr>
              <a:t>international</a:t>
            </a:r>
            <a:r>
              <a:rPr lang="en" sz="1400">
                <a:solidFill>
                  <a:schemeClr val="lt1"/>
                </a:solidFill>
              </a:rPr>
              <a:t> decision makers who pass policy on the rules of war (politicians, government off</a:t>
            </a:r>
            <a:endParaRPr sz="1400">
              <a:solidFill>
                <a:schemeClr val="lt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lt1"/>
              </a:solidFill>
            </a:endParaRPr>
          </a:p>
        </p:txBody>
      </p:sp>
      <p:sp>
        <p:nvSpPr>
          <p:cNvPr id="151" name="Google Shape;151;p24"/>
          <p:cNvSpPr/>
          <p:nvPr/>
        </p:nvSpPr>
        <p:spPr>
          <a:xfrm flipH="1" rot="10800000">
            <a:off x="0" y="3283900"/>
            <a:ext cx="9157200" cy="141900"/>
          </a:xfrm>
          <a:prstGeom prst="rect">
            <a:avLst/>
          </a:prstGeom>
          <a:solidFill>
            <a:schemeClr val="accent1">
              <a:alpha val="61799"/>
            </a:scheme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52" name="Google Shape;152;p2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928861"/>
            <a:ext cx="5193500" cy="2355039"/>
          </a:xfrm>
          <a:prstGeom prst="rect">
            <a:avLst/>
          </a:prstGeom>
          <a:noFill/>
          <a:ln>
            <a:noFill/>
          </a:ln>
        </p:spPr>
      </p:pic>
      <p:sp>
        <p:nvSpPr>
          <p:cNvPr id="153" name="Google Shape;153;p24"/>
          <p:cNvSpPr/>
          <p:nvPr/>
        </p:nvSpPr>
        <p:spPr>
          <a:xfrm flipH="1" rot="10800000">
            <a:off x="57050" y="66300"/>
            <a:ext cx="198600" cy="345600"/>
          </a:xfrm>
          <a:prstGeom prst="rtTriangle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tamaran Light"/>
              <a:ea typeface="Catamaran Light"/>
              <a:cs typeface="Catamaran Light"/>
              <a:sym typeface="Catamaran Light"/>
            </a:endParaRPr>
          </a:p>
        </p:txBody>
      </p:sp>
      <p:sp>
        <p:nvSpPr>
          <p:cNvPr id="154" name="Google Shape;154;p24"/>
          <p:cNvSpPr/>
          <p:nvPr/>
        </p:nvSpPr>
        <p:spPr>
          <a:xfrm>
            <a:off x="57050" y="428400"/>
            <a:ext cx="198600" cy="345600"/>
          </a:xfrm>
          <a:prstGeom prst="rtTriangle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tamaran Light"/>
              <a:ea typeface="Catamaran Light"/>
              <a:cs typeface="Catamaran Light"/>
              <a:sym typeface="Catamaran Light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25"/>
          <p:cNvSpPr/>
          <p:nvPr/>
        </p:nvSpPr>
        <p:spPr>
          <a:xfrm flipH="1" rot="10800000">
            <a:off x="2796475" y="944550"/>
            <a:ext cx="6357000" cy="4190400"/>
          </a:xfrm>
          <a:prstGeom prst="rect">
            <a:avLst/>
          </a:prstGeom>
          <a:solidFill>
            <a:schemeClr val="accent1">
              <a:alpha val="61799"/>
            </a:scheme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0" name="Google Shape;160;p25"/>
          <p:cNvSpPr/>
          <p:nvPr/>
        </p:nvSpPr>
        <p:spPr>
          <a:xfrm>
            <a:off x="0" y="944651"/>
            <a:ext cx="2811300" cy="4198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1" name="Google Shape;161;p25"/>
          <p:cNvSpPr txBox="1"/>
          <p:nvPr>
            <p:ph idx="1" type="subTitle"/>
          </p:nvPr>
        </p:nvSpPr>
        <p:spPr>
          <a:xfrm flipH="1">
            <a:off x="80100" y="2310150"/>
            <a:ext cx="2503200" cy="11700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300">
                <a:solidFill>
                  <a:schemeClr val="lt1"/>
                </a:solidFill>
                <a:latin typeface="Catamaran Medium"/>
                <a:ea typeface="Catamaran Medium"/>
                <a:cs typeface="Catamaran Medium"/>
                <a:sym typeface="Catamaran Medium"/>
              </a:rPr>
              <a:t>Mines Action Canada needs a short, realistic, and emotional virtual reality experience to demonstrate the dangers of autonomous weapons, in order to encourage immediate measures against their use.</a:t>
            </a:r>
            <a:endParaRPr/>
          </a:p>
        </p:txBody>
      </p:sp>
      <p:sp>
        <p:nvSpPr>
          <p:cNvPr id="162" name="Google Shape;162;p25"/>
          <p:cNvSpPr txBox="1"/>
          <p:nvPr/>
        </p:nvSpPr>
        <p:spPr>
          <a:xfrm>
            <a:off x="46250" y="1478091"/>
            <a:ext cx="27651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solidFill>
                  <a:schemeClr val="lt1"/>
                </a:solidFill>
                <a:latin typeface="Livvic"/>
                <a:ea typeface="Livvic"/>
                <a:cs typeface="Livvic"/>
                <a:sym typeface="Livvic"/>
              </a:rPr>
              <a:t>PROBLEM STATEMENT</a:t>
            </a:r>
            <a:endParaRPr b="1" sz="1800">
              <a:solidFill>
                <a:schemeClr val="lt1"/>
              </a:solidFill>
              <a:latin typeface="Livvic"/>
              <a:ea typeface="Livvic"/>
              <a:cs typeface="Livvic"/>
              <a:sym typeface="Livvic"/>
            </a:endParaRPr>
          </a:p>
        </p:txBody>
      </p:sp>
      <p:sp>
        <p:nvSpPr>
          <p:cNvPr id="163" name="Google Shape;163;p25"/>
          <p:cNvSpPr txBox="1"/>
          <p:nvPr>
            <p:ph idx="1" type="subTitle"/>
          </p:nvPr>
        </p:nvSpPr>
        <p:spPr>
          <a:xfrm flipH="1">
            <a:off x="-434100" y="3895025"/>
            <a:ext cx="3097500" cy="774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Catamaran"/>
              <a:buChar char="●"/>
            </a:pPr>
            <a:r>
              <a:t/>
            </a:r>
            <a:endParaRPr sz="1600">
              <a:solidFill>
                <a:schemeClr val="lt1"/>
              </a:solidFill>
              <a:latin typeface="Catamaran"/>
              <a:ea typeface="Catamaran"/>
              <a:cs typeface="Catamaran"/>
              <a:sym typeface="Catamaran"/>
            </a:endParaRPr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Catamaran"/>
              <a:buChar char="●"/>
            </a:pPr>
            <a:r>
              <a:rPr b="1" lang="en" sz="1600">
                <a:solidFill>
                  <a:schemeClr val="lt1"/>
                </a:solidFill>
                <a:latin typeface="Catamaran"/>
                <a:ea typeface="Catamaran"/>
                <a:cs typeface="Catamaran"/>
                <a:sym typeface="Catamaran"/>
              </a:rPr>
              <a:t>FOCUS: Facial Recognition </a:t>
            </a:r>
            <a:endParaRPr sz="1600">
              <a:latin typeface="Catamaran"/>
              <a:ea typeface="Catamaran"/>
              <a:cs typeface="Catamaran"/>
              <a:sym typeface="Catamaran"/>
            </a:endParaRPr>
          </a:p>
        </p:txBody>
      </p:sp>
      <p:sp>
        <p:nvSpPr>
          <p:cNvPr id="164" name="Google Shape;164;p25"/>
          <p:cNvSpPr/>
          <p:nvPr/>
        </p:nvSpPr>
        <p:spPr>
          <a:xfrm>
            <a:off x="2909175" y="944700"/>
            <a:ext cx="6410700" cy="4198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5" name="Google Shape;165;p25"/>
          <p:cNvSpPr/>
          <p:nvPr/>
        </p:nvSpPr>
        <p:spPr>
          <a:xfrm rot="10800000">
            <a:off x="461775" y="31000"/>
            <a:ext cx="230100" cy="395700"/>
          </a:xfrm>
          <a:prstGeom prst="rtTriangle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tamaran Light"/>
              <a:ea typeface="Catamaran Light"/>
              <a:cs typeface="Catamaran Light"/>
              <a:sym typeface="Catamaran Light"/>
            </a:endParaRPr>
          </a:p>
        </p:txBody>
      </p:sp>
      <p:sp>
        <p:nvSpPr>
          <p:cNvPr id="166" name="Google Shape;166;p25"/>
          <p:cNvSpPr/>
          <p:nvPr/>
        </p:nvSpPr>
        <p:spPr>
          <a:xfrm flipH="1" rot="10800000">
            <a:off x="250" y="0"/>
            <a:ext cx="254100" cy="431400"/>
          </a:xfrm>
          <a:prstGeom prst="rtTriangle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tamaran Light"/>
              <a:ea typeface="Catamaran Light"/>
              <a:cs typeface="Catamaran Light"/>
              <a:sym typeface="Catamaran Light"/>
            </a:endParaRPr>
          </a:p>
        </p:txBody>
      </p:sp>
      <p:sp>
        <p:nvSpPr>
          <p:cNvPr id="167" name="Google Shape;167;p25"/>
          <p:cNvSpPr/>
          <p:nvPr/>
        </p:nvSpPr>
        <p:spPr>
          <a:xfrm>
            <a:off x="-6900" y="267525"/>
            <a:ext cx="241500" cy="423600"/>
          </a:xfrm>
          <a:prstGeom prst="rtTriangle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tamaran Light"/>
              <a:ea typeface="Catamaran Light"/>
              <a:cs typeface="Catamaran Light"/>
              <a:sym typeface="Catamaran Light"/>
            </a:endParaRPr>
          </a:p>
        </p:txBody>
      </p:sp>
      <p:sp>
        <p:nvSpPr>
          <p:cNvPr id="168" name="Google Shape;168;p25"/>
          <p:cNvSpPr/>
          <p:nvPr/>
        </p:nvSpPr>
        <p:spPr>
          <a:xfrm>
            <a:off x="175925" y="21125"/>
            <a:ext cx="396900" cy="492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tamaran Light"/>
              <a:ea typeface="Catamaran Light"/>
              <a:cs typeface="Catamaran Light"/>
              <a:sym typeface="Catamaran Light"/>
            </a:endParaRPr>
          </a:p>
        </p:txBody>
      </p:sp>
      <p:sp>
        <p:nvSpPr>
          <p:cNvPr id="169" name="Google Shape;169;p25"/>
          <p:cNvSpPr/>
          <p:nvPr/>
        </p:nvSpPr>
        <p:spPr>
          <a:xfrm>
            <a:off x="294963" y="661100"/>
            <a:ext cx="396900" cy="492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tamaran Light"/>
              <a:ea typeface="Catamaran Light"/>
              <a:cs typeface="Catamaran Light"/>
              <a:sym typeface="Catamaran Light"/>
            </a:endParaRPr>
          </a:p>
        </p:txBody>
      </p:sp>
      <p:sp>
        <p:nvSpPr>
          <p:cNvPr id="170" name="Google Shape;170;p25"/>
          <p:cNvSpPr txBox="1"/>
          <p:nvPr>
            <p:ph type="ctrTitle"/>
          </p:nvPr>
        </p:nvSpPr>
        <p:spPr>
          <a:xfrm>
            <a:off x="76450" y="72950"/>
            <a:ext cx="3183300" cy="8241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4600"/>
              <a:t>PROBLEM</a:t>
            </a:r>
            <a:endParaRPr sz="4600"/>
          </a:p>
        </p:txBody>
      </p:sp>
      <p:sp>
        <p:nvSpPr>
          <p:cNvPr id="171" name="Google Shape;171;p25"/>
          <p:cNvSpPr txBox="1"/>
          <p:nvPr/>
        </p:nvSpPr>
        <p:spPr>
          <a:xfrm>
            <a:off x="5658400" y="1114200"/>
            <a:ext cx="3389100" cy="385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lt1"/>
                </a:solidFill>
                <a:latin typeface="Livvic SemiBold"/>
                <a:ea typeface="Livvic SemiBold"/>
                <a:cs typeface="Livvic SemiBold"/>
                <a:sym typeface="Livvic SemiBold"/>
              </a:rPr>
              <a:t>Simplicity</a:t>
            </a:r>
            <a:endParaRPr sz="1200">
              <a:solidFill>
                <a:schemeClr val="lt1"/>
              </a:solidFill>
              <a:latin typeface="Livvic SemiBold"/>
              <a:ea typeface="Livvic SemiBold"/>
              <a:cs typeface="Livvic SemiBold"/>
              <a:sym typeface="Livvic SemiBold"/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Livvic"/>
              <a:buChar char="●"/>
            </a:pPr>
            <a:r>
              <a:rPr lang="en" sz="1200">
                <a:solidFill>
                  <a:schemeClr val="lt1"/>
                </a:solidFill>
                <a:latin typeface="Livvic"/>
                <a:ea typeface="Livvic"/>
                <a:cs typeface="Livvic"/>
                <a:sym typeface="Livvic"/>
              </a:rPr>
              <a:t>No elaborate story lines/ video game interactions</a:t>
            </a:r>
            <a:endParaRPr sz="1200">
              <a:solidFill>
                <a:schemeClr val="lt1"/>
              </a:solidFill>
              <a:latin typeface="Livvic"/>
              <a:ea typeface="Livvic"/>
              <a:cs typeface="Livvic"/>
              <a:sym typeface="Livvi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lt1"/>
                </a:solidFill>
                <a:latin typeface="Livvic SemiBold"/>
                <a:ea typeface="Livvic SemiBold"/>
                <a:cs typeface="Livvic SemiBold"/>
                <a:sym typeface="Livvic SemiBold"/>
              </a:rPr>
              <a:t>Short &amp; Concise</a:t>
            </a:r>
            <a:endParaRPr sz="1200">
              <a:solidFill>
                <a:schemeClr val="lt1"/>
              </a:solidFill>
              <a:latin typeface="Livvic SemiBold"/>
              <a:ea typeface="Livvic SemiBold"/>
              <a:cs typeface="Livvic SemiBold"/>
              <a:sym typeface="Livvic SemiBold"/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Livvic"/>
              <a:buChar char="●"/>
            </a:pPr>
            <a:r>
              <a:rPr lang="en" sz="1200">
                <a:solidFill>
                  <a:schemeClr val="lt1"/>
                </a:solidFill>
                <a:latin typeface="Livvic"/>
                <a:ea typeface="Livvic"/>
                <a:cs typeface="Livvic"/>
                <a:sym typeface="Livvic"/>
              </a:rPr>
              <a:t>30 to 60 second video </a:t>
            </a:r>
            <a:endParaRPr sz="1200">
              <a:solidFill>
                <a:schemeClr val="lt1"/>
              </a:solidFill>
              <a:latin typeface="Livvic"/>
              <a:ea typeface="Livvic"/>
              <a:cs typeface="Livvic"/>
              <a:sym typeface="Livvic"/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Livvic"/>
              <a:buChar char="●"/>
            </a:pPr>
            <a:r>
              <a:rPr lang="en" sz="1200">
                <a:solidFill>
                  <a:schemeClr val="lt1"/>
                </a:solidFill>
                <a:latin typeface="Livvic"/>
                <a:ea typeface="Livvic"/>
                <a:cs typeface="Livvic"/>
                <a:sym typeface="Livvic"/>
              </a:rPr>
              <a:t>Maintain continuity</a:t>
            </a:r>
            <a:endParaRPr sz="1200">
              <a:solidFill>
                <a:schemeClr val="lt1"/>
              </a:solidFill>
              <a:latin typeface="Livvic"/>
              <a:ea typeface="Livvic"/>
              <a:cs typeface="Livvic"/>
              <a:sym typeface="Livvi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lt1"/>
                </a:solidFill>
                <a:latin typeface="Livvic SemiBold"/>
                <a:ea typeface="Livvic SemiBold"/>
                <a:cs typeface="Livvic SemiBold"/>
                <a:sym typeface="Livvic SemiBold"/>
              </a:rPr>
              <a:t>Non-Graphic</a:t>
            </a:r>
            <a:endParaRPr sz="1200">
              <a:solidFill>
                <a:schemeClr val="lt1"/>
              </a:solidFill>
              <a:latin typeface="Livvic SemiBold"/>
              <a:ea typeface="Livvic SemiBold"/>
              <a:cs typeface="Livvic SemiBold"/>
              <a:sym typeface="Livvic SemiBold"/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Livvic"/>
              <a:buChar char="●"/>
            </a:pPr>
            <a:r>
              <a:rPr lang="en" sz="1200">
                <a:solidFill>
                  <a:schemeClr val="lt1"/>
                </a:solidFill>
                <a:latin typeface="Livvic"/>
                <a:ea typeface="Livvic"/>
                <a:cs typeface="Livvic"/>
                <a:sym typeface="Livvic"/>
              </a:rPr>
              <a:t>Should be appropriate for 13+</a:t>
            </a:r>
            <a:endParaRPr sz="1200">
              <a:solidFill>
                <a:schemeClr val="lt1"/>
              </a:solidFill>
              <a:latin typeface="Livvic"/>
              <a:ea typeface="Livvic"/>
              <a:cs typeface="Livvic"/>
              <a:sym typeface="Livvic"/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Livvic"/>
              <a:buChar char="●"/>
            </a:pPr>
            <a:r>
              <a:rPr lang="en" sz="1200">
                <a:solidFill>
                  <a:schemeClr val="lt1"/>
                </a:solidFill>
                <a:latin typeface="Livvic"/>
                <a:ea typeface="Livvic"/>
                <a:cs typeface="Livvic"/>
                <a:sym typeface="Livvic"/>
              </a:rPr>
              <a:t>No gore, blood, swearing</a:t>
            </a:r>
            <a:endParaRPr sz="1200">
              <a:solidFill>
                <a:schemeClr val="lt1"/>
              </a:solidFill>
              <a:latin typeface="Livvic"/>
              <a:ea typeface="Livvic"/>
              <a:cs typeface="Livvic"/>
              <a:sym typeface="Livvi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lt1"/>
                </a:solidFill>
                <a:latin typeface="Livvic SemiBold"/>
                <a:ea typeface="Livvic SemiBold"/>
                <a:cs typeface="Livvic SemiBold"/>
                <a:sym typeface="Livvic SemiBold"/>
              </a:rPr>
              <a:t>Realism &amp; Relatability</a:t>
            </a:r>
            <a:endParaRPr sz="1200">
              <a:solidFill>
                <a:schemeClr val="lt1"/>
              </a:solidFill>
              <a:latin typeface="Livvic SemiBold"/>
              <a:ea typeface="Livvic SemiBold"/>
              <a:cs typeface="Livvic SemiBold"/>
              <a:sym typeface="Livvic SemiBold"/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Livvic"/>
              <a:buChar char="●"/>
            </a:pPr>
            <a:r>
              <a:rPr lang="en" sz="1200">
                <a:solidFill>
                  <a:schemeClr val="lt1"/>
                </a:solidFill>
                <a:latin typeface="Livvic"/>
                <a:ea typeface="Livvic"/>
                <a:cs typeface="Livvic"/>
                <a:sym typeface="Livvic"/>
              </a:rPr>
              <a:t>Casual audience should be able to relate</a:t>
            </a:r>
            <a:endParaRPr sz="1200">
              <a:solidFill>
                <a:schemeClr val="lt1"/>
              </a:solidFill>
              <a:latin typeface="Livvic"/>
              <a:ea typeface="Livvic"/>
              <a:cs typeface="Livvic"/>
              <a:sym typeface="Livvic"/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Livvic"/>
              <a:buChar char="●"/>
            </a:pPr>
            <a:r>
              <a:rPr lang="en" sz="1200">
                <a:solidFill>
                  <a:schemeClr val="lt1"/>
                </a:solidFill>
                <a:latin typeface="Livvic"/>
                <a:ea typeface="Livvic"/>
                <a:cs typeface="Livvic"/>
                <a:sym typeface="Livvic"/>
              </a:rPr>
              <a:t>Time period is present or near future</a:t>
            </a:r>
            <a:endParaRPr sz="1200">
              <a:solidFill>
                <a:schemeClr val="lt1"/>
              </a:solidFill>
              <a:latin typeface="Livvic"/>
              <a:ea typeface="Livvic"/>
              <a:cs typeface="Livvic"/>
              <a:sym typeface="Livvic"/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Livvic"/>
              <a:buChar char="●"/>
            </a:pPr>
            <a:r>
              <a:rPr lang="en" sz="1200">
                <a:solidFill>
                  <a:schemeClr val="lt1"/>
                </a:solidFill>
                <a:latin typeface="Livvic"/>
                <a:ea typeface="Livvic"/>
                <a:cs typeface="Livvic"/>
                <a:sym typeface="Livvic"/>
              </a:rPr>
              <a:t>Environment is recognizable</a:t>
            </a:r>
            <a:endParaRPr sz="1200">
              <a:solidFill>
                <a:schemeClr val="lt1"/>
              </a:solidFill>
              <a:latin typeface="Livvic"/>
              <a:ea typeface="Livvic"/>
              <a:cs typeface="Livvic"/>
              <a:sym typeface="Livvi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lt1"/>
                </a:solidFill>
                <a:latin typeface="Livvic SemiBold"/>
                <a:ea typeface="Livvic SemiBold"/>
                <a:cs typeface="Livvic SemiBold"/>
                <a:sym typeface="Livvic SemiBold"/>
              </a:rPr>
              <a:t>Emotional Impact</a:t>
            </a:r>
            <a:endParaRPr sz="1200">
              <a:solidFill>
                <a:schemeClr val="lt1"/>
              </a:solidFill>
              <a:latin typeface="Livvic SemiBold"/>
              <a:ea typeface="Livvic SemiBold"/>
              <a:cs typeface="Livvic SemiBold"/>
              <a:sym typeface="Livvic SemiBold"/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Livvic"/>
              <a:buChar char="●"/>
            </a:pPr>
            <a:r>
              <a:rPr lang="en" sz="1200">
                <a:solidFill>
                  <a:schemeClr val="lt1"/>
                </a:solidFill>
                <a:latin typeface="Livvic"/>
                <a:ea typeface="Livvic"/>
                <a:cs typeface="Livvic"/>
                <a:sym typeface="Livvic"/>
              </a:rPr>
              <a:t>Induce fear, curiosity, concern for movement</a:t>
            </a:r>
            <a:endParaRPr sz="1200">
              <a:solidFill>
                <a:schemeClr val="lt1"/>
              </a:solidFill>
              <a:latin typeface="Livvic"/>
              <a:ea typeface="Livvic"/>
              <a:cs typeface="Livvic"/>
              <a:sym typeface="Livvi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lt1"/>
                </a:solidFill>
                <a:latin typeface="Livvic SemiBold"/>
                <a:ea typeface="Livvic SemiBold"/>
                <a:cs typeface="Livvic SemiBold"/>
                <a:sym typeface="Livvic SemiBold"/>
              </a:rPr>
              <a:t>Immersiveness</a:t>
            </a:r>
            <a:endParaRPr sz="1200">
              <a:solidFill>
                <a:schemeClr val="lt1"/>
              </a:solidFill>
              <a:latin typeface="Livvic SemiBold"/>
              <a:ea typeface="Livvic SemiBold"/>
              <a:cs typeface="Livvic SemiBold"/>
              <a:sym typeface="Livvic SemiBold"/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Livvic"/>
              <a:buChar char="●"/>
            </a:pPr>
            <a:r>
              <a:rPr lang="en" sz="1200">
                <a:solidFill>
                  <a:schemeClr val="lt1"/>
                </a:solidFill>
                <a:latin typeface="Livvic"/>
                <a:ea typeface="Livvic"/>
                <a:cs typeface="Livvic"/>
                <a:sym typeface="Livvic"/>
              </a:rPr>
              <a:t>Shows realistic ways how people would avoid facial recognition, robot detection</a:t>
            </a:r>
            <a:endParaRPr sz="1200">
              <a:solidFill>
                <a:schemeClr val="lt1"/>
              </a:solidFill>
              <a:latin typeface="Livvic"/>
              <a:ea typeface="Livvic"/>
              <a:cs typeface="Livvic"/>
              <a:sym typeface="Livvic"/>
            </a:endParaRPr>
          </a:p>
        </p:txBody>
      </p:sp>
      <p:pic>
        <p:nvPicPr>
          <p:cNvPr id="172" name="Google Shape;172;p2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829225" y="944700"/>
            <a:ext cx="2781399" cy="1874537"/>
          </a:xfrm>
          <a:prstGeom prst="rect">
            <a:avLst/>
          </a:prstGeom>
          <a:noFill/>
          <a:ln>
            <a:noFill/>
          </a:ln>
        </p:spPr>
      </p:pic>
      <p:pic>
        <p:nvPicPr>
          <p:cNvPr id="173" name="Google Shape;173;p2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829225" y="2819236"/>
            <a:ext cx="2781394" cy="232426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7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p26"/>
          <p:cNvSpPr/>
          <p:nvPr/>
        </p:nvSpPr>
        <p:spPr>
          <a:xfrm>
            <a:off x="-17050" y="-25600"/>
            <a:ext cx="9144000" cy="5169000"/>
          </a:xfrm>
          <a:prstGeom prst="rect">
            <a:avLst/>
          </a:prstGeom>
          <a:solidFill>
            <a:srgbClr val="FFFAEC"/>
          </a:solidFill>
          <a:ln cap="flat" cmpd="sng" w="9525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tamaran Light"/>
              <a:ea typeface="Catamaran Light"/>
              <a:cs typeface="Catamaran Light"/>
              <a:sym typeface="Catamaran Light"/>
            </a:endParaRPr>
          </a:p>
        </p:txBody>
      </p:sp>
      <p:sp>
        <p:nvSpPr>
          <p:cNvPr id="179" name="Google Shape;179;p26"/>
          <p:cNvSpPr/>
          <p:nvPr/>
        </p:nvSpPr>
        <p:spPr>
          <a:xfrm rot="5400000">
            <a:off x="6138150" y="1577850"/>
            <a:ext cx="4583700" cy="1428000"/>
          </a:xfrm>
          <a:prstGeom prst="rect">
            <a:avLst/>
          </a:prstGeom>
          <a:solidFill>
            <a:srgbClr val="A5B7C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0" name="Google Shape;180;p26"/>
          <p:cNvSpPr txBox="1"/>
          <p:nvPr>
            <p:ph type="ctrTitle"/>
          </p:nvPr>
        </p:nvSpPr>
        <p:spPr>
          <a:xfrm>
            <a:off x="133475" y="0"/>
            <a:ext cx="9010500" cy="10110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3800"/>
              <a:t>Phase 2: </a:t>
            </a:r>
            <a:r>
              <a:rPr lang="en" sz="3800"/>
              <a:t>Testing Results and Analysis</a:t>
            </a:r>
            <a:endParaRPr sz="3800"/>
          </a:p>
        </p:txBody>
      </p:sp>
      <p:pic>
        <p:nvPicPr>
          <p:cNvPr id="181" name="Google Shape;181;p2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163400"/>
            <a:ext cx="8614874" cy="3790400"/>
          </a:xfrm>
          <a:prstGeom prst="rect">
            <a:avLst/>
          </a:prstGeom>
          <a:noFill/>
          <a:ln>
            <a:noFill/>
          </a:ln>
        </p:spPr>
      </p:pic>
      <p:sp>
        <p:nvSpPr>
          <p:cNvPr id="182" name="Google Shape;182;p26"/>
          <p:cNvSpPr/>
          <p:nvPr/>
        </p:nvSpPr>
        <p:spPr>
          <a:xfrm rot="10800000">
            <a:off x="614125" y="4368450"/>
            <a:ext cx="230100" cy="395700"/>
          </a:xfrm>
          <a:prstGeom prst="rtTriangle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tamaran Light"/>
              <a:ea typeface="Catamaran Light"/>
              <a:cs typeface="Catamaran Light"/>
              <a:sym typeface="Catamaran Light"/>
            </a:endParaRPr>
          </a:p>
        </p:txBody>
      </p:sp>
      <p:sp>
        <p:nvSpPr>
          <p:cNvPr id="183" name="Google Shape;183;p26"/>
          <p:cNvSpPr/>
          <p:nvPr/>
        </p:nvSpPr>
        <p:spPr>
          <a:xfrm>
            <a:off x="272550" y="4402125"/>
            <a:ext cx="396900" cy="492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tamaran Light"/>
              <a:ea typeface="Catamaran Light"/>
              <a:cs typeface="Catamaran Light"/>
              <a:sym typeface="Catamaran Light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7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p27"/>
          <p:cNvSpPr txBox="1"/>
          <p:nvPr>
            <p:ph type="ctrTitle"/>
          </p:nvPr>
        </p:nvSpPr>
        <p:spPr>
          <a:xfrm>
            <a:off x="2415300" y="1267425"/>
            <a:ext cx="4592400" cy="17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Questions?</a:t>
            </a:r>
            <a:endParaRPr/>
          </a:p>
        </p:txBody>
      </p:sp>
      <p:sp>
        <p:nvSpPr>
          <p:cNvPr id="189" name="Google Shape;189;p27"/>
          <p:cNvSpPr/>
          <p:nvPr/>
        </p:nvSpPr>
        <p:spPr>
          <a:xfrm rot="5400000">
            <a:off x="1570875" y="-1570650"/>
            <a:ext cx="4583700" cy="77250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0" name="Google Shape;190;p27"/>
          <p:cNvSpPr txBox="1"/>
          <p:nvPr>
            <p:ph type="ctrTitle"/>
          </p:nvPr>
        </p:nvSpPr>
        <p:spPr>
          <a:xfrm>
            <a:off x="1572350" y="962625"/>
            <a:ext cx="4592400" cy="17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VR DEMO</a:t>
            </a:r>
            <a:endParaRPr/>
          </a:p>
        </p:txBody>
      </p:sp>
      <p:sp>
        <p:nvSpPr>
          <p:cNvPr id="191" name="Google Shape;191;p27"/>
          <p:cNvSpPr/>
          <p:nvPr/>
        </p:nvSpPr>
        <p:spPr>
          <a:xfrm rot="5400000">
            <a:off x="6147525" y="1577850"/>
            <a:ext cx="4583700" cy="1428000"/>
          </a:xfrm>
          <a:prstGeom prst="rect">
            <a:avLst/>
          </a:prstGeom>
          <a:solidFill>
            <a:srgbClr val="A5B7C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Engineering Project Proposal by Slidesgo">
  <a:themeElements>
    <a:clrScheme name="Simple Light">
      <a:dk1>
        <a:srgbClr val="434343"/>
      </a:dk1>
      <a:lt1>
        <a:srgbClr val="FFFFFF"/>
      </a:lt1>
      <a:dk2>
        <a:srgbClr val="595959"/>
      </a:dk2>
      <a:lt2>
        <a:srgbClr val="EEEEEE"/>
      </a:lt2>
      <a:accent1>
        <a:srgbClr val="556D96"/>
      </a:accent1>
      <a:accent2>
        <a:srgbClr val="212121"/>
      </a:accent2>
      <a:accent3>
        <a:srgbClr val="A9B9D3"/>
      </a:accent3>
      <a:accent4>
        <a:srgbClr val="26529E"/>
      </a:accent4>
      <a:accent5>
        <a:srgbClr val="62779B"/>
      </a:accent5>
      <a:accent6>
        <a:srgbClr val="363F4C"/>
      </a:accent6>
      <a:hlink>
        <a:srgbClr val="434343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