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4350B0-F4D5-4CA0-B73E-6BA3F6B47341}" v="156" dt="2021-11-16T00:58:09.690"/>
    <p1510:client id="{14A4EE44-5603-4FCF-A06C-3E94DE0AE497}" v="54" dt="2021-11-16T00:57:20.017"/>
    <p1510:client id="{B690E73E-546F-4084-8EC6-16B68BB4AB92}" v="11" dt="2021-11-16T16:45:31.368"/>
    <p1510:client id="{C1DBD8F4-7201-4728-8AC7-0C0DB9A6B451}" v="8" vWet="9" dt="2021-11-16T00:14:46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Choinière" userId="767ad9f878518397" providerId="Windows Live" clId="Web-{124350B0-F4D5-4CA0-B73E-6BA3F6B47341}"/>
    <pc:docChg chg="addSld modSld">
      <pc:chgData name="Louis Choinière" userId="767ad9f878518397" providerId="Windows Live" clId="Web-{124350B0-F4D5-4CA0-B73E-6BA3F6B47341}" dt="2021-11-16T00:58:09.690" v="153" actId="1076"/>
      <pc:docMkLst>
        <pc:docMk/>
      </pc:docMkLst>
      <pc:sldChg chg="modSp">
        <pc:chgData name="Louis Choinière" userId="767ad9f878518397" providerId="Windows Live" clId="Web-{124350B0-F4D5-4CA0-B73E-6BA3F6B47341}" dt="2021-11-16T00:37:19.962" v="113" actId="20577"/>
        <pc:sldMkLst>
          <pc:docMk/>
          <pc:sldMk cId="3931248508" sldId="256"/>
        </pc:sldMkLst>
        <pc:spChg chg="mod">
          <ac:chgData name="Louis Choinière" userId="767ad9f878518397" providerId="Windows Live" clId="Web-{124350B0-F4D5-4CA0-B73E-6BA3F6B47341}" dt="2021-11-16T00:33:33.864" v="111" actId="1076"/>
          <ac:spMkLst>
            <pc:docMk/>
            <pc:sldMk cId="3931248508" sldId="256"/>
            <ac:spMk id="2" creationId="{F5B62C80-05B7-4526-AD3E-FD3AC5613E61}"/>
          </ac:spMkLst>
        </pc:spChg>
        <pc:spChg chg="mod">
          <ac:chgData name="Louis Choinière" userId="767ad9f878518397" providerId="Windows Live" clId="Web-{124350B0-F4D5-4CA0-B73E-6BA3F6B47341}" dt="2021-11-16T00:37:19.962" v="113" actId="20577"/>
          <ac:spMkLst>
            <pc:docMk/>
            <pc:sldMk cId="3931248508" sldId="256"/>
            <ac:spMk id="3" creationId="{DB00B6B2-DA0E-48A5-8061-E9DB4551D03F}"/>
          </ac:spMkLst>
        </pc:spChg>
      </pc:sldChg>
      <pc:sldChg chg="addSp delSp modSp new mod setBg">
        <pc:chgData name="Louis Choinière" userId="767ad9f878518397" providerId="Windows Live" clId="Web-{124350B0-F4D5-4CA0-B73E-6BA3F6B47341}" dt="2021-11-16T00:58:09.690" v="153" actId="1076"/>
        <pc:sldMkLst>
          <pc:docMk/>
          <pc:sldMk cId="1551002974" sldId="257"/>
        </pc:sldMkLst>
        <pc:spChg chg="mod">
          <ac:chgData name="Louis Choinière" userId="767ad9f878518397" providerId="Windows Live" clId="Web-{124350B0-F4D5-4CA0-B73E-6BA3F6B47341}" dt="2021-11-16T00:57:31.861" v="140"/>
          <ac:spMkLst>
            <pc:docMk/>
            <pc:sldMk cId="1551002974" sldId="257"/>
            <ac:spMk id="2" creationId="{E54B9508-4A59-4FF1-B1F3-DBE77945060F}"/>
          </ac:spMkLst>
        </pc:spChg>
        <pc:spChg chg="del">
          <ac:chgData name="Louis Choinière" userId="767ad9f878518397" providerId="Windows Live" clId="Web-{124350B0-F4D5-4CA0-B73E-6BA3F6B47341}" dt="2021-11-16T00:54:47.342" v="127"/>
          <ac:spMkLst>
            <pc:docMk/>
            <pc:sldMk cId="1551002974" sldId="257"/>
            <ac:spMk id="3" creationId="{9B1298A3-830B-4F53-8D1D-9A9445EAB703}"/>
          </ac:spMkLst>
        </pc:spChg>
        <pc:spChg chg="add del">
          <ac:chgData name="Louis Choinière" userId="767ad9f878518397" providerId="Windows Live" clId="Web-{124350B0-F4D5-4CA0-B73E-6BA3F6B47341}" dt="2021-11-16T00:57:31.861" v="140"/>
          <ac:spMkLst>
            <pc:docMk/>
            <pc:sldMk cId="1551002974" sldId="257"/>
            <ac:spMk id="11" creationId="{6A875D0D-3C9D-4DCD-B596-0CA5384D7D16}"/>
          </ac:spMkLst>
        </pc:spChg>
        <pc:spChg chg="add del">
          <ac:chgData name="Louis Choinière" userId="767ad9f878518397" providerId="Windows Live" clId="Web-{124350B0-F4D5-4CA0-B73E-6BA3F6B47341}" dt="2021-11-16T00:57:31.861" v="140"/>
          <ac:spMkLst>
            <pc:docMk/>
            <pc:sldMk cId="1551002974" sldId="257"/>
            <ac:spMk id="13" creationId="{5C5B5FA5-19AF-46C9-BEE5-FF4F509E2488}"/>
          </ac:spMkLst>
        </pc:spChg>
        <pc:spChg chg="add del">
          <ac:chgData name="Louis Choinière" userId="767ad9f878518397" providerId="Windows Live" clId="Web-{124350B0-F4D5-4CA0-B73E-6BA3F6B47341}" dt="2021-11-16T00:57:31.861" v="140"/>
          <ac:spMkLst>
            <pc:docMk/>
            <pc:sldMk cId="1551002974" sldId="257"/>
            <ac:spMk id="19" creationId="{118FEBC3-D934-4EF0-AF44-996F1EAC40E6}"/>
          </ac:spMkLst>
        </pc:spChg>
        <pc:spChg chg="add del">
          <ac:chgData name="Louis Choinière" userId="767ad9f878518397" providerId="Windows Live" clId="Web-{124350B0-F4D5-4CA0-B73E-6BA3F6B47341}" dt="2021-11-16T00:57:30.690" v="139"/>
          <ac:spMkLst>
            <pc:docMk/>
            <pc:sldMk cId="1551002974" sldId="257"/>
            <ac:spMk id="23" creationId="{2DF9DF80-55CE-45BC-8F0B-E8320CA0BBB3}"/>
          </ac:spMkLst>
        </pc:spChg>
        <pc:picChg chg="add mod ord">
          <ac:chgData name="Louis Choinière" userId="767ad9f878518397" providerId="Windows Live" clId="Web-{124350B0-F4D5-4CA0-B73E-6BA3F6B47341}" dt="2021-11-16T00:58:09.659" v="152" actId="1076"/>
          <ac:picMkLst>
            <pc:docMk/>
            <pc:sldMk cId="1551002974" sldId="257"/>
            <ac:picMk id="4" creationId="{8389B243-279D-49F4-BA88-70BDE4A96B34}"/>
          </ac:picMkLst>
        </pc:picChg>
        <pc:picChg chg="add mod ord">
          <ac:chgData name="Louis Choinière" userId="767ad9f878518397" providerId="Windows Live" clId="Web-{124350B0-F4D5-4CA0-B73E-6BA3F6B47341}" dt="2021-11-16T00:58:09.628" v="151" actId="1076"/>
          <ac:picMkLst>
            <pc:docMk/>
            <pc:sldMk cId="1551002974" sldId="257"/>
            <ac:picMk id="5" creationId="{B3B23C2A-A3EF-48C0-8958-6C768287EB2D}"/>
          </ac:picMkLst>
        </pc:picChg>
        <pc:picChg chg="add mod">
          <ac:chgData name="Louis Choinière" userId="767ad9f878518397" providerId="Windows Live" clId="Web-{124350B0-F4D5-4CA0-B73E-6BA3F6B47341}" dt="2021-11-16T00:58:09.690" v="153" actId="1076"/>
          <ac:picMkLst>
            <pc:docMk/>
            <pc:sldMk cId="1551002974" sldId="257"/>
            <ac:picMk id="6" creationId="{377D4730-DB6C-4D8D-8264-AE569BA19362}"/>
          </ac:picMkLst>
        </pc:picChg>
        <pc:cxnChg chg="add del">
          <ac:chgData name="Louis Choinière" userId="767ad9f878518397" providerId="Windows Live" clId="Web-{124350B0-F4D5-4CA0-B73E-6BA3F6B47341}" dt="2021-11-16T00:57:31.861" v="140"/>
          <ac:cxnSpMkLst>
            <pc:docMk/>
            <pc:sldMk cId="1551002974" sldId="257"/>
            <ac:cxnSpMk id="15" creationId="{2C162E4B-773B-41AA-BD90-3EE2C721EEA4}"/>
          </ac:cxnSpMkLst>
        </pc:cxnChg>
        <pc:cxnChg chg="add del">
          <ac:chgData name="Louis Choinière" userId="767ad9f878518397" providerId="Windows Live" clId="Web-{124350B0-F4D5-4CA0-B73E-6BA3F6B47341}" dt="2021-11-16T00:57:31.861" v="140"/>
          <ac:cxnSpMkLst>
            <pc:docMk/>
            <pc:sldMk cId="1551002974" sldId="257"/>
            <ac:cxnSpMk id="17" creationId="{445FB5DD-2BD8-4EA4-896C-C34AB7BFC04C}"/>
          </ac:cxnSpMkLst>
        </pc:cxnChg>
      </pc:sldChg>
    </pc:docChg>
  </pc:docChgLst>
  <pc:docChgLst>
    <pc:chgData name="Quynh-Ni Tran-Au" userId="619cc3d98069fafc" providerId="LiveId" clId="{14A4EE44-5603-4FCF-A06C-3E94DE0AE497}"/>
    <pc:docChg chg="undo custSel addSld modSld">
      <pc:chgData name="Quynh-Ni Tran-Au" userId="619cc3d98069fafc" providerId="LiveId" clId="{14A4EE44-5603-4FCF-A06C-3E94DE0AE497}" dt="2021-11-16T02:21:15.565" v="95" actId="1076"/>
      <pc:docMkLst>
        <pc:docMk/>
      </pc:docMkLst>
      <pc:sldChg chg="addSp delSp modSp mod setBg setClrOvrMap">
        <pc:chgData name="Quynh-Ni Tran-Au" userId="619cc3d98069fafc" providerId="LiveId" clId="{14A4EE44-5603-4FCF-A06C-3E94DE0AE497}" dt="2021-11-16T02:15:41.917" v="86" actId="1076"/>
        <pc:sldMkLst>
          <pc:docMk/>
          <pc:sldMk cId="3931248508" sldId="256"/>
        </pc:sldMkLst>
        <pc:spChg chg="mod">
          <ac:chgData name="Quynh-Ni Tran-Au" userId="619cc3d98069fafc" providerId="LiveId" clId="{14A4EE44-5603-4FCF-A06C-3E94DE0AE497}" dt="2021-11-16T02:15:32.772" v="82" actId="255"/>
          <ac:spMkLst>
            <pc:docMk/>
            <pc:sldMk cId="3931248508" sldId="256"/>
            <ac:spMk id="2" creationId="{F5B62C80-05B7-4526-AD3E-FD3AC5613E61}"/>
          </ac:spMkLst>
        </pc:spChg>
        <pc:spChg chg="mod">
          <ac:chgData name="Quynh-Ni Tran-Au" userId="619cc3d98069fafc" providerId="LiveId" clId="{14A4EE44-5603-4FCF-A06C-3E94DE0AE497}" dt="2021-11-16T02:11:48.021" v="61" actId="26606"/>
          <ac:spMkLst>
            <pc:docMk/>
            <pc:sldMk cId="3931248508" sldId="256"/>
            <ac:spMk id="3" creationId="{DB00B6B2-DA0E-48A5-8061-E9DB4551D03F}"/>
          </ac:spMkLst>
        </pc:spChg>
        <pc:spChg chg="add">
          <ac:chgData name="Quynh-Ni Tran-Au" userId="619cc3d98069fafc" providerId="LiveId" clId="{14A4EE44-5603-4FCF-A06C-3E94DE0AE497}" dt="2021-11-16T00:14:16.125" v="0" actId="26606"/>
          <ac:spMkLst>
            <pc:docMk/>
            <pc:sldMk cId="3931248508" sldId="256"/>
            <ac:spMk id="6" creationId="{A3BAF07C-C39E-42EB-BB22-8D46691D9735}"/>
          </ac:spMkLst>
        </pc:spChg>
        <pc:spChg chg="add del">
          <ac:chgData name="Quynh-Ni Tran-Au" userId="619cc3d98069fafc" providerId="LiveId" clId="{14A4EE44-5603-4FCF-A06C-3E94DE0AE497}" dt="2021-11-16T02:15:20.581" v="78" actId="26606"/>
          <ac:spMkLst>
            <pc:docMk/>
            <pc:sldMk cId="3931248508" sldId="256"/>
            <ac:spMk id="10" creationId="{24AF37F0-1E8F-443E-AA28-4BC6348204B4}"/>
          </ac:spMkLst>
        </pc:spChg>
        <pc:spChg chg="add del">
          <ac:chgData name="Quynh-Ni Tran-Au" userId="619cc3d98069fafc" providerId="LiveId" clId="{14A4EE44-5603-4FCF-A06C-3E94DE0AE497}" dt="2021-11-16T02:15:20.581" v="78" actId="26606"/>
          <ac:spMkLst>
            <pc:docMk/>
            <pc:sldMk cId="3931248508" sldId="256"/>
            <ac:spMk id="12" creationId="{3DBE9D54-6250-40F2-A23A-F9CEBF5F9196}"/>
          </ac:spMkLst>
        </pc:spChg>
        <pc:spChg chg="add">
          <ac:chgData name="Quynh-Ni Tran-Au" userId="619cc3d98069fafc" providerId="LiveId" clId="{14A4EE44-5603-4FCF-A06C-3E94DE0AE497}" dt="2021-11-16T02:15:20.581" v="78" actId="26606"/>
          <ac:spMkLst>
            <pc:docMk/>
            <pc:sldMk cId="3931248508" sldId="256"/>
            <ac:spMk id="19" creationId="{24AF37F0-1E8F-443E-AA28-4BC6348204B4}"/>
          </ac:spMkLst>
        </pc:spChg>
        <pc:spChg chg="add">
          <ac:chgData name="Quynh-Ni Tran-Au" userId="619cc3d98069fafc" providerId="LiveId" clId="{14A4EE44-5603-4FCF-A06C-3E94DE0AE497}" dt="2021-11-16T02:15:20.581" v="78" actId="26606"/>
          <ac:spMkLst>
            <pc:docMk/>
            <pc:sldMk cId="3931248508" sldId="256"/>
            <ac:spMk id="21" creationId="{3DBE9D54-6250-40F2-A23A-F9CEBF5F9196}"/>
          </ac:spMkLst>
        </pc:spChg>
        <pc:spChg chg="add">
          <ac:chgData name="Quynh-Ni Tran-Au" userId="619cc3d98069fafc" providerId="LiveId" clId="{14A4EE44-5603-4FCF-A06C-3E94DE0AE497}" dt="2021-11-16T00:14:16.125" v="0" actId="26606"/>
          <ac:spMkLst>
            <pc:docMk/>
            <pc:sldMk cId="3931248508" sldId="256"/>
            <ac:spMk id="32" creationId="{A7795DFA-888F-47E2-B44E-DE1D3B3E46A4}"/>
          </ac:spMkLst>
        </pc:spChg>
        <pc:grpChg chg="add">
          <ac:chgData name="Quynh-Ni Tran-Au" userId="619cc3d98069fafc" providerId="LiveId" clId="{14A4EE44-5603-4FCF-A06C-3E94DE0AE497}" dt="2021-11-16T00:14:16.125" v="0" actId="26606"/>
          <ac:grpSpMkLst>
            <pc:docMk/>
            <pc:sldMk cId="3931248508" sldId="256"/>
            <ac:grpSpMk id="7" creationId="{D8E9CF54-0466-4261-9E62-0249E60E1886}"/>
          </ac:grpSpMkLst>
        </pc:grpChg>
        <pc:picChg chg="mod ord">
          <ac:chgData name="Quynh-Ni Tran-Au" userId="619cc3d98069fafc" providerId="LiveId" clId="{14A4EE44-5603-4FCF-A06C-3E94DE0AE497}" dt="2021-11-16T00:14:16.125" v="0" actId="26606"/>
          <ac:picMkLst>
            <pc:docMk/>
            <pc:sldMk cId="3931248508" sldId="256"/>
            <ac:picMk id="4" creationId="{8EFF229F-40ED-46B3-BECC-23EFB6C36929}"/>
          </ac:picMkLst>
        </pc:picChg>
        <pc:picChg chg="add del mod">
          <ac:chgData name="Quynh-Ni Tran-Au" userId="619cc3d98069fafc" providerId="LiveId" clId="{14A4EE44-5603-4FCF-A06C-3E94DE0AE497}" dt="2021-11-16T02:15:17.272" v="76" actId="478"/>
          <ac:picMkLst>
            <pc:docMk/>
            <pc:sldMk cId="3931248508" sldId="256"/>
            <ac:picMk id="5" creationId="{11E81988-34ED-4304-A829-2DE630CB6C06}"/>
          </ac:picMkLst>
        </pc:picChg>
        <pc:picChg chg="add mod">
          <ac:chgData name="Quynh-Ni Tran-Au" userId="619cc3d98069fafc" providerId="LiveId" clId="{14A4EE44-5603-4FCF-A06C-3E94DE0AE497}" dt="2021-11-16T02:15:41.917" v="86" actId="1076"/>
          <ac:picMkLst>
            <pc:docMk/>
            <pc:sldMk cId="3931248508" sldId="256"/>
            <ac:picMk id="11" creationId="{0ECA4DF1-4F9C-4401-B0F1-5235D9593E72}"/>
          </ac:picMkLst>
        </pc:picChg>
        <pc:cxnChg chg="add del">
          <ac:chgData name="Quynh-Ni Tran-Au" userId="619cc3d98069fafc" providerId="LiveId" clId="{14A4EE44-5603-4FCF-A06C-3E94DE0AE497}" dt="2021-11-16T02:15:20.581" v="78" actId="26606"/>
          <ac:cxnSpMkLst>
            <pc:docMk/>
            <pc:sldMk cId="3931248508" sldId="256"/>
            <ac:cxnSpMk id="14" creationId="{E46E6328-0D82-4747-8B39-60373321BB39}"/>
          </ac:cxnSpMkLst>
        </pc:cxnChg>
        <pc:cxnChg chg="add">
          <ac:chgData name="Quynh-Ni Tran-Au" userId="619cc3d98069fafc" providerId="LiveId" clId="{14A4EE44-5603-4FCF-A06C-3E94DE0AE497}" dt="2021-11-16T02:15:20.581" v="78" actId="26606"/>
          <ac:cxnSpMkLst>
            <pc:docMk/>
            <pc:sldMk cId="3931248508" sldId="256"/>
            <ac:cxnSpMk id="23" creationId="{E46E6328-0D82-4747-8B39-60373321BB39}"/>
          </ac:cxnSpMkLst>
        </pc:cxnChg>
      </pc:sldChg>
      <pc:sldChg chg="addSp delSp modSp new mod">
        <pc:chgData name="Quynh-Ni Tran-Au" userId="619cc3d98069fafc" providerId="LiveId" clId="{14A4EE44-5603-4FCF-A06C-3E94DE0AE497}" dt="2021-11-16T02:21:15.565" v="95" actId="1076"/>
        <pc:sldMkLst>
          <pc:docMk/>
          <pc:sldMk cId="4215173709" sldId="258"/>
        </pc:sldMkLst>
        <pc:spChg chg="mod">
          <ac:chgData name="Quynh-Ni Tran-Au" userId="619cc3d98069fafc" providerId="LiveId" clId="{14A4EE44-5603-4FCF-A06C-3E94DE0AE497}" dt="2021-11-16T00:40:18.219" v="38" actId="20577"/>
          <ac:spMkLst>
            <pc:docMk/>
            <pc:sldMk cId="4215173709" sldId="258"/>
            <ac:spMk id="2" creationId="{C3C3DBAF-1466-4A9C-B787-F721BD545DDC}"/>
          </ac:spMkLst>
        </pc:spChg>
        <pc:spChg chg="del">
          <ac:chgData name="Quynh-Ni Tran-Au" userId="619cc3d98069fafc" providerId="LiveId" clId="{14A4EE44-5603-4FCF-A06C-3E94DE0AE497}" dt="2021-11-16T00:56:26.308" v="39" actId="478"/>
          <ac:spMkLst>
            <pc:docMk/>
            <pc:sldMk cId="4215173709" sldId="258"/>
            <ac:spMk id="3" creationId="{C6DEAEC3-0861-4D63-9A00-98A3E05C5F58}"/>
          </ac:spMkLst>
        </pc:spChg>
        <pc:picChg chg="add mod modCrop">
          <ac:chgData name="Quynh-Ni Tran-Au" userId="619cc3d98069fafc" providerId="LiveId" clId="{14A4EE44-5603-4FCF-A06C-3E94DE0AE497}" dt="2021-11-16T02:20:50.859" v="93" actId="1076"/>
          <ac:picMkLst>
            <pc:docMk/>
            <pc:sldMk cId="4215173709" sldId="258"/>
            <ac:picMk id="5" creationId="{4864A9AF-A577-4B5E-ABC0-9BFD47A67AD1}"/>
          </ac:picMkLst>
        </pc:picChg>
        <pc:picChg chg="add mod">
          <ac:chgData name="Quynh-Ni Tran-Au" userId="619cc3d98069fafc" providerId="LiveId" clId="{14A4EE44-5603-4FCF-A06C-3E94DE0AE497}" dt="2021-11-16T02:21:15.565" v="95" actId="1076"/>
          <ac:picMkLst>
            <pc:docMk/>
            <pc:sldMk cId="4215173709" sldId="258"/>
            <ac:picMk id="7" creationId="{816FC1DB-EE36-4F92-A3CC-7C36C5825AF9}"/>
          </ac:picMkLst>
        </pc:picChg>
      </pc:sldChg>
    </pc:docChg>
  </pc:docChgLst>
  <pc:docChgLst>
    <pc:chgData name="Quynh-Ni Tran-Au" userId="619cc3d98069fafc" providerId="Windows Live" clId="Web-{C1DBD8F4-7201-4728-8AC7-0C0DB9A6B451}"/>
    <pc:docChg chg="modSld addMainMaster delMainMaster">
      <pc:chgData name="Quynh-Ni Tran-Au" userId="619cc3d98069fafc" providerId="Windows Live" clId="Web-{C1DBD8F4-7201-4728-8AC7-0C0DB9A6B451}" dt="2021-11-16T00:14:31.823" v="5"/>
      <pc:docMkLst>
        <pc:docMk/>
      </pc:docMkLst>
      <pc:sldChg chg="delSp modSp mod modClrScheme delAnim delDesignElem chgLayout">
        <pc:chgData name="Quynh-Ni Tran-Au" userId="619cc3d98069fafc" providerId="Windows Live" clId="Web-{C1DBD8F4-7201-4728-8AC7-0C0DB9A6B451}" dt="2021-11-16T00:14:31.823" v="5"/>
        <pc:sldMkLst>
          <pc:docMk/>
          <pc:sldMk cId="3931248508" sldId="256"/>
        </pc:sldMkLst>
        <pc:spChg chg="mod ord">
          <ac:chgData name="Quynh-Ni Tran-Au" userId="619cc3d98069fafc" providerId="Windows Live" clId="Web-{C1DBD8F4-7201-4728-8AC7-0C0DB9A6B451}" dt="2021-11-16T00:14:31.823" v="5"/>
          <ac:spMkLst>
            <pc:docMk/>
            <pc:sldMk cId="3931248508" sldId="256"/>
            <ac:spMk id="2" creationId="{F5B62C80-05B7-4526-AD3E-FD3AC5613E61}"/>
          </ac:spMkLst>
        </pc:spChg>
        <pc:spChg chg="mod ord">
          <ac:chgData name="Quynh-Ni Tran-Au" userId="619cc3d98069fafc" providerId="Windows Live" clId="Web-{C1DBD8F4-7201-4728-8AC7-0C0DB9A6B451}" dt="2021-11-16T00:14:31.823" v="5"/>
          <ac:spMkLst>
            <pc:docMk/>
            <pc:sldMk cId="3931248508" sldId="256"/>
            <ac:spMk id="3" creationId="{DB00B6B2-DA0E-48A5-8061-E9DB4551D03F}"/>
          </ac:spMkLst>
        </pc:spChg>
        <pc:spChg chg="del">
          <ac:chgData name="Quynh-Ni Tran-Au" userId="619cc3d98069fafc" providerId="Windows Live" clId="Web-{C1DBD8F4-7201-4728-8AC7-0C0DB9A6B451}" dt="2021-11-16T00:14:31.823" v="5"/>
          <ac:spMkLst>
            <pc:docMk/>
            <pc:sldMk cId="3931248508" sldId="256"/>
            <ac:spMk id="6" creationId="{A3BAF07C-C39E-42EB-BB22-8D46691D9735}"/>
          </ac:spMkLst>
        </pc:spChg>
        <pc:spChg chg="del">
          <ac:chgData name="Quynh-Ni Tran-Au" userId="619cc3d98069fafc" providerId="Windows Live" clId="Web-{C1DBD8F4-7201-4728-8AC7-0C0DB9A6B451}" dt="2021-11-16T00:12:28.871" v="0"/>
          <ac:spMkLst>
            <pc:docMk/>
            <pc:sldMk cId="3931248508" sldId="256"/>
            <ac:spMk id="9" creationId="{14F048CC-17C9-B246-BF2A-29E51AD1C6EA}"/>
          </ac:spMkLst>
        </pc:spChg>
        <pc:spChg chg="del">
          <ac:chgData name="Quynh-Ni Tran-Au" userId="619cc3d98069fafc" providerId="Windows Live" clId="Web-{C1DBD8F4-7201-4728-8AC7-0C0DB9A6B451}" dt="2021-11-16T00:12:28.871" v="0"/>
          <ac:spMkLst>
            <pc:docMk/>
            <pc:sldMk cId="3931248508" sldId="256"/>
            <ac:spMk id="11" creationId="{7D2808A8-88EA-594B-9B2E-FD41A1C75C0B}"/>
          </ac:spMkLst>
        </pc:spChg>
        <pc:spChg chg="del">
          <ac:chgData name="Quynh-Ni Tran-Au" userId="619cc3d98069fafc" providerId="Windows Live" clId="Web-{C1DBD8F4-7201-4728-8AC7-0C0DB9A6B451}" dt="2021-11-16T00:12:28.871" v="0"/>
          <ac:spMkLst>
            <pc:docMk/>
            <pc:sldMk cId="3931248508" sldId="256"/>
            <ac:spMk id="13" creationId="{7DBD7E48-E652-0E49-8812-18A94BA95916}"/>
          </ac:spMkLst>
        </pc:spChg>
        <pc:spChg chg="del">
          <ac:chgData name="Quynh-Ni Tran-Au" userId="619cc3d98069fafc" providerId="Windows Live" clId="Web-{C1DBD8F4-7201-4728-8AC7-0C0DB9A6B451}" dt="2021-11-16T00:12:28.871" v="0"/>
          <ac:spMkLst>
            <pc:docMk/>
            <pc:sldMk cId="3931248508" sldId="256"/>
            <ac:spMk id="15" creationId="{C53E2C7F-F4FF-A94D-ACAE-82823EC88FEC}"/>
          </ac:spMkLst>
        </pc:spChg>
        <pc:spChg chg="del">
          <ac:chgData name="Quynh-Ni Tran-Au" userId="619cc3d98069fafc" providerId="Windows Live" clId="Web-{C1DBD8F4-7201-4728-8AC7-0C0DB9A6B451}" dt="2021-11-16T00:14:31.823" v="5"/>
          <ac:spMkLst>
            <pc:docMk/>
            <pc:sldMk cId="3931248508" sldId="256"/>
            <ac:spMk id="32" creationId="{A7795DFA-888F-47E2-B44E-DE1D3B3E46A4}"/>
          </ac:spMkLst>
        </pc:spChg>
        <pc:grpChg chg="del">
          <ac:chgData name="Quynh-Ni Tran-Au" userId="619cc3d98069fafc" providerId="Windows Live" clId="Web-{C1DBD8F4-7201-4728-8AC7-0C0DB9A6B451}" dt="2021-11-16T00:14:31.823" v="5"/>
          <ac:grpSpMkLst>
            <pc:docMk/>
            <pc:sldMk cId="3931248508" sldId="256"/>
            <ac:grpSpMk id="7" creationId="{D8E9CF54-0466-4261-9E62-0249E60E1886}"/>
          </ac:grpSpMkLst>
        </pc:grpChg>
        <pc:picChg chg="del">
          <ac:chgData name="Quynh-Ni Tran-Au" userId="619cc3d98069fafc" providerId="Windows Live" clId="Web-{C1DBD8F4-7201-4728-8AC7-0C0DB9A6B451}" dt="2021-11-16T00:14:25.854" v="4"/>
          <ac:picMkLst>
            <pc:docMk/>
            <pc:sldMk cId="3931248508" sldId="256"/>
            <ac:picMk id="4" creationId="{8EFF229F-40ED-46B3-BECC-23EFB6C36929}"/>
          </ac:picMkLst>
        </pc:picChg>
      </pc:sldChg>
      <pc:sldMasterChg chg="del delSldLayout">
        <pc:chgData name="Quynh-Ni Tran-Au" userId="619cc3d98069fafc" providerId="Windows Live" clId="Web-{C1DBD8F4-7201-4728-8AC7-0C0DB9A6B451}" dt="2021-11-16T00:12:28.871" v="0"/>
        <pc:sldMasterMkLst>
          <pc:docMk/>
          <pc:sldMasterMk cId="449698085" sldId="2147483660"/>
        </pc:sldMasterMkLst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3635087" sldId="2147483661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3411373693" sldId="2147483662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1640301201" sldId="2147483663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2847749242" sldId="2147483664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3955971021" sldId="2147483665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2904451268" sldId="2147483666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3772116500" sldId="2147483667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2944158944" sldId="2147483668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271793539" sldId="2147483669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852067097" sldId="2147483670"/>
          </pc:sldLayoutMkLst>
        </pc:sldLayoutChg>
        <pc:sldLayoutChg chg="del">
          <pc:chgData name="Quynh-Ni Tran-Au" userId="619cc3d98069fafc" providerId="Windows Live" clId="Web-{C1DBD8F4-7201-4728-8AC7-0C0DB9A6B451}" dt="2021-11-16T00:12:28.871" v="0"/>
          <pc:sldLayoutMkLst>
            <pc:docMk/>
            <pc:sldMasterMk cId="449698085" sldId="2147483660"/>
            <pc:sldLayoutMk cId="584782823" sldId="2147483671"/>
          </pc:sldLayoutMkLst>
        </pc:sldLayoutChg>
      </pc:sldMasterChg>
      <pc:sldMasterChg chg="add del addSldLayout delSldLayout modSldLayout">
        <pc:chgData name="Quynh-Ni Tran-Au" userId="619cc3d98069fafc" providerId="Windows Live" clId="Web-{C1DBD8F4-7201-4728-8AC7-0C0DB9A6B451}" dt="2021-11-16T00:13:13.355" v="1"/>
        <pc:sldMasterMkLst>
          <pc:docMk/>
          <pc:sldMasterMk cId="2295790583" sldId="2147483672"/>
        </pc:sldMasterMkLst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869592492" sldId="2147483673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3196683119" sldId="2147483674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3041525192" sldId="2147483675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3251577059" sldId="2147483676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601480593" sldId="2147483677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1369015305" sldId="2147483678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3211566930" sldId="2147483679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857469965" sldId="2147483680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624807246" sldId="2147483681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1554460856" sldId="2147483682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13.355" v="1"/>
          <pc:sldLayoutMkLst>
            <pc:docMk/>
            <pc:sldMasterMk cId="2295790583" sldId="2147483672"/>
            <pc:sldLayoutMk cId="1904055970" sldId="2147483683"/>
          </pc:sldLayoutMkLst>
        </pc:sldLayoutChg>
      </pc:sldMasterChg>
      <pc:sldMasterChg chg="add del addSldLayout delSldLayout modSldLayout">
        <pc:chgData name="Quynh-Ni Tran-Au" userId="619cc3d98069fafc" providerId="Windows Live" clId="Web-{C1DBD8F4-7201-4728-8AC7-0C0DB9A6B451}" dt="2021-11-16T00:13:33.933" v="2"/>
        <pc:sldMasterMkLst>
          <pc:docMk/>
          <pc:sldMasterMk cId="821231070" sldId="2147483684"/>
        </pc:sldMasterMkLst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961206230" sldId="2147483685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974567181" sldId="2147483686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1433599875" sldId="2147483687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660096563" sldId="2147483688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2766732965" sldId="2147483689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1399171570" sldId="2147483690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2612888887" sldId="2147483691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796649063" sldId="2147483692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1032948662" sldId="2147483693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3471837003" sldId="2147483694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33.933" v="2"/>
          <pc:sldLayoutMkLst>
            <pc:docMk/>
            <pc:sldMasterMk cId="821231070" sldId="2147483684"/>
            <pc:sldLayoutMk cId="278415364" sldId="2147483695"/>
          </pc:sldLayoutMkLst>
        </pc:sldLayoutChg>
      </pc:sldMasterChg>
      <pc:sldMasterChg chg="add del addSldLayout delSldLayout modSldLayout">
        <pc:chgData name="Quynh-Ni Tran-Au" userId="619cc3d98069fafc" providerId="Windows Live" clId="Web-{C1DBD8F4-7201-4728-8AC7-0C0DB9A6B451}" dt="2021-11-16T00:13:42.839" v="3"/>
        <pc:sldMasterMkLst>
          <pc:docMk/>
          <pc:sldMasterMk cId="2875125015" sldId="2147483696"/>
        </pc:sldMasterMkLst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2198687799" sldId="2147483697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92402102" sldId="2147483698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1093750894" sldId="2147483699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2613315228" sldId="2147483700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1523784320" sldId="2147483701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3020773131" sldId="2147483702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1011849562" sldId="2147483703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2609333949" sldId="2147483704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905262962" sldId="2147483705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3378823558" sldId="2147483706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3:42.839" v="3"/>
          <pc:sldLayoutMkLst>
            <pc:docMk/>
            <pc:sldMasterMk cId="2875125015" sldId="2147483696"/>
            <pc:sldLayoutMk cId="3103956622" sldId="2147483707"/>
          </pc:sldLayoutMkLst>
        </pc:sldLayoutChg>
      </pc:sldMasterChg>
      <pc:sldMasterChg chg="add del addSldLayout delSldLayout modSldLayout">
        <pc:chgData name="Quynh-Ni Tran-Au" userId="619cc3d98069fafc" providerId="Windows Live" clId="Web-{C1DBD8F4-7201-4728-8AC7-0C0DB9A6B451}" dt="2021-11-16T00:14:31.823" v="5"/>
        <pc:sldMasterMkLst>
          <pc:docMk/>
          <pc:sldMasterMk cId="2701054500" sldId="2147483708"/>
        </pc:sldMasterMkLst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4170982697" sldId="2147483709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2894644570" sldId="2147483710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2117409755" sldId="2147483711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78007523" sldId="2147483712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2425894446" sldId="2147483713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1217218892" sldId="2147483714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4188301541" sldId="2147483715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257604106" sldId="2147483716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3501140818" sldId="2147483717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3142815251" sldId="2147483718"/>
          </pc:sldLayoutMkLst>
        </pc:sldLayoutChg>
        <pc:sldLayoutChg chg="add del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2701054500" sldId="2147483708"/>
            <pc:sldLayoutMk cId="2063752262" sldId="2147483719"/>
          </pc:sldLayoutMkLst>
        </pc:sldLayoutChg>
      </pc:sldMasterChg>
      <pc:sldMasterChg chg="add addSldLayout modSldLayout">
        <pc:chgData name="Quynh-Ni Tran-Au" userId="619cc3d98069fafc" providerId="Windows Live" clId="Web-{C1DBD8F4-7201-4728-8AC7-0C0DB9A6B451}" dt="2021-11-16T00:14:31.823" v="5"/>
        <pc:sldMasterMkLst>
          <pc:docMk/>
          <pc:sldMasterMk cId="116603004" sldId="2147483720"/>
        </pc:sldMasterMkLst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4285849767" sldId="2147483721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2564152781" sldId="2147483722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4118425896" sldId="2147483723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1067970516" sldId="2147483724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1951735379" sldId="2147483725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54053661" sldId="2147483726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3320244576" sldId="2147483727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919737431" sldId="2147483728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1317644469" sldId="2147483729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419902894" sldId="2147483730"/>
          </pc:sldLayoutMkLst>
        </pc:sldLayoutChg>
        <pc:sldLayoutChg chg="add mod replId">
          <pc:chgData name="Quynh-Ni Tran-Au" userId="619cc3d98069fafc" providerId="Windows Live" clId="Web-{C1DBD8F4-7201-4728-8AC7-0C0DB9A6B451}" dt="2021-11-16T00:14:31.823" v="5"/>
          <pc:sldLayoutMkLst>
            <pc:docMk/>
            <pc:sldMasterMk cId="116603004" sldId="2147483720"/>
            <pc:sldLayoutMk cId="3650544534" sldId="2147483731"/>
          </pc:sldLayoutMkLst>
        </pc:sldLayoutChg>
      </pc:sldMasterChg>
    </pc:docChg>
  </pc:docChgLst>
  <pc:docChgLst>
    <pc:chgData name="Quynh-Ni Tran-Au" userId="619cc3d98069fafc" providerId="Windows Live" clId="Web-{B690E73E-546F-4084-8EC6-16B68BB4AB92}"/>
    <pc:docChg chg="modSld">
      <pc:chgData name="Quynh-Ni Tran-Au" userId="619cc3d98069fafc" providerId="Windows Live" clId="Web-{B690E73E-546F-4084-8EC6-16B68BB4AB92}" dt="2021-11-16T16:45:31.368" v="8"/>
      <pc:docMkLst>
        <pc:docMk/>
      </pc:docMkLst>
      <pc:sldChg chg="addSp delSp modSp">
        <pc:chgData name="Quynh-Ni Tran-Au" userId="619cc3d98069fafc" providerId="Windows Live" clId="Web-{B690E73E-546F-4084-8EC6-16B68BB4AB92}" dt="2021-11-16T16:45:31.368" v="8"/>
        <pc:sldMkLst>
          <pc:docMk/>
          <pc:sldMk cId="3931248508" sldId="256"/>
        </pc:sldMkLst>
        <pc:spChg chg="mod">
          <ac:chgData name="Quynh-Ni Tran-Au" userId="619cc3d98069fafc" providerId="Windows Live" clId="Web-{B690E73E-546F-4084-8EC6-16B68BB4AB92}" dt="2021-11-16T16:45:25.212" v="7" actId="1076"/>
          <ac:spMkLst>
            <pc:docMk/>
            <pc:sldMk cId="3931248508" sldId="256"/>
            <ac:spMk id="2" creationId="{F5B62C80-05B7-4526-AD3E-FD3AC5613E61}"/>
          </ac:spMkLst>
        </pc:spChg>
        <pc:spChg chg="mod">
          <ac:chgData name="Quynh-Ni Tran-Au" userId="619cc3d98069fafc" providerId="Windows Live" clId="Web-{B690E73E-546F-4084-8EC6-16B68BB4AB92}" dt="2021-11-16T16:44:56.445" v="2" actId="1076"/>
          <ac:spMkLst>
            <pc:docMk/>
            <pc:sldMk cId="3931248508" sldId="256"/>
            <ac:spMk id="3" creationId="{DB00B6B2-DA0E-48A5-8061-E9DB4551D03F}"/>
          </ac:spMkLst>
        </pc:spChg>
        <pc:spChg chg="add del">
          <ac:chgData name="Quynh-Ni Tran-Au" userId="619cc3d98069fafc" providerId="Windows Live" clId="Web-{B690E73E-546F-4084-8EC6-16B68BB4AB92}" dt="2021-11-16T16:45:31.368" v="8"/>
          <ac:spMkLst>
            <pc:docMk/>
            <pc:sldMk cId="3931248508" sldId="256"/>
            <ac:spMk id="4" creationId="{0ABED27F-181F-4935-8FDA-5901C8FAA294}"/>
          </ac:spMkLst>
        </pc:spChg>
        <pc:spChg chg="add del mod">
          <ac:chgData name="Quynh-Ni Tran-Au" userId="619cc3d98069fafc" providerId="Windows Live" clId="Web-{B690E73E-546F-4084-8EC6-16B68BB4AB92}" dt="2021-11-16T16:45:09.914" v="6"/>
          <ac:spMkLst>
            <pc:docMk/>
            <pc:sldMk cId="3931248508" sldId="256"/>
            <ac:spMk id="5" creationId="{41FD13AF-28FA-4C18-849E-FC37414EE3E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932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2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8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9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73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14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90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9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5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59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4AF37F0-1E8F-443E-AA28-4BC63482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BE9D54-6250-40F2-A23A-F9CEBF5F9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840" y="256540"/>
            <a:ext cx="11704320" cy="63652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46E6328-0D82-4747-8B39-60373321BB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78660" y="545896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5B62C80-05B7-4526-AD3E-FD3AC5613E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9980" y="4134353"/>
            <a:ext cx="9966960" cy="1325880"/>
          </a:xfrm>
        </p:spPr>
        <p:txBody>
          <a:bodyPr>
            <a:normAutofit/>
          </a:bodyPr>
          <a:lstStyle/>
          <a:p>
            <a:r>
              <a:rPr lang="en-CA" sz="5400">
                <a:solidFill>
                  <a:schemeClr val="accent1"/>
                </a:solidFill>
              </a:rPr>
              <a:t>Group 9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0B6B2-DA0E-48A5-8061-E9DB4551D0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9530" y="5883675"/>
            <a:ext cx="8767860" cy="55778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CA" sz="2000">
                <a:solidFill>
                  <a:schemeClr val="accent1"/>
                </a:solidFill>
              </a:rPr>
              <a:t>Quynh-Ni Tran-Au, Louis Choiniere, Bhavya Patel, Runxing Yan and Yiming Han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ECA4DF1-4F9C-4401-B0F1-5235D9593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3990" y="256540"/>
            <a:ext cx="6324020" cy="445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248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4B9508-4A59-4FF1-B1F3-DBE779450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User Interface</a:t>
            </a:r>
          </a:p>
        </p:txBody>
      </p:sp>
      <p:pic>
        <p:nvPicPr>
          <p:cNvPr id="4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8389B243-279D-49F4-BA88-70BDE4A96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00260" y="1882775"/>
            <a:ext cx="2472601" cy="4364038"/>
          </a:xfr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B3B23C2A-A3EF-48C0-8958-6C768287E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5523" y="1879600"/>
            <a:ext cx="2473829" cy="4368800"/>
          </a:xfrm>
          <a:prstGeom prst="rect">
            <a:avLst/>
          </a:prstGeom>
        </p:spPr>
      </p:pic>
      <p:pic>
        <p:nvPicPr>
          <p:cNvPr id="6" name="Image 6" descr="Une image contenant table&#10;&#10;Description générée automatiquement">
            <a:extLst>
              <a:ext uri="{FF2B5EF4-FFF2-40B4-BE49-F238E27FC236}">
                <a16:creationId xmlns:a16="http://schemas.microsoft.com/office/drawing/2014/main" id="{377D4730-DB6C-4D8D-8264-AE569BA193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2878" y="1879600"/>
            <a:ext cx="2470745" cy="4376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02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3DBAF-1466-4A9C-B787-F721BD545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Bank and Business Interfaces</a:t>
            </a:r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64A9AF-A577-4B5E-ABC0-9BFD47A67A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91" t="19630" r="14919"/>
          <a:stretch/>
        </p:blipFill>
        <p:spPr>
          <a:xfrm>
            <a:off x="657846" y="1770017"/>
            <a:ext cx="6368488" cy="4282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6FC1DB-EE36-4F92-A3CC-7C36C5825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3990" y="2799038"/>
            <a:ext cx="4220164" cy="222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7370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Application>Microsoft Office PowerPoint</Application>
  <PresentationFormat>Widescreen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Basis</vt:lpstr>
      <vt:lpstr>Group 9</vt:lpstr>
      <vt:lpstr>User Interface</vt:lpstr>
      <vt:lpstr>Bank and Business Interfaces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Quynh-Ni Tran-Au</dc:creator>
  <cp:revision>8</cp:revision>
  <dcterms:created xsi:type="dcterms:W3CDTF">2021-11-16T00:04:23Z</dcterms:created>
  <dcterms:modified xsi:type="dcterms:W3CDTF">2021-11-16T16:45:33Z</dcterms:modified>
</cp:coreProperties>
</file>