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4"/>
  </p:sldMasterIdLst>
  <p:notesMasterIdLst>
    <p:notesMasterId r:id="rId14"/>
  </p:notesMasterIdLst>
  <p:handoutMasterIdLst>
    <p:handoutMasterId r:id="rId15"/>
  </p:handoutMasterIdLst>
  <p:sldIdLst>
    <p:sldId id="256" r:id="rId5"/>
    <p:sldId id="257" r:id="rId6"/>
    <p:sldId id="259" r:id="rId7"/>
    <p:sldId id="262" r:id="rId8"/>
    <p:sldId id="264" r:id="rId9"/>
    <p:sldId id="265" r:id="rId10"/>
    <p:sldId id="260" r:id="rId11"/>
    <p:sldId id="261" r:id="rId12"/>
    <p:sldId id="266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1FADF8-BED7-4155-9161-5CB63E4DF1A1}" v="927" dt="2021-10-14T01:15:58.601"/>
    <p1510:client id="{5FF62A78-F075-316E-FDB6-F23EC32B3995}" v="302" dt="2021-10-14T01:15:48.466"/>
    <p1510:client id="{7B1197BD-EF8C-5E98-ECD7-42E78362DE06}" v="4" dt="2021-10-14T13:04:27.588"/>
    <p1510:client id="{86FB41F3-664A-3E87-91E1-EA6857FB8138}" v="446" dt="2021-10-14T01:53:46.780"/>
    <p1510:client id="{9195B368-E2E8-8BE9-84CD-872489523654}" v="3" dt="2021-10-14T12:41:24.052"/>
    <p1510:client id="{F1105D2A-B12A-9A4B-2544-9B5E308E58CF}" v="8" dt="2021-10-14T13:18:31.7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8810A0-EB60-4A1B-A6E8-50E8E4D02402}" type="doc">
      <dgm:prSet loTypeId="urn:microsoft.com/office/officeart/2005/8/layout/default" loCatId="list" qsTypeId="urn:microsoft.com/office/officeart/2005/8/quickstyle/simple2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B4BD9215-0FBF-4A79-9944-7374123BE11F}">
      <dgm:prSet/>
      <dgm:spPr/>
      <dgm:t>
        <a:bodyPr/>
        <a:lstStyle/>
        <a:p>
          <a:r>
            <a:rPr lang="en-CA"/>
            <a:t>User </a:t>
          </a:r>
          <a:r>
            <a:rPr lang="en-CA">
              <a:latin typeface="Calibri Light" panose="020F0302020204030204"/>
            </a:rPr>
            <a:t>Interface</a:t>
          </a:r>
          <a:endParaRPr lang="en-US"/>
        </a:p>
      </dgm:t>
    </dgm:pt>
    <dgm:pt modelId="{9E28AAF5-C12D-4BE5-B40A-63CCC9116CC0}" type="parTrans" cxnId="{D5433579-9CBF-4EE6-A7F5-3CF34DF57C08}">
      <dgm:prSet/>
      <dgm:spPr/>
      <dgm:t>
        <a:bodyPr/>
        <a:lstStyle/>
        <a:p>
          <a:endParaRPr lang="en-US"/>
        </a:p>
      </dgm:t>
    </dgm:pt>
    <dgm:pt modelId="{0E8515B2-F12B-4644-9F64-D3FAFADD0F29}" type="sibTrans" cxnId="{D5433579-9CBF-4EE6-A7F5-3CF34DF57C08}">
      <dgm:prSet/>
      <dgm:spPr/>
      <dgm:t>
        <a:bodyPr/>
        <a:lstStyle/>
        <a:p>
          <a:endParaRPr lang="en-US"/>
        </a:p>
      </dgm:t>
    </dgm:pt>
    <dgm:pt modelId="{BF19301D-7CD7-48C9-8D82-219C22B7410B}">
      <dgm:prSet/>
      <dgm:spPr/>
      <dgm:t>
        <a:bodyPr/>
        <a:lstStyle/>
        <a:p>
          <a:pPr rtl="0"/>
          <a:r>
            <a:rPr lang="en-CA" b="1">
              <a:latin typeface="Calibri Light" panose="020F0302020204030204"/>
            </a:rPr>
            <a:t>Bank Interface</a:t>
          </a:r>
          <a:endParaRPr lang="en-US"/>
        </a:p>
      </dgm:t>
    </dgm:pt>
    <dgm:pt modelId="{12AC3C64-0F7F-4D76-BC0F-A592AE97173D}" type="parTrans" cxnId="{E6951EAF-9557-4B0A-8B14-CBDBC96EDE6A}">
      <dgm:prSet/>
      <dgm:spPr/>
      <dgm:t>
        <a:bodyPr/>
        <a:lstStyle/>
        <a:p>
          <a:endParaRPr lang="en-US"/>
        </a:p>
      </dgm:t>
    </dgm:pt>
    <dgm:pt modelId="{B96E3950-AEEB-48DA-92C9-8DE25F1EF509}" type="sibTrans" cxnId="{E6951EAF-9557-4B0A-8B14-CBDBC96EDE6A}">
      <dgm:prSet/>
      <dgm:spPr/>
      <dgm:t>
        <a:bodyPr/>
        <a:lstStyle/>
        <a:p>
          <a:endParaRPr lang="en-US"/>
        </a:p>
      </dgm:t>
    </dgm:pt>
    <dgm:pt modelId="{196D7093-1532-44B2-865D-C48CAD97E123}">
      <dgm:prSet/>
      <dgm:spPr/>
      <dgm:t>
        <a:bodyPr/>
        <a:lstStyle/>
        <a:p>
          <a:pPr rtl="0"/>
          <a:r>
            <a:rPr lang="en-CA" b="1"/>
            <a:t>Business</a:t>
          </a:r>
          <a:r>
            <a:rPr lang="en-CA" b="1">
              <a:latin typeface="Calibri Light" panose="020F0302020204030204"/>
            </a:rPr>
            <a:t> Interface</a:t>
          </a:r>
          <a:endParaRPr lang="en-US"/>
        </a:p>
      </dgm:t>
    </dgm:pt>
    <dgm:pt modelId="{841CFDDB-8C75-4069-9E6A-FA16FBE2D264}" type="parTrans" cxnId="{65572A5C-10A5-41A5-9602-00A6052D2CFF}">
      <dgm:prSet/>
      <dgm:spPr/>
      <dgm:t>
        <a:bodyPr/>
        <a:lstStyle/>
        <a:p>
          <a:endParaRPr lang="en-US"/>
        </a:p>
      </dgm:t>
    </dgm:pt>
    <dgm:pt modelId="{1F3586CB-FB8E-4A34-9177-0E02330950E2}" type="sibTrans" cxnId="{65572A5C-10A5-41A5-9602-00A6052D2CFF}">
      <dgm:prSet/>
      <dgm:spPr/>
      <dgm:t>
        <a:bodyPr/>
        <a:lstStyle/>
        <a:p>
          <a:endParaRPr lang="en-US"/>
        </a:p>
      </dgm:t>
    </dgm:pt>
    <dgm:pt modelId="{28C6D21A-B5CD-44BB-8D73-2057DDC39EE3}" type="pres">
      <dgm:prSet presAssocID="{2B8810A0-EB60-4A1B-A6E8-50E8E4D02402}" presName="diagram" presStyleCnt="0">
        <dgm:presLayoutVars>
          <dgm:dir/>
          <dgm:resizeHandles val="exact"/>
        </dgm:presLayoutVars>
      </dgm:prSet>
      <dgm:spPr/>
    </dgm:pt>
    <dgm:pt modelId="{3F5313FA-DD12-4A04-BF4D-363D53428F4C}" type="pres">
      <dgm:prSet presAssocID="{B4BD9215-0FBF-4A79-9944-7374123BE11F}" presName="node" presStyleLbl="node1" presStyleIdx="0" presStyleCnt="3">
        <dgm:presLayoutVars>
          <dgm:bulletEnabled val="1"/>
        </dgm:presLayoutVars>
      </dgm:prSet>
      <dgm:spPr/>
    </dgm:pt>
    <dgm:pt modelId="{2902C741-21B2-44D8-BD6F-77718092E1EA}" type="pres">
      <dgm:prSet presAssocID="{0E8515B2-F12B-4644-9F64-D3FAFADD0F29}" presName="sibTrans" presStyleCnt="0"/>
      <dgm:spPr/>
    </dgm:pt>
    <dgm:pt modelId="{3D06DD76-FCE5-4C60-8FEE-9B6CA2FFBFC8}" type="pres">
      <dgm:prSet presAssocID="{BF19301D-7CD7-48C9-8D82-219C22B7410B}" presName="node" presStyleLbl="node1" presStyleIdx="1" presStyleCnt="3">
        <dgm:presLayoutVars>
          <dgm:bulletEnabled val="1"/>
        </dgm:presLayoutVars>
      </dgm:prSet>
      <dgm:spPr/>
    </dgm:pt>
    <dgm:pt modelId="{62AB1C0D-481E-4F33-8FAF-1A237081399A}" type="pres">
      <dgm:prSet presAssocID="{B96E3950-AEEB-48DA-92C9-8DE25F1EF509}" presName="sibTrans" presStyleCnt="0"/>
      <dgm:spPr/>
    </dgm:pt>
    <dgm:pt modelId="{926D3DBA-998A-441A-9039-81EE3435757B}" type="pres">
      <dgm:prSet presAssocID="{196D7093-1532-44B2-865D-C48CAD97E123}" presName="node" presStyleLbl="node1" presStyleIdx="2" presStyleCnt="3">
        <dgm:presLayoutVars>
          <dgm:bulletEnabled val="1"/>
        </dgm:presLayoutVars>
      </dgm:prSet>
      <dgm:spPr/>
    </dgm:pt>
  </dgm:ptLst>
  <dgm:cxnLst>
    <dgm:cxn modelId="{29655A14-91EA-4AC0-BA86-E79F7C976C8B}" type="presOf" srcId="{B4BD9215-0FBF-4A79-9944-7374123BE11F}" destId="{3F5313FA-DD12-4A04-BF4D-363D53428F4C}" srcOrd="0" destOrd="0" presId="urn:microsoft.com/office/officeart/2005/8/layout/default"/>
    <dgm:cxn modelId="{65572A5C-10A5-41A5-9602-00A6052D2CFF}" srcId="{2B8810A0-EB60-4A1B-A6E8-50E8E4D02402}" destId="{196D7093-1532-44B2-865D-C48CAD97E123}" srcOrd="2" destOrd="0" parTransId="{841CFDDB-8C75-4069-9E6A-FA16FBE2D264}" sibTransId="{1F3586CB-FB8E-4A34-9177-0E02330950E2}"/>
    <dgm:cxn modelId="{A2945647-76C5-4D26-9F1E-F40E18B9AC2B}" type="presOf" srcId="{2B8810A0-EB60-4A1B-A6E8-50E8E4D02402}" destId="{28C6D21A-B5CD-44BB-8D73-2057DDC39EE3}" srcOrd="0" destOrd="0" presId="urn:microsoft.com/office/officeart/2005/8/layout/default"/>
    <dgm:cxn modelId="{D5433579-9CBF-4EE6-A7F5-3CF34DF57C08}" srcId="{2B8810A0-EB60-4A1B-A6E8-50E8E4D02402}" destId="{B4BD9215-0FBF-4A79-9944-7374123BE11F}" srcOrd="0" destOrd="0" parTransId="{9E28AAF5-C12D-4BE5-B40A-63CCC9116CC0}" sibTransId="{0E8515B2-F12B-4644-9F64-D3FAFADD0F29}"/>
    <dgm:cxn modelId="{1DF2667F-B919-40A8-AE8D-3A90C35BDD63}" type="presOf" srcId="{BF19301D-7CD7-48C9-8D82-219C22B7410B}" destId="{3D06DD76-FCE5-4C60-8FEE-9B6CA2FFBFC8}" srcOrd="0" destOrd="0" presId="urn:microsoft.com/office/officeart/2005/8/layout/default"/>
    <dgm:cxn modelId="{5A34928C-C9CE-4953-A1FC-55D1985EE990}" type="presOf" srcId="{196D7093-1532-44B2-865D-C48CAD97E123}" destId="{926D3DBA-998A-441A-9039-81EE3435757B}" srcOrd="0" destOrd="0" presId="urn:microsoft.com/office/officeart/2005/8/layout/default"/>
    <dgm:cxn modelId="{E6951EAF-9557-4B0A-8B14-CBDBC96EDE6A}" srcId="{2B8810A0-EB60-4A1B-A6E8-50E8E4D02402}" destId="{BF19301D-7CD7-48C9-8D82-219C22B7410B}" srcOrd="1" destOrd="0" parTransId="{12AC3C64-0F7F-4D76-BC0F-A592AE97173D}" sibTransId="{B96E3950-AEEB-48DA-92C9-8DE25F1EF509}"/>
    <dgm:cxn modelId="{C8A7D338-E34E-4725-98AE-491D81D8A98E}" type="presParOf" srcId="{28C6D21A-B5CD-44BB-8D73-2057DDC39EE3}" destId="{3F5313FA-DD12-4A04-BF4D-363D53428F4C}" srcOrd="0" destOrd="0" presId="urn:microsoft.com/office/officeart/2005/8/layout/default"/>
    <dgm:cxn modelId="{5E26FDC7-7824-4D9F-A12D-5444A94C85DC}" type="presParOf" srcId="{28C6D21A-B5CD-44BB-8D73-2057DDC39EE3}" destId="{2902C741-21B2-44D8-BD6F-77718092E1EA}" srcOrd="1" destOrd="0" presId="urn:microsoft.com/office/officeart/2005/8/layout/default"/>
    <dgm:cxn modelId="{B9243868-A332-4123-AAC9-E5865EF66753}" type="presParOf" srcId="{28C6D21A-B5CD-44BB-8D73-2057DDC39EE3}" destId="{3D06DD76-FCE5-4C60-8FEE-9B6CA2FFBFC8}" srcOrd="2" destOrd="0" presId="urn:microsoft.com/office/officeart/2005/8/layout/default"/>
    <dgm:cxn modelId="{61713BDC-401E-453A-B1AC-55452C4A5E00}" type="presParOf" srcId="{28C6D21A-B5CD-44BB-8D73-2057DDC39EE3}" destId="{62AB1C0D-481E-4F33-8FAF-1A237081399A}" srcOrd="3" destOrd="0" presId="urn:microsoft.com/office/officeart/2005/8/layout/default"/>
    <dgm:cxn modelId="{36DC27DE-D93D-4C0A-8015-418C8945D9BC}" type="presParOf" srcId="{28C6D21A-B5CD-44BB-8D73-2057DDC39EE3}" destId="{926D3DBA-998A-441A-9039-81EE3435757B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5313FA-DD12-4A04-BF4D-363D53428F4C}">
      <dsp:nvSpPr>
        <dsp:cNvPr id="0" name=""/>
        <dsp:cNvSpPr/>
      </dsp:nvSpPr>
      <dsp:spPr>
        <a:xfrm>
          <a:off x="0" y="1096181"/>
          <a:ext cx="3305174" cy="198310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marL="0" lvl="0" indent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5100" kern="1200"/>
            <a:t>User </a:t>
          </a:r>
          <a:r>
            <a:rPr lang="en-CA" sz="5100" kern="1200">
              <a:latin typeface="Calibri Light" panose="020F0302020204030204"/>
            </a:rPr>
            <a:t>Interface</a:t>
          </a:r>
          <a:endParaRPr lang="en-US" sz="5100" kern="1200"/>
        </a:p>
      </dsp:txBody>
      <dsp:txXfrm>
        <a:off x="0" y="1096181"/>
        <a:ext cx="3305174" cy="1983104"/>
      </dsp:txXfrm>
    </dsp:sp>
    <dsp:sp modelId="{3D06DD76-FCE5-4C60-8FEE-9B6CA2FFBFC8}">
      <dsp:nvSpPr>
        <dsp:cNvPr id="0" name=""/>
        <dsp:cNvSpPr/>
      </dsp:nvSpPr>
      <dsp:spPr>
        <a:xfrm>
          <a:off x="3635691" y="1096181"/>
          <a:ext cx="3305174" cy="198310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marL="0" lvl="0" indent="0" algn="ctr" defTabSz="2266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5100" b="1" kern="1200">
              <a:latin typeface="Calibri Light" panose="020F0302020204030204"/>
            </a:rPr>
            <a:t>Bank Interface</a:t>
          </a:r>
          <a:endParaRPr lang="en-US" sz="5100" kern="1200"/>
        </a:p>
      </dsp:txBody>
      <dsp:txXfrm>
        <a:off x="3635691" y="1096181"/>
        <a:ext cx="3305174" cy="1983104"/>
      </dsp:txXfrm>
    </dsp:sp>
    <dsp:sp modelId="{926D3DBA-998A-441A-9039-81EE3435757B}">
      <dsp:nvSpPr>
        <dsp:cNvPr id="0" name=""/>
        <dsp:cNvSpPr/>
      </dsp:nvSpPr>
      <dsp:spPr>
        <a:xfrm>
          <a:off x="7271383" y="1096181"/>
          <a:ext cx="3305174" cy="198310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marL="0" lvl="0" indent="0" algn="ctr" defTabSz="2266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5100" b="1" kern="1200"/>
            <a:t>Business</a:t>
          </a:r>
          <a:r>
            <a:rPr lang="en-CA" sz="5100" b="1" kern="1200">
              <a:latin typeface="Calibri Light" panose="020F0302020204030204"/>
            </a:rPr>
            <a:t> Interface</a:t>
          </a:r>
          <a:endParaRPr lang="en-US" sz="5100" kern="1200"/>
        </a:p>
      </dsp:txBody>
      <dsp:txXfrm>
        <a:off x="7271383" y="1096181"/>
        <a:ext cx="3305174" cy="19831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A76F12D-2985-47C3-A07C-9F03DD159D5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F83A19-1DC2-46DB-B3A1-ECF7C417E9E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9919E1-43AC-4CED-9500-DF4C100BDBF7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3D6289-F1C3-4041-A186-E428808BD1C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17ECA2-D3CC-4290-9914-977FED6D365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D98A85-43CB-4CDC-8FF1-647F52B29F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0913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9B7A66-B7EB-42C9-B5DD-873741A09959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3B4569-3B6E-468D-B981-DA515F47B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208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3B4569-3B6E-468D-B981-DA515F47BCE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569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dirty="0"/>
              <a:pPr/>
              <a:t>11/18/2021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632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8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529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504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120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222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11/18/2021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942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666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11/18/2021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575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909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013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6</a:t>
            </a:r>
          </a:p>
          <a:p>
            <a:pPr lvl="6"/>
            <a:r>
              <a:rPr lang="en-US"/>
              <a:t>7</a:t>
            </a:r>
          </a:p>
          <a:p>
            <a:pPr lvl="7"/>
            <a:r>
              <a:rPr lang="en-US"/>
              <a:t>8</a:t>
            </a:r>
          </a:p>
          <a:p>
            <a:pPr lvl="8"/>
            <a:r>
              <a:rPr lang="en-US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4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752FD7-76EF-4EBF-8807-5A08A9C8EA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Group 9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C8D8C1-1062-49B2-BB56-D9F8E5DA6EB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0" rIns="91440" bIns="45720" rtlCol="0" anchor="t">
            <a:normAutofit/>
          </a:bodyPr>
          <a:lstStyle/>
          <a:p>
            <a:r>
              <a:rPr lang="en-US"/>
              <a:t>Made by Quynh-Ni Au, Louis Choiniere, Bhavya Patel,</a:t>
            </a:r>
            <a:endParaRPr lang="en-US" b="1"/>
          </a:p>
          <a:p>
            <a:r>
              <a:rPr lang="en-US"/>
              <a:t> </a:t>
            </a:r>
            <a:r>
              <a:rPr lang="en-US" err="1"/>
              <a:t>Runxing</a:t>
            </a:r>
            <a:r>
              <a:rPr lang="en-US"/>
              <a:t> Yan and Yiming Han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4262868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9">
            <a:extLst>
              <a:ext uri="{FF2B5EF4-FFF2-40B4-BE49-F238E27FC236}">
                <a16:creationId xmlns:a16="http://schemas.microsoft.com/office/drawing/2014/main" id="{40F2DE27-1297-4129-8109-8A8F621F60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11">
            <a:extLst>
              <a:ext uri="{FF2B5EF4-FFF2-40B4-BE49-F238E27FC236}">
                <a16:creationId xmlns:a16="http://schemas.microsoft.com/office/drawing/2014/main" id="{EE3576CE-E327-4733-A289-BEFB35F754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EF2E2475-8B34-4000-B8B4-D1C0480EAC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AFF0158B-67CA-4E5D-82E9-032946005C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E791B238-571A-4C82-9B16-63D94A891B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70F10DD1-A998-4B23-8C15-31B7FD35E9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AE6BBC61-DC1C-44DA-9B00-6F69CE21D8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906CAA79-7669-426E-AB78-3E141D4751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DA6EE275-29A0-4962-AFA6-FAD32DF50F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2274EE13-0D62-4489-9B61-C616736FA1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471730B6-C7FB-45ED-BCC5-40FD45BF26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D6FE80FB-C4EF-4D79-9559-D63549F146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5">
              <a:extLst>
                <a:ext uri="{FF2B5EF4-FFF2-40B4-BE49-F238E27FC236}">
                  <a16:creationId xmlns:a16="http://schemas.microsoft.com/office/drawing/2014/main" id="{C9CBAF19-21AE-40E8-8965-D5E6042F25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6">
              <a:extLst>
                <a:ext uri="{FF2B5EF4-FFF2-40B4-BE49-F238E27FC236}">
                  <a16:creationId xmlns:a16="http://schemas.microsoft.com/office/drawing/2014/main" id="{EBA99019-E134-4FD1-9B9C-5F2DCAAA98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7">
              <a:extLst>
                <a:ext uri="{FF2B5EF4-FFF2-40B4-BE49-F238E27FC236}">
                  <a16:creationId xmlns:a16="http://schemas.microsoft.com/office/drawing/2014/main" id="{00B654CA-DF8B-44BB-BF62-5B028D5222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>
              <a:extLst>
                <a:ext uri="{FF2B5EF4-FFF2-40B4-BE49-F238E27FC236}">
                  <a16:creationId xmlns:a16="http://schemas.microsoft.com/office/drawing/2014/main" id="{32411C03-987B-42CB-833D-E31A279010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9">
              <a:extLst>
                <a:ext uri="{FF2B5EF4-FFF2-40B4-BE49-F238E27FC236}">
                  <a16:creationId xmlns:a16="http://schemas.microsoft.com/office/drawing/2014/main" id="{5F9F126A-997B-4B39-8984-6563BA5D7F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0">
              <a:extLst>
                <a:ext uri="{FF2B5EF4-FFF2-40B4-BE49-F238E27FC236}">
                  <a16:creationId xmlns:a16="http://schemas.microsoft.com/office/drawing/2014/main" id="{49617DFE-E17F-4F67-9D22-C419793921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1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1">
              <a:extLst>
                <a:ext uri="{FF2B5EF4-FFF2-40B4-BE49-F238E27FC236}">
                  <a16:creationId xmlns:a16="http://schemas.microsoft.com/office/drawing/2014/main" id="{E5441641-3AA6-42CE-8E3B-D39246DDE4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2">
              <a:extLst>
                <a:ext uri="{FF2B5EF4-FFF2-40B4-BE49-F238E27FC236}">
                  <a16:creationId xmlns:a16="http://schemas.microsoft.com/office/drawing/2014/main" id="{6A578EBB-B60C-404B-B968-F9D46DC8BF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3">
              <a:extLst>
                <a:ext uri="{FF2B5EF4-FFF2-40B4-BE49-F238E27FC236}">
                  <a16:creationId xmlns:a16="http://schemas.microsoft.com/office/drawing/2014/main" id="{6A6D1E40-DD2C-4558-954C-47EC7417E6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4">
              <a:extLst>
                <a:ext uri="{FF2B5EF4-FFF2-40B4-BE49-F238E27FC236}">
                  <a16:creationId xmlns:a16="http://schemas.microsoft.com/office/drawing/2014/main" id="{6C40FCAF-C578-4360-9094-9F66028B7B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5">
              <a:extLst>
                <a:ext uri="{FF2B5EF4-FFF2-40B4-BE49-F238E27FC236}">
                  <a16:creationId xmlns:a16="http://schemas.microsoft.com/office/drawing/2014/main" id="{63EAC42D-DC17-4FCB-B8F4-6AFBDA29CF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5AB27CD-72AE-4C0A-B246-2D538AB73B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9287" y="798881"/>
            <a:ext cx="8673427" cy="1048945"/>
          </a:xfrm>
        </p:spPr>
        <p:txBody>
          <a:bodyPr>
            <a:normAutofit/>
          </a:bodyPr>
          <a:lstStyle/>
          <a:p>
            <a:r>
              <a:rPr lang="en-CA">
                <a:solidFill>
                  <a:schemeClr val="tx1"/>
                </a:solidFill>
                <a:latin typeface="Rockwell"/>
                <a:ea typeface="+mj-lt"/>
                <a:cs typeface="+mj-lt"/>
              </a:rPr>
              <a:t>Subsystems</a:t>
            </a:r>
            <a:endParaRPr lang="en-US">
              <a:solidFill>
                <a:schemeClr val="tx1"/>
              </a:solidFill>
              <a:latin typeface="Rockwell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481338C-6525-4847-85B9-CC135C3703B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4167335"/>
              </p:ext>
            </p:extLst>
          </p:nvPr>
        </p:nvGraphicFramePr>
        <p:xfrm>
          <a:off x="807722" y="1990976"/>
          <a:ext cx="10576558" cy="41754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47981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BD781A-1EAB-4433-A971-E77FB02656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>
                <a:cs typeface="Calibri Light"/>
              </a:rPr>
              <a:t>User Interface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D5C12D-9E57-4B73-893F-CD59C00286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App interface or Add-on to banking app/website</a:t>
            </a:r>
          </a:p>
          <a:p>
            <a:pPr>
              <a:buFont typeface="Wingdings"/>
              <a:buChar char="§"/>
            </a:pPr>
            <a:r>
              <a:rPr lang="en-CA">
                <a:ea typeface="+mn-lt"/>
                <a:cs typeface="+mn-lt"/>
              </a:rPr>
              <a:t>Points balance</a:t>
            </a:r>
          </a:p>
          <a:p>
            <a:pPr>
              <a:buFont typeface="Wingdings"/>
              <a:buChar char="§"/>
            </a:pPr>
            <a:r>
              <a:rPr lang="en-CA">
                <a:ea typeface="+mn-lt"/>
                <a:cs typeface="+mn-lt"/>
              </a:rPr>
              <a:t>Transaction history</a:t>
            </a:r>
          </a:p>
          <a:p>
            <a:pPr>
              <a:buFont typeface="Wingdings"/>
              <a:buChar char="§"/>
            </a:pPr>
            <a:r>
              <a:rPr lang="en-CA">
                <a:ea typeface="+mn-lt"/>
                <a:cs typeface="+mn-lt"/>
              </a:rPr>
              <a:t>Personalized/featured offers (earn &amp; redeem)</a:t>
            </a:r>
          </a:p>
          <a:p>
            <a:pPr>
              <a:buFont typeface="Wingdings"/>
              <a:buChar char="§"/>
            </a:pP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83365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CE3618-1D7A-4256-B2AF-9DB692996C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984687B-789E-453B-921F-7804CCA6BA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0495A546-1866-442A-8EF9-B683FCB39C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20FC9B1F-EB6E-40D2-8261-0142E7326F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08DB0E74-FB47-4298-AF40-FAC8939F92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08813488-5B66-4FB7-A177-9B9B4658D6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235E4BF3-25DA-41E9-B880-A0DC6C1EF9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813C1F92-ED6B-4F19-9415-BFB5B5B5A1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9E40EF46-D7B9-447E-ACB4-D789721994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123CAE24-12FF-43D7-A6C0-6AA792E3AB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B372F5DB-BF3F-4325-85B0-CDCE7A6A68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B25A9653-2959-449B-BA93-64D5656B1A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3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683D52E0-024E-49EA-B58E-AFCB54B930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2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B42DB067-C8BB-4763-B3AC-A1AFC1F94C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3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4BFADE60-883C-490B-8717-29178631E0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276CDC4A-1010-43AB-BD13-E9BC487D68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2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E6DA892F-7AE7-4A83-9BFB-D5FDBA16D9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8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2079130B-2394-449B-80DB-0B9946C7B6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accent1">
                  <a:alpha val="12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2F852A68-5FD2-4BD4-902A-37D580B798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2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1CD48066-FF17-425E-9EEC-795CD0CA40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374D862B-A8E1-4CB9-8529-077C6DBA5C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5A3B1A83-9C72-4407-A5BF-A9EAA5C4D1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C73AF399-B36E-419F-92C0-533EFBD935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8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33" name="Isosceles Triangle 32">
            <a:extLst>
              <a:ext uri="{FF2B5EF4-FFF2-40B4-BE49-F238E27FC236}">
                <a16:creationId xmlns:a16="http://schemas.microsoft.com/office/drawing/2014/main" id="{3F39476B-1A6D-47CB-AC7A-FB87EF0033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627553" y="1375241"/>
            <a:ext cx="175681" cy="166594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1600"/>
          </a:p>
        </p:txBody>
      </p:sp>
      <p:pic>
        <p:nvPicPr>
          <p:cNvPr id="4" name="Picture 4" descr="Diagram, engineering drawing&#10;&#10;Description automatically generated">
            <a:extLst>
              <a:ext uri="{FF2B5EF4-FFF2-40B4-BE49-F238E27FC236}">
                <a16:creationId xmlns:a16="http://schemas.microsoft.com/office/drawing/2014/main" id="{EBEF405C-4859-432B-98E5-B939FBB899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3040" y="727729"/>
            <a:ext cx="3393687" cy="3152200"/>
          </a:xfrm>
          <a:prstGeom prst="rect">
            <a:avLst/>
          </a:prstGeom>
        </p:spPr>
      </p:pic>
      <p:pic>
        <p:nvPicPr>
          <p:cNvPr id="5" name="Picture 5" descr="Diagram, engineering drawing&#10;&#10;Description automatically generated">
            <a:extLst>
              <a:ext uri="{FF2B5EF4-FFF2-40B4-BE49-F238E27FC236}">
                <a16:creationId xmlns:a16="http://schemas.microsoft.com/office/drawing/2014/main" id="{550824CA-926A-45F5-9885-6D7DBDD95E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0229" y="2627675"/>
            <a:ext cx="4713248" cy="3792483"/>
          </a:xfrm>
          <a:prstGeom prst="rect">
            <a:avLst/>
          </a:prstGeom>
        </p:spPr>
      </p:pic>
      <p:pic>
        <p:nvPicPr>
          <p:cNvPr id="6" name="Picture 6" descr="Diagram, text, letter&#10;&#10;Description automatically generated">
            <a:extLst>
              <a:ext uri="{FF2B5EF4-FFF2-40B4-BE49-F238E27FC236}">
                <a16:creationId xmlns:a16="http://schemas.microsoft.com/office/drawing/2014/main" id="{BD3B9FDC-0B92-4A41-8183-1CBFA3C680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0108" y="530379"/>
            <a:ext cx="2919761" cy="2358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666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BB9C9-E295-4049-B859-0187AA71C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>
                <a:ea typeface="+mj-lt"/>
                <a:cs typeface="+mj-lt"/>
              </a:rPr>
              <a:t>User interface: Ways to interact with you points</a:t>
            </a:r>
            <a:endParaRPr lang="en-CA">
              <a:cs typeface="Calibri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37B3EC-BD72-4363-9E5D-2F306F966D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>
                <a:ea typeface="+mn-lt"/>
                <a:cs typeface="+mn-lt"/>
              </a:rPr>
              <a:t>Mobile/digital scanning of app </a:t>
            </a:r>
            <a:endParaRPr lang="en-US">
              <a:ea typeface="+mn-lt"/>
              <a:cs typeface="+mn-lt"/>
            </a:endParaRPr>
          </a:p>
          <a:p>
            <a:r>
              <a:rPr lang="en-CA">
                <a:ea typeface="+mn-lt"/>
                <a:cs typeface="+mn-lt"/>
              </a:rPr>
              <a:t>Rewards card</a:t>
            </a:r>
          </a:p>
          <a:p>
            <a:r>
              <a:rPr lang="en-CA">
                <a:ea typeface="+mn-lt"/>
                <a:cs typeface="+mn-lt"/>
              </a:rPr>
              <a:t>Points are linked to your bank card</a:t>
            </a:r>
          </a:p>
        </p:txBody>
      </p:sp>
    </p:spTree>
    <p:extLst>
      <p:ext uri="{BB962C8B-B14F-4D97-AF65-F5344CB8AC3E}">
        <p14:creationId xmlns:p14="http://schemas.microsoft.com/office/powerpoint/2010/main" val="36946187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CD32F-8434-44F4-892D-FFAD5E43C2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>
                <a:ea typeface="+mj-lt"/>
                <a:cs typeface="+mj-lt"/>
              </a:rPr>
              <a:t>User interface: Earning and redeeming points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BBF13-E9BB-4850-AABD-91B832B2D9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8447" y="94975"/>
            <a:ext cx="6281873" cy="6674009"/>
          </a:xfrm>
        </p:spPr>
        <p:txBody>
          <a:bodyPr/>
          <a:lstStyle/>
          <a:p>
            <a:pPr marL="0" indent="0">
              <a:buNone/>
            </a:pPr>
            <a:r>
              <a:rPr lang="en-US"/>
              <a:t>Earn points:</a:t>
            </a:r>
          </a:p>
          <a:p>
            <a:r>
              <a:rPr lang="en-US"/>
              <a:t>Shopping at participating businesses using rewards/bank card or scaning an app bar code.</a:t>
            </a:r>
          </a:p>
          <a:p>
            <a:r>
              <a:rPr lang="en-US"/>
              <a:t>Engaging in desirable behavoir.(Ex: opening savings acount, refering a friend...)</a:t>
            </a:r>
          </a:p>
          <a:p>
            <a:r>
              <a:rPr lang="en-US"/>
              <a:t>Featered offers (Ex: earn 1000 points this week get x point, spend over x amount at Y shop get 1.5 times the points...)</a:t>
            </a:r>
          </a:p>
          <a:p>
            <a:pPr marL="0" indent="0">
              <a:buNone/>
            </a:pPr>
            <a:r>
              <a:rPr lang="en-US"/>
              <a:t>Spend points:</a:t>
            </a:r>
          </a:p>
          <a:p>
            <a:r>
              <a:rPr lang="en-US"/>
              <a:t>Use points at</a:t>
            </a:r>
            <a:r>
              <a:rPr lang="en-US">
                <a:ea typeface="+mn-lt"/>
                <a:cs typeface="+mn-lt"/>
              </a:rPr>
              <a:t> participating businesses using rewards/bank card or scaning in app bar code.</a:t>
            </a:r>
            <a:endParaRPr lang="en-US"/>
          </a:p>
          <a:p>
            <a:r>
              <a:rPr lang="en-US">
                <a:ea typeface="+mn-lt"/>
                <a:cs typeface="+mn-lt"/>
              </a:rPr>
              <a:t>Convert to dollar amount into your bank acount</a:t>
            </a:r>
          </a:p>
          <a:p>
            <a:r>
              <a:rPr lang="en-US"/>
              <a:t>Use points to pay off credit card</a:t>
            </a:r>
          </a:p>
          <a:p>
            <a:r>
              <a:rPr lang="en-US"/>
              <a:t>Spend on featured offers,(Ex: buy Y for only X points...)</a:t>
            </a:r>
          </a:p>
        </p:txBody>
      </p:sp>
    </p:spTree>
    <p:extLst>
      <p:ext uri="{BB962C8B-B14F-4D97-AF65-F5344CB8AC3E}">
        <p14:creationId xmlns:p14="http://schemas.microsoft.com/office/powerpoint/2010/main" val="18266836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00BE07-1123-491A-A629-F89B0693A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>
                <a:ea typeface="+mj-lt"/>
                <a:cs typeface="+mj-lt"/>
              </a:rPr>
              <a:t>Bank Interface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0A78E9-194A-443E-8D79-984C1158C9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>
                <a:ea typeface="+mn-lt"/>
                <a:cs typeface="+mn-lt"/>
              </a:rPr>
              <a:t>Keeps track of number of points earned and redeemed at certain businesses .</a:t>
            </a:r>
            <a:endParaRPr lang="en-US"/>
          </a:p>
          <a:p>
            <a:r>
              <a:rPr lang="en-CA">
                <a:ea typeface="+mn-lt"/>
                <a:cs typeface="+mn-lt"/>
              </a:rPr>
              <a:t>Keeps track of overall positive engagement of the user with bank (loyalty points).</a:t>
            </a:r>
            <a:endParaRPr lang="en-CA"/>
          </a:p>
          <a:p>
            <a:r>
              <a:rPr lang="en-CA" u="sng">
                <a:ea typeface="+mn-lt"/>
                <a:cs typeface="+mn-lt"/>
              </a:rPr>
              <a:t>Current point systems are converted to a virtual currency just for the purpose of point conversion .</a:t>
            </a:r>
          </a:p>
        </p:txBody>
      </p:sp>
    </p:spTree>
    <p:extLst>
      <p:ext uri="{BB962C8B-B14F-4D97-AF65-F5344CB8AC3E}">
        <p14:creationId xmlns:p14="http://schemas.microsoft.com/office/powerpoint/2010/main" val="32795240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696A28-26BB-41E1-8AD7-308C8164BB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>
                <a:ea typeface="+mj-lt"/>
                <a:cs typeface="+mj-lt"/>
              </a:rPr>
              <a:t>Business Interface</a:t>
            </a:r>
            <a:endParaRPr lang="en-CA">
              <a:cs typeface="Calibri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8A3315-09A7-4915-8105-E6E2F3B247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0056" y="803186"/>
            <a:ext cx="6040264" cy="2999793"/>
          </a:xfrm>
        </p:spPr>
        <p:txBody>
          <a:bodyPr/>
          <a:lstStyle/>
          <a:p>
            <a:r>
              <a:rPr lang="en-US">
                <a:ea typeface="+mn-lt"/>
                <a:cs typeface="+mn-lt"/>
              </a:rPr>
              <a:t>Track customer trends</a:t>
            </a:r>
            <a:endParaRPr lang="en-US"/>
          </a:p>
          <a:p>
            <a:r>
              <a:rPr lang="en-US"/>
              <a:t>Promotional offers</a:t>
            </a:r>
          </a:p>
          <a:p>
            <a:r>
              <a:rPr lang="en-US"/>
              <a:t>Business notification subscription</a:t>
            </a:r>
          </a:p>
          <a:p>
            <a:endParaRPr lang="en-US"/>
          </a:p>
          <a:p>
            <a:endParaRPr lang="en-US"/>
          </a:p>
        </p:txBody>
      </p:sp>
      <p:pic>
        <p:nvPicPr>
          <p:cNvPr id="5" name="Picture 5" descr="Diagram, engineering drawing&#10;&#10;Description automatically generated">
            <a:extLst>
              <a:ext uri="{FF2B5EF4-FFF2-40B4-BE49-F238E27FC236}">
                <a16:creationId xmlns:a16="http://schemas.microsoft.com/office/drawing/2014/main" id="{F2EBCBE5-A4EB-4819-8DB9-11DCC14D16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4277" y="2838471"/>
            <a:ext cx="4211443" cy="2890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4891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0" name="Rectangle 39">
            <a:extLst>
              <a:ext uri="{FF2B5EF4-FFF2-40B4-BE49-F238E27FC236}">
                <a16:creationId xmlns:a16="http://schemas.microsoft.com/office/drawing/2014/main" id="{BF1AB5B0-263B-4251-A882-934C776FBA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78ABF88-46E8-4029-AB46-E4771F4734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3" name="Freeform 5">
              <a:extLst>
                <a:ext uri="{FF2B5EF4-FFF2-40B4-BE49-F238E27FC236}">
                  <a16:creationId xmlns:a16="http://schemas.microsoft.com/office/drawing/2014/main" id="{A593930E-DC99-4A6F-8D1B-FCB4393EC7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6">
              <a:extLst>
                <a:ext uri="{FF2B5EF4-FFF2-40B4-BE49-F238E27FC236}">
                  <a16:creationId xmlns:a16="http://schemas.microsoft.com/office/drawing/2014/main" id="{A9F599E6-CA6D-46B2-AA6A-CB51C96740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7">
              <a:extLst>
                <a:ext uri="{FF2B5EF4-FFF2-40B4-BE49-F238E27FC236}">
                  <a16:creationId xmlns:a16="http://schemas.microsoft.com/office/drawing/2014/main" id="{A12B52D1-9634-439A-BF00-9A83528A25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8">
              <a:extLst>
                <a:ext uri="{FF2B5EF4-FFF2-40B4-BE49-F238E27FC236}">
                  <a16:creationId xmlns:a16="http://schemas.microsoft.com/office/drawing/2014/main" id="{BDC62A16-3789-4407-98CB-FE9204C070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9">
              <a:extLst>
                <a:ext uri="{FF2B5EF4-FFF2-40B4-BE49-F238E27FC236}">
                  <a16:creationId xmlns:a16="http://schemas.microsoft.com/office/drawing/2014/main" id="{5B3E90E5-D147-40EE-A247-7E7FA76D9C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0">
              <a:extLst>
                <a:ext uri="{FF2B5EF4-FFF2-40B4-BE49-F238E27FC236}">
                  <a16:creationId xmlns:a16="http://schemas.microsoft.com/office/drawing/2014/main" id="{4B6FABF9-7C96-401D-B639-971F46EFF5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1">
              <a:extLst>
                <a:ext uri="{FF2B5EF4-FFF2-40B4-BE49-F238E27FC236}">
                  <a16:creationId xmlns:a16="http://schemas.microsoft.com/office/drawing/2014/main" id="{317ABAB0-8B6B-4191-9022-B4387F6B6E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2">
              <a:extLst>
                <a:ext uri="{FF2B5EF4-FFF2-40B4-BE49-F238E27FC236}">
                  <a16:creationId xmlns:a16="http://schemas.microsoft.com/office/drawing/2014/main" id="{4D27EFFC-691E-43D3-A8B0-072BD810E5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3">
              <a:extLst>
                <a:ext uri="{FF2B5EF4-FFF2-40B4-BE49-F238E27FC236}">
                  <a16:creationId xmlns:a16="http://schemas.microsoft.com/office/drawing/2014/main" id="{556C61FB-950E-48E2-9BA3-C08FB72776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4">
              <a:extLst>
                <a:ext uri="{FF2B5EF4-FFF2-40B4-BE49-F238E27FC236}">
                  <a16:creationId xmlns:a16="http://schemas.microsoft.com/office/drawing/2014/main" id="{9EE5CF75-7832-472F-9A10-C6940AE7BD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5">
              <a:extLst>
                <a:ext uri="{FF2B5EF4-FFF2-40B4-BE49-F238E27FC236}">
                  <a16:creationId xmlns:a16="http://schemas.microsoft.com/office/drawing/2014/main" id="{B25CB582-3404-4E8B-88DF-C913EA2335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6">
              <a:extLst>
                <a:ext uri="{FF2B5EF4-FFF2-40B4-BE49-F238E27FC236}">
                  <a16:creationId xmlns:a16="http://schemas.microsoft.com/office/drawing/2014/main" id="{BD3AE87A-86BB-4608-98F3-F97A5FB3D3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7">
              <a:extLst>
                <a:ext uri="{FF2B5EF4-FFF2-40B4-BE49-F238E27FC236}">
                  <a16:creationId xmlns:a16="http://schemas.microsoft.com/office/drawing/2014/main" id="{D3C04704-0E90-43BD-8C48-CB17683BF3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8">
              <a:extLst>
                <a:ext uri="{FF2B5EF4-FFF2-40B4-BE49-F238E27FC236}">
                  <a16:creationId xmlns:a16="http://schemas.microsoft.com/office/drawing/2014/main" id="{00590DBF-511F-42DE-8D80-9DA44D4C4E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9">
              <a:extLst>
                <a:ext uri="{FF2B5EF4-FFF2-40B4-BE49-F238E27FC236}">
                  <a16:creationId xmlns:a16="http://schemas.microsoft.com/office/drawing/2014/main" id="{92D85413-70BF-48F7-BA51-5CA843FD31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0">
              <a:extLst>
                <a:ext uri="{FF2B5EF4-FFF2-40B4-BE49-F238E27FC236}">
                  <a16:creationId xmlns:a16="http://schemas.microsoft.com/office/drawing/2014/main" id="{C4BC7756-F570-451B-A402-3667C0BBFE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1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1">
              <a:extLst>
                <a:ext uri="{FF2B5EF4-FFF2-40B4-BE49-F238E27FC236}">
                  <a16:creationId xmlns:a16="http://schemas.microsoft.com/office/drawing/2014/main" id="{BDAC7596-8288-4C88-849A-1AAD5FFD59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2">
              <a:extLst>
                <a:ext uri="{FF2B5EF4-FFF2-40B4-BE49-F238E27FC236}">
                  <a16:creationId xmlns:a16="http://schemas.microsoft.com/office/drawing/2014/main" id="{DBDDB9B0-48C6-4884-AE49-0CDC0770C0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3">
              <a:extLst>
                <a:ext uri="{FF2B5EF4-FFF2-40B4-BE49-F238E27FC236}">
                  <a16:creationId xmlns:a16="http://schemas.microsoft.com/office/drawing/2014/main" id="{FE44F16A-C4EC-43CB-A4B0-05825FDB6E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4">
              <a:extLst>
                <a:ext uri="{FF2B5EF4-FFF2-40B4-BE49-F238E27FC236}">
                  <a16:creationId xmlns:a16="http://schemas.microsoft.com/office/drawing/2014/main" id="{B1D66A51-8EB2-47CB-8909-5879319D88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5">
              <a:extLst>
                <a:ext uri="{FF2B5EF4-FFF2-40B4-BE49-F238E27FC236}">
                  <a16:creationId xmlns:a16="http://schemas.microsoft.com/office/drawing/2014/main" id="{E5A9A04F-DABB-442E-BFF9-C2A735C632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E972DE0D-2E53-4159-ABD3-C601524262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7030" y="2250281"/>
            <a:ext cx="4959318" cy="3678237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31" descr="Diagram&#10;&#10;Description automatically generated">
            <a:extLst>
              <a:ext uri="{FF2B5EF4-FFF2-40B4-BE49-F238E27FC236}">
                <a16:creationId xmlns:a16="http://schemas.microsoft.com/office/drawing/2014/main" id="{808C4881-1A06-4A77-9373-28188694470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92" r="2652"/>
          <a:stretch/>
        </p:blipFill>
        <p:spPr>
          <a:xfrm>
            <a:off x="1103257" y="2407186"/>
            <a:ext cx="4626864" cy="3346704"/>
          </a:xfrm>
          <a:prstGeom prst="rect">
            <a:avLst/>
          </a:prstGeom>
          <a:ln w="12700">
            <a:noFill/>
          </a:ln>
        </p:spPr>
      </p:pic>
      <p:sp>
        <p:nvSpPr>
          <p:cNvPr id="37" name="Content Placeholder 36">
            <a:extLst>
              <a:ext uri="{FF2B5EF4-FFF2-40B4-BE49-F238E27FC236}">
                <a16:creationId xmlns:a16="http://schemas.microsoft.com/office/drawing/2014/main" id="{0EDFC2EB-8798-4DBE-91B7-0FEE1B96C2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80703" y="2228850"/>
            <a:ext cx="5028928" cy="3699669"/>
          </a:xfrm>
        </p:spPr>
        <p:txBody>
          <a:bodyPr>
            <a:normAutofit/>
          </a:bodyPr>
          <a:lstStyle/>
          <a:p>
            <a:r>
              <a:rPr lang="en-US"/>
              <a:t>Business directly accesses server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Business interacts with user trends through the bank</a:t>
            </a:r>
          </a:p>
        </p:txBody>
      </p:sp>
    </p:spTree>
    <p:extLst>
      <p:ext uri="{BB962C8B-B14F-4D97-AF65-F5344CB8AC3E}">
        <p14:creationId xmlns:p14="http://schemas.microsoft.com/office/powerpoint/2010/main" val="3721481347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10B6F4"/>
      </a:accent1>
      <a:accent2>
        <a:srgbClr val="3C78C3"/>
      </a:accent2>
      <a:accent3>
        <a:srgbClr val="9F52D0"/>
      </a:accent3>
      <a:accent4>
        <a:srgbClr val="D64198"/>
      </a:accent4>
      <a:accent5>
        <a:srgbClr val="DA2228"/>
      </a:accent5>
      <a:accent6>
        <a:srgbClr val="F18318"/>
      </a:accent6>
      <a:hlink>
        <a:srgbClr val="38DDEC"/>
      </a:hlink>
      <a:folHlink>
        <a:srgbClr val="A8DEE8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C0CB9708-C445-4049-9D7F-4C8684E69AF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/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0" ma:contentTypeDescription="Create a new document." ma:contentTypeScope="" ma:versionID="1267097ee5f5874adfcc408041ae252e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395891a93df65b14727750f2c06c306c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4:TaxCatchAll" minOccurs="0"/>
                <xsd:element ref="ns2:ImageTagsTaxHTFiel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C239BB0-53B8-40A5-8BB9-15D2ED1AEBC9}">
  <ds:schemaRefs>
    <ds:schemaRef ds:uri="230e9df3-be65-4c73-a93b-d1236ebd677e"/>
    <ds:schemaRef ds:uri="71af3243-3dd4-4a8d-8c0d-dd76da1f02a5"/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BA7C683C-DA35-4A0E-ADD0-CC297892D8C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E480F86-A978-4060-BF60-56AAB322FDAA}">
  <ds:schemaRefs>
    <ds:schemaRef ds:uri="16c05727-aa75-4e4a-9b5f-8a80a1165891"/>
    <ds:schemaRef ds:uri="230e9df3-be65-4c73-a93b-d1236ebd677e"/>
    <ds:schemaRef ds:uri="71af3243-3dd4-4a8d-8c0d-dd76da1f02a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Atlas</Template>
  <Application>Microsoft Office PowerPoint</Application>
  <PresentationFormat>Widescreen</PresentationFormat>
  <Slides>9</Slides>
  <Notes>1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Atlas</vt:lpstr>
      <vt:lpstr>Group 9</vt:lpstr>
      <vt:lpstr>Subsystems</vt:lpstr>
      <vt:lpstr>User Interface</vt:lpstr>
      <vt:lpstr>PowerPoint Presentation</vt:lpstr>
      <vt:lpstr>User interface: Ways to interact with you points</vt:lpstr>
      <vt:lpstr>User interface: Earning and redeeming points</vt:lpstr>
      <vt:lpstr>Bank Interface</vt:lpstr>
      <vt:lpstr>Business Interface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revision>2</cp:revision>
  <dcterms:created xsi:type="dcterms:W3CDTF">2021-10-13T23:06:41Z</dcterms:created>
  <dcterms:modified xsi:type="dcterms:W3CDTF">2021-11-18T13:54:14Z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