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68" r:id="rId3"/>
    <p:sldId id="283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F001A"/>
    <a:srgbClr val="009D93"/>
    <a:srgbClr val="2F1A45"/>
    <a:srgbClr val="F5F5F5"/>
    <a:srgbClr val="3B3734"/>
    <a:srgbClr val="F38A00"/>
    <a:srgbClr val="D1B400"/>
    <a:srgbClr val="ACA39A"/>
    <a:srgbClr val="049ADB"/>
    <a:srgbClr val="1BA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C5197-C1E1-48DE-0AAF-49C094EB5DB7}" v="76" dt="2024-04-04T14:27:03.713"/>
    <p1510:client id="{6BD35E7E-5A5A-60B9-BCB4-A82473C0AC65}" v="9" dt="2024-04-04T01:04:30.330"/>
    <p1510:client id="{92055F69-7555-40ED-A1AF-FA03B6D9ADE8}" v="336" dt="2024-04-04T03:35:40.193"/>
    <p1510:client id="{F1F8B9E0-6598-4E08-A923-B66517CC298F}" v="48" dt="2024-04-04T02:56:56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Prasad" userId="df32eba0-1e41-45e6-9ac7-e3fdc52a8e5d" providerId="ADAL" clId="{55580186-8C76-4E85-95FE-25B5EEF703E1}"/>
    <pc:docChg chg="undo custSel modSld">
      <pc:chgData name="Kristina Prasad" userId="df32eba0-1e41-45e6-9ac7-e3fdc52a8e5d" providerId="ADAL" clId="{55580186-8C76-4E85-95FE-25B5EEF703E1}" dt="2024-04-04T01:37:07.847" v="349" actId="20577"/>
      <pc:docMkLst>
        <pc:docMk/>
      </pc:docMkLst>
      <pc:sldChg chg="addSp modSp mod">
        <pc:chgData name="Kristina Prasad" userId="df32eba0-1e41-45e6-9ac7-e3fdc52a8e5d" providerId="ADAL" clId="{55580186-8C76-4E85-95FE-25B5EEF703E1}" dt="2024-04-04T01:37:07.847" v="349" actId="20577"/>
        <pc:sldMkLst>
          <pc:docMk/>
          <pc:sldMk cId="4150672164" sldId="268"/>
        </pc:sldMkLst>
        <pc:spChg chg="add mod">
          <ac:chgData name="Kristina Prasad" userId="df32eba0-1e41-45e6-9ac7-e3fdc52a8e5d" providerId="ADAL" clId="{55580186-8C76-4E85-95FE-25B5EEF703E1}" dt="2024-04-04T01:36:21.886" v="332" actId="1076"/>
          <ac:spMkLst>
            <pc:docMk/>
            <pc:sldMk cId="4150672164" sldId="268"/>
            <ac:spMk id="3" creationId="{27093225-4140-6411-E683-823FD02D1CEE}"/>
          </ac:spMkLst>
        </pc:spChg>
        <pc:spChg chg="mod">
          <ac:chgData name="Kristina Prasad" userId="df32eba0-1e41-45e6-9ac7-e3fdc52a8e5d" providerId="ADAL" clId="{55580186-8C76-4E85-95FE-25B5EEF703E1}" dt="2024-04-04T01:37:07.847" v="349" actId="20577"/>
          <ac:spMkLst>
            <pc:docMk/>
            <pc:sldMk cId="4150672164" sldId="268"/>
            <ac:spMk id="7" creationId="{00000000-0000-0000-0000-000000000000}"/>
          </ac:spMkLst>
        </pc:spChg>
      </pc:sldChg>
      <pc:sldChg chg="addSp delSp modSp mod">
        <pc:chgData name="Kristina Prasad" userId="df32eba0-1e41-45e6-9ac7-e3fdc52a8e5d" providerId="ADAL" clId="{55580186-8C76-4E85-95FE-25B5EEF703E1}" dt="2024-04-04T01:14:23.228" v="22" actId="207"/>
        <pc:sldMkLst>
          <pc:docMk/>
          <pc:sldMk cId="2901294746" sldId="276"/>
        </pc:sldMkLst>
        <pc:spChg chg="del">
          <ac:chgData name="Kristina Prasad" userId="df32eba0-1e41-45e6-9ac7-e3fdc52a8e5d" providerId="ADAL" clId="{55580186-8C76-4E85-95FE-25B5EEF703E1}" dt="2024-04-04T01:11:21.450" v="3" actId="478"/>
          <ac:spMkLst>
            <pc:docMk/>
            <pc:sldMk cId="2901294746" sldId="276"/>
            <ac:spMk id="2" creationId="{64A1388B-3B1D-1369-9AF6-6E262C1B1966}"/>
          </ac:spMkLst>
        </pc:spChg>
        <pc:spChg chg="del">
          <ac:chgData name="Kristina Prasad" userId="df32eba0-1e41-45e6-9ac7-e3fdc52a8e5d" providerId="ADAL" clId="{55580186-8C76-4E85-95FE-25B5EEF703E1}" dt="2024-04-04T01:11:21.450" v="3" actId="478"/>
          <ac:spMkLst>
            <pc:docMk/>
            <pc:sldMk cId="2901294746" sldId="276"/>
            <ac:spMk id="3" creationId="{B03D523E-D8C3-A9F7-7047-EF5F3C2A9AF8}"/>
          </ac:spMkLst>
        </pc:spChg>
        <pc:spChg chg="add del mod">
          <ac:chgData name="Kristina Prasad" userId="df32eba0-1e41-45e6-9ac7-e3fdc52a8e5d" providerId="ADAL" clId="{55580186-8C76-4E85-95FE-25B5EEF703E1}" dt="2024-04-04T01:10:32.343" v="2" actId="21"/>
          <ac:spMkLst>
            <pc:docMk/>
            <pc:sldMk cId="2901294746" sldId="276"/>
            <ac:spMk id="4" creationId="{302A2C84-3B85-A79D-851E-6B1B7BB059A4}"/>
          </ac:spMkLst>
        </pc:spChg>
        <pc:spChg chg="add del mod">
          <ac:chgData name="Kristina Prasad" userId="df32eba0-1e41-45e6-9ac7-e3fdc52a8e5d" providerId="ADAL" clId="{55580186-8C76-4E85-95FE-25B5EEF703E1}" dt="2024-04-04T01:10:32.343" v="2" actId="21"/>
          <ac:spMkLst>
            <pc:docMk/>
            <pc:sldMk cId="2901294746" sldId="276"/>
            <ac:spMk id="6" creationId="{B147CDD8-E0E0-CD0A-19F1-D553DB622C7A}"/>
          </ac:spMkLst>
        </pc:spChg>
        <pc:spChg chg="add del mod">
          <ac:chgData name="Kristina Prasad" userId="df32eba0-1e41-45e6-9ac7-e3fdc52a8e5d" providerId="ADAL" clId="{55580186-8C76-4E85-95FE-25B5EEF703E1}" dt="2024-04-04T01:10:32.343" v="2" actId="21"/>
          <ac:spMkLst>
            <pc:docMk/>
            <pc:sldMk cId="2901294746" sldId="276"/>
            <ac:spMk id="7" creationId="{67E08A5A-19EA-3D58-7331-B78EED93F825}"/>
          </ac:spMkLst>
        </pc:spChg>
        <pc:spChg chg="add mod">
          <ac:chgData name="Kristina Prasad" userId="df32eba0-1e41-45e6-9ac7-e3fdc52a8e5d" providerId="ADAL" clId="{55580186-8C76-4E85-95FE-25B5EEF703E1}" dt="2024-04-04T01:11:31.313" v="6" actId="14100"/>
          <ac:spMkLst>
            <pc:docMk/>
            <pc:sldMk cId="2901294746" sldId="276"/>
            <ac:spMk id="8" creationId="{454831E3-F82D-87AE-8D71-E217A748D614}"/>
          </ac:spMkLst>
        </pc:spChg>
        <pc:spChg chg="add mod">
          <ac:chgData name="Kristina Prasad" userId="df32eba0-1e41-45e6-9ac7-e3fdc52a8e5d" providerId="ADAL" clId="{55580186-8C76-4E85-95FE-25B5EEF703E1}" dt="2024-04-04T01:14:23.228" v="22" actId="207"/>
          <ac:spMkLst>
            <pc:docMk/>
            <pc:sldMk cId="2901294746" sldId="276"/>
            <ac:spMk id="10" creationId="{0C0F6293-AA5C-3EA7-9826-8CE0CF6F2E66}"/>
          </ac:spMkLst>
        </pc:spChg>
        <pc:picChg chg="add del mod">
          <ac:chgData name="Kristina Prasad" userId="df32eba0-1e41-45e6-9ac7-e3fdc52a8e5d" providerId="ADAL" clId="{55580186-8C76-4E85-95FE-25B5EEF703E1}" dt="2024-04-04T01:10:32.343" v="2" actId="21"/>
          <ac:picMkLst>
            <pc:docMk/>
            <pc:sldMk cId="2901294746" sldId="276"/>
            <ac:picMk id="5" creationId="{BB84C88A-8364-71A3-E90D-6E0D3B3FCE47}"/>
          </ac:picMkLst>
        </pc:picChg>
        <pc:picChg chg="add mod">
          <ac:chgData name="Kristina Prasad" userId="df32eba0-1e41-45e6-9ac7-e3fdc52a8e5d" providerId="ADAL" clId="{55580186-8C76-4E85-95FE-25B5EEF703E1}" dt="2024-04-04T01:11:34.019" v="7" actId="1076"/>
          <ac:picMkLst>
            <pc:docMk/>
            <pc:sldMk cId="2901294746" sldId="276"/>
            <ac:picMk id="9" creationId="{94A3004D-78DE-9C85-AA0B-96BC90107293}"/>
          </ac:picMkLst>
        </pc:picChg>
      </pc:sldChg>
      <pc:sldChg chg="addSp delSp modSp mod">
        <pc:chgData name="Kristina Prasad" userId="df32eba0-1e41-45e6-9ac7-e3fdc52a8e5d" providerId="ADAL" clId="{55580186-8C76-4E85-95FE-25B5EEF703E1}" dt="2024-04-04T01:14:56.777" v="27" actId="1076"/>
        <pc:sldMkLst>
          <pc:docMk/>
          <pc:sldMk cId="3576636688" sldId="277"/>
        </pc:sldMkLst>
        <pc:spChg chg="del">
          <ac:chgData name="Kristina Prasad" userId="df32eba0-1e41-45e6-9ac7-e3fdc52a8e5d" providerId="ADAL" clId="{55580186-8C76-4E85-95FE-25B5EEF703E1}" dt="2024-04-04T01:13:13.221" v="12" actId="478"/>
          <ac:spMkLst>
            <pc:docMk/>
            <pc:sldMk cId="3576636688" sldId="277"/>
            <ac:spMk id="2" creationId="{EE77F0BD-2ACF-37BF-AA07-140209F65DFB}"/>
          </ac:spMkLst>
        </pc:spChg>
        <pc:spChg chg="del">
          <ac:chgData name="Kristina Prasad" userId="df32eba0-1e41-45e6-9ac7-e3fdc52a8e5d" providerId="ADAL" clId="{55580186-8C76-4E85-95FE-25B5EEF703E1}" dt="2024-04-04T01:13:13.221" v="12" actId="478"/>
          <ac:spMkLst>
            <pc:docMk/>
            <pc:sldMk cId="3576636688" sldId="277"/>
            <ac:spMk id="3" creationId="{5D990EC6-52F4-3820-3716-BE2FDE5DC9DC}"/>
          </ac:spMkLst>
        </pc:spChg>
        <pc:spChg chg="add mod">
          <ac:chgData name="Kristina Prasad" userId="df32eba0-1e41-45e6-9ac7-e3fdc52a8e5d" providerId="ADAL" clId="{55580186-8C76-4E85-95FE-25B5EEF703E1}" dt="2024-04-04T01:13:32.362" v="15" actId="1076"/>
          <ac:spMkLst>
            <pc:docMk/>
            <pc:sldMk cId="3576636688" sldId="277"/>
            <ac:spMk id="4" creationId="{2B0A0D87-3C4C-81C8-A4D7-FFE197F5E97B}"/>
          </ac:spMkLst>
        </pc:spChg>
        <pc:spChg chg="add mod">
          <ac:chgData name="Kristina Prasad" userId="df32eba0-1e41-45e6-9ac7-e3fdc52a8e5d" providerId="ADAL" clId="{55580186-8C76-4E85-95FE-25B5EEF703E1}" dt="2024-04-04T01:14:05.196" v="19" actId="207"/>
          <ac:spMkLst>
            <pc:docMk/>
            <pc:sldMk cId="3576636688" sldId="277"/>
            <ac:spMk id="6" creationId="{3F60CAC3-78F8-53E8-EDA6-00AA46E172B3}"/>
          </ac:spMkLst>
        </pc:spChg>
        <pc:picChg chg="add mod">
          <ac:chgData name="Kristina Prasad" userId="df32eba0-1e41-45e6-9ac7-e3fdc52a8e5d" providerId="ADAL" clId="{55580186-8C76-4E85-95FE-25B5EEF703E1}" dt="2024-04-04T01:14:46.815" v="26" actId="1076"/>
          <ac:picMkLst>
            <pc:docMk/>
            <pc:sldMk cId="3576636688" sldId="277"/>
            <ac:picMk id="5" creationId="{7F346AEF-ABC3-6461-9901-898BD6317465}"/>
          </ac:picMkLst>
        </pc:picChg>
        <pc:picChg chg="add mod">
          <ac:chgData name="Kristina Prasad" userId="df32eba0-1e41-45e6-9ac7-e3fdc52a8e5d" providerId="ADAL" clId="{55580186-8C76-4E85-95FE-25B5EEF703E1}" dt="2024-04-04T01:14:56.777" v="27" actId="1076"/>
          <ac:picMkLst>
            <pc:docMk/>
            <pc:sldMk cId="3576636688" sldId="277"/>
            <ac:picMk id="7" creationId="{771F8129-EA4A-3D52-5908-8D272DBF591E}"/>
          </ac:picMkLst>
        </pc:picChg>
      </pc:sldChg>
      <pc:sldChg chg="addSp delSp modSp mod">
        <pc:chgData name="Kristina Prasad" userId="df32eba0-1e41-45e6-9ac7-e3fdc52a8e5d" providerId="ADAL" clId="{55580186-8C76-4E85-95FE-25B5EEF703E1}" dt="2024-04-04T01:16:49.839" v="42" actId="1076"/>
        <pc:sldMkLst>
          <pc:docMk/>
          <pc:sldMk cId="2698144032" sldId="278"/>
        </pc:sldMkLst>
        <pc:spChg chg="del">
          <ac:chgData name="Kristina Prasad" userId="df32eba0-1e41-45e6-9ac7-e3fdc52a8e5d" providerId="ADAL" clId="{55580186-8C76-4E85-95FE-25B5EEF703E1}" dt="2024-04-04T01:15:30.257" v="28" actId="478"/>
          <ac:spMkLst>
            <pc:docMk/>
            <pc:sldMk cId="2698144032" sldId="278"/>
            <ac:spMk id="2" creationId="{75906AF3-F882-5349-5D50-D2583F5D5CBF}"/>
          </ac:spMkLst>
        </pc:spChg>
        <pc:spChg chg="del">
          <ac:chgData name="Kristina Prasad" userId="df32eba0-1e41-45e6-9ac7-e3fdc52a8e5d" providerId="ADAL" clId="{55580186-8C76-4E85-95FE-25B5EEF703E1}" dt="2024-04-04T01:15:30.257" v="28" actId="478"/>
          <ac:spMkLst>
            <pc:docMk/>
            <pc:sldMk cId="2698144032" sldId="278"/>
            <ac:spMk id="3" creationId="{DB896790-7F91-C7E4-7739-A2D92866B09B}"/>
          </ac:spMkLst>
        </pc:spChg>
        <pc:spChg chg="add mod">
          <ac:chgData name="Kristina Prasad" userId="df32eba0-1e41-45e6-9ac7-e3fdc52a8e5d" providerId="ADAL" clId="{55580186-8C76-4E85-95FE-25B5EEF703E1}" dt="2024-04-04T01:15:42.620" v="30" actId="14100"/>
          <ac:spMkLst>
            <pc:docMk/>
            <pc:sldMk cId="2698144032" sldId="278"/>
            <ac:spMk id="4" creationId="{823F5CFC-FADE-B384-FB48-A16CB4F41863}"/>
          </ac:spMkLst>
        </pc:spChg>
        <pc:spChg chg="add mod">
          <ac:chgData name="Kristina Prasad" userId="df32eba0-1e41-45e6-9ac7-e3fdc52a8e5d" providerId="ADAL" clId="{55580186-8C76-4E85-95FE-25B5EEF703E1}" dt="2024-04-04T01:16:49.839" v="42" actId="1076"/>
          <ac:spMkLst>
            <pc:docMk/>
            <pc:sldMk cId="2698144032" sldId="278"/>
            <ac:spMk id="5" creationId="{87602F8E-A072-8A81-CFC2-BF0B4B1B5AF2}"/>
          </ac:spMkLst>
        </pc:spChg>
        <pc:spChg chg="add mod">
          <ac:chgData name="Kristina Prasad" userId="df32eba0-1e41-45e6-9ac7-e3fdc52a8e5d" providerId="ADAL" clId="{55580186-8C76-4E85-95FE-25B5EEF703E1}" dt="2024-04-04T01:15:42.620" v="30" actId="14100"/>
          <ac:spMkLst>
            <pc:docMk/>
            <pc:sldMk cId="2698144032" sldId="278"/>
            <ac:spMk id="6" creationId="{C94BC7DB-8FDD-AA20-2301-122EB71855C4}"/>
          </ac:spMkLst>
        </pc:spChg>
        <pc:picChg chg="add mod">
          <ac:chgData name="Kristina Prasad" userId="df32eba0-1e41-45e6-9ac7-e3fdc52a8e5d" providerId="ADAL" clId="{55580186-8C76-4E85-95FE-25B5EEF703E1}" dt="2024-04-04T01:16:44.788" v="41" actId="1076"/>
          <ac:picMkLst>
            <pc:docMk/>
            <pc:sldMk cId="2698144032" sldId="278"/>
            <ac:picMk id="7" creationId="{BF90E299-3BB9-75BC-B529-5A11FD649D14}"/>
          </ac:picMkLst>
        </pc:picChg>
        <pc:picChg chg="add mod">
          <ac:chgData name="Kristina Prasad" userId="df32eba0-1e41-45e6-9ac7-e3fdc52a8e5d" providerId="ADAL" clId="{55580186-8C76-4E85-95FE-25B5EEF703E1}" dt="2024-04-04T01:16:40.230" v="40" actId="1076"/>
          <ac:picMkLst>
            <pc:docMk/>
            <pc:sldMk cId="2698144032" sldId="278"/>
            <ac:picMk id="8" creationId="{C908C3B4-CC5B-DB27-2CFC-CD10A021986C}"/>
          </ac:picMkLst>
        </pc:picChg>
      </pc:sldChg>
      <pc:sldChg chg="addSp delSp modSp mod">
        <pc:chgData name="Kristina Prasad" userId="df32eba0-1e41-45e6-9ac7-e3fdc52a8e5d" providerId="ADAL" clId="{55580186-8C76-4E85-95FE-25B5EEF703E1}" dt="2024-04-04T01:18:49.894" v="61" actId="1076"/>
        <pc:sldMkLst>
          <pc:docMk/>
          <pc:sldMk cId="559945555" sldId="279"/>
        </pc:sldMkLst>
        <pc:spChg chg="del">
          <ac:chgData name="Kristina Prasad" userId="df32eba0-1e41-45e6-9ac7-e3fdc52a8e5d" providerId="ADAL" clId="{55580186-8C76-4E85-95FE-25B5EEF703E1}" dt="2024-04-04T01:17:22.178" v="43" actId="478"/>
          <ac:spMkLst>
            <pc:docMk/>
            <pc:sldMk cId="559945555" sldId="279"/>
            <ac:spMk id="2" creationId="{FFD6E2E9-61DE-4662-81ED-29BD0738D008}"/>
          </ac:spMkLst>
        </pc:spChg>
        <pc:spChg chg="del">
          <ac:chgData name="Kristina Prasad" userId="df32eba0-1e41-45e6-9ac7-e3fdc52a8e5d" providerId="ADAL" clId="{55580186-8C76-4E85-95FE-25B5EEF703E1}" dt="2024-04-04T01:17:22.178" v="43" actId="478"/>
          <ac:spMkLst>
            <pc:docMk/>
            <pc:sldMk cId="559945555" sldId="279"/>
            <ac:spMk id="3" creationId="{FD77220B-6C07-3194-BE6E-72E0D4980C3F}"/>
          </ac:spMkLst>
        </pc:spChg>
        <pc:spChg chg="add mod">
          <ac:chgData name="Kristina Prasad" userId="df32eba0-1e41-45e6-9ac7-e3fdc52a8e5d" providerId="ADAL" clId="{55580186-8C76-4E85-95FE-25B5EEF703E1}" dt="2024-04-04T01:17:43.694" v="47" actId="1076"/>
          <ac:spMkLst>
            <pc:docMk/>
            <pc:sldMk cId="559945555" sldId="279"/>
            <ac:spMk id="4" creationId="{742CF5F6-2C84-7863-2CE4-3AEE3A08FD20}"/>
          </ac:spMkLst>
        </pc:spChg>
        <pc:spChg chg="add mod">
          <ac:chgData name="Kristina Prasad" userId="df32eba0-1e41-45e6-9ac7-e3fdc52a8e5d" providerId="ADAL" clId="{55580186-8C76-4E85-95FE-25B5EEF703E1}" dt="2024-04-04T01:18:01.695" v="52" actId="122"/>
          <ac:spMkLst>
            <pc:docMk/>
            <pc:sldMk cId="559945555" sldId="279"/>
            <ac:spMk id="5" creationId="{7C25B962-1C54-8601-8038-8BC830C82B38}"/>
          </ac:spMkLst>
        </pc:spChg>
        <pc:spChg chg="add mod">
          <ac:chgData name="Kristina Prasad" userId="df32eba0-1e41-45e6-9ac7-e3fdc52a8e5d" providerId="ADAL" clId="{55580186-8C76-4E85-95FE-25B5EEF703E1}" dt="2024-04-04T01:18:35.497" v="59" actId="207"/>
          <ac:spMkLst>
            <pc:docMk/>
            <pc:sldMk cId="559945555" sldId="279"/>
            <ac:spMk id="6" creationId="{543D1C66-4C51-FDDB-62A7-AA49CC958279}"/>
          </ac:spMkLst>
        </pc:spChg>
        <pc:picChg chg="add mod">
          <ac:chgData name="Kristina Prasad" userId="df32eba0-1e41-45e6-9ac7-e3fdc52a8e5d" providerId="ADAL" clId="{55580186-8C76-4E85-95FE-25B5EEF703E1}" dt="2024-04-04T01:18:49.894" v="61" actId="1076"/>
          <ac:picMkLst>
            <pc:docMk/>
            <pc:sldMk cId="559945555" sldId="279"/>
            <ac:picMk id="7" creationId="{06BED637-F8D7-847E-257B-BE9CCA7796BF}"/>
          </ac:picMkLst>
        </pc:picChg>
      </pc:sldChg>
      <pc:sldChg chg="addSp delSp modSp mod">
        <pc:chgData name="Kristina Prasad" userId="df32eba0-1e41-45e6-9ac7-e3fdc52a8e5d" providerId="ADAL" clId="{55580186-8C76-4E85-95FE-25B5EEF703E1}" dt="2024-04-04T01:20:16.378" v="74" actId="14100"/>
        <pc:sldMkLst>
          <pc:docMk/>
          <pc:sldMk cId="332231916" sldId="280"/>
        </pc:sldMkLst>
        <pc:spChg chg="del">
          <ac:chgData name="Kristina Prasad" userId="df32eba0-1e41-45e6-9ac7-e3fdc52a8e5d" providerId="ADAL" clId="{55580186-8C76-4E85-95FE-25B5EEF703E1}" dt="2024-04-04T01:19:17.051" v="62" actId="478"/>
          <ac:spMkLst>
            <pc:docMk/>
            <pc:sldMk cId="332231916" sldId="280"/>
            <ac:spMk id="2" creationId="{5B49B5B0-1EC6-4F68-375E-58E4844AE026}"/>
          </ac:spMkLst>
        </pc:spChg>
        <pc:spChg chg="del">
          <ac:chgData name="Kristina Prasad" userId="df32eba0-1e41-45e6-9ac7-e3fdc52a8e5d" providerId="ADAL" clId="{55580186-8C76-4E85-95FE-25B5EEF703E1}" dt="2024-04-04T01:19:17.051" v="62" actId="478"/>
          <ac:spMkLst>
            <pc:docMk/>
            <pc:sldMk cId="332231916" sldId="280"/>
            <ac:spMk id="3" creationId="{0963AE7B-E104-91D2-4243-39EB7A15AC8C}"/>
          </ac:spMkLst>
        </pc:spChg>
        <pc:spChg chg="add mod">
          <ac:chgData name="Kristina Prasad" userId="df32eba0-1e41-45e6-9ac7-e3fdc52a8e5d" providerId="ADAL" clId="{55580186-8C76-4E85-95FE-25B5EEF703E1}" dt="2024-04-04T01:19:46.843" v="68" actId="1076"/>
          <ac:spMkLst>
            <pc:docMk/>
            <pc:sldMk cId="332231916" sldId="280"/>
            <ac:spMk id="4" creationId="{616FE0DB-1A1B-2724-DBE8-8B42D70D606D}"/>
          </ac:spMkLst>
        </pc:spChg>
        <pc:spChg chg="add mod">
          <ac:chgData name="Kristina Prasad" userId="df32eba0-1e41-45e6-9ac7-e3fdc52a8e5d" providerId="ADAL" clId="{55580186-8C76-4E85-95FE-25B5EEF703E1}" dt="2024-04-04T01:20:16.378" v="74" actId="14100"/>
          <ac:spMkLst>
            <pc:docMk/>
            <pc:sldMk cId="332231916" sldId="280"/>
            <ac:spMk id="5" creationId="{FF87F462-8551-8454-B3AA-2DD7DBBC6B22}"/>
          </ac:spMkLst>
        </pc:spChg>
        <pc:picChg chg="add mod">
          <ac:chgData name="Kristina Prasad" userId="df32eba0-1e41-45e6-9ac7-e3fdc52a8e5d" providerId="ADAL" clId="{55580186-8C76-4E85-95FE-25B5EEF703E1}" dt="2024-04-04T01:19:57.091" v="71" actId="1076"/>
          <ac:picMkLst>
            <pc:docMk/>
            <pc:sldMk cId="332231916" sldId="280"/>
            <ac:picMk id="6" creationId="{4881B0CA-D162-F7D8-AEDA-B4E46679B48E}"/>
          </ac:picMkLst>
        </pc:picChg>
      </pc:sldChg>
      <pc:sldChg chg="addSp delSp modSp mod">
        <pc:chgData name="Kristina Prasad" userId="df32eba0-1e41-45e6-9ac7-e3fdc52a8e5d" providerId="ADAL" clId="{55580186-8C76-4E85-95FE-25B5EEF703E1}" dt="2024-04-04T01:22:39.521" v="100" actId="1076"/>
        <pc:sldMkLst>
          <pc:docMk/>
          <pc:sldMk cId="725117640" sldId="281"/>
        </pc:sldMkLst>
        <pc:spChg chg="del">
          <ac:chgData name="Kristina Prasad" userId="df32eba0-1e41-45e6-9ac7-e3fdc52a8e5d" providerId="ADAL" clId="{55580186-8C76-4E85-95FE-25B5EEF703E1}" dt="2024-04-04T01:21:01.217" v="75" actId="478"/>
          <ac:spMkLst>
            <pc:docMk/>
            <pc:sldMk cId="725117640" sldId="281"/>
            <ac:spMk id="2" creationId="{2BD1E71C-77B5-580F-4C6B-3F884F284A67}"/>
          </ac:spMkLst>
        </pc:spChg>
        <pc:spChg chg="del">
          <ac:chgData name="Kristina Prasad" userId="df32eba0-1e41-45e6-9ac7-e3fdc52a8e5d" providerId="ADAL" clId="{55580186-8C76-4E85-95FE-25B5EEF703E1}" dt="2024-04-04T01:21:01.217" v="75" actId="478"/>
          <ac:spMkLst>
            <pc:docMk/>
            <pc:sldMk cId="725117640" sldId="281"/>
            <ac:spMk id="3" creationId="{DA230565-176C-F50D-7AE9-AEE780FA0307}"/>
          </ac:spMkLst>
        </pc:spChg>
        <pc:spChg chg="add mod">
          <ac:chgData name="Kristina Prasad" userId="df32eba0-1e41-45e6-9ac7-e3fdc52a8e5d" providerId="ADAL" clId="{55580186-8C76-4E85-95FE-25B5EEF703E1}" dt="2024-04-04T01:21:20.348" v="78" actId="1076"/>
          <ac:spMkLst>
            <pc:docMk/>
            <pc:sldMk cId="725117640" sldId="281"/>
            <ac:spMk id="4" creationId="{AFE43502-97DF-9FEB-1FC2-44AD87AFA84A}"/>
          </ac:spMkLst>
        </pc:spChg>
        <pc:spChg chg="add mod">
          <ac:chgData name="Kristina Prasad" userId="df32eba0-1e41-45e6-9ac7-e3fdc52a8e5d" providerId="ADAL" clId="{55580186-8C76-4E85-95FE-25B5EEF703E1}" dt="2024-04-04T01:21:20.348" v="78" actId="1076"/>
          <ac:spMkLst>
            <pc:docMk/>
            <pc:sldMk cId="725117640" sldId="281"/>
            <ac:spMk id="5" creationId="{8E3DAEA3-0D17-2DC7-9BE8-5FF78983E011}"/>
          </ac:spMkLst>
        </pc:spChg>
        <pc:spChg chg="add del mod">
          <ac:chgData name="Kristina Prasad" userId="df32eba0-1e41-45e6-9ac7-e3fdc52a8e5d" providerId="ADAL" clId="{55580186-8C76-4E85-95FE-25B5EEF703E1}" dt="2024-04-04T01:21:30.879" v="79" actId="478"/>
          <ac:spMkLst>
            <pc:docMk/>
            <pc:sldMk cId="725117640" sldId="281"/>
            <ac:spMk id="6" creationId="{9AAAE344-7C7F-DB98-748F-DF05C40D43D4}"/>
          </ac:spMkLst>
        </pc:spChg>
        <pc:spChg chg="add mod">
          <ac:chgData name="Kristina Prasad" userId="df32eba0-1e41-45e6-9ac7-e3fdc52a8e5d" providerId="ADAL" clId="{55580186-8C76-4E85-95FE-25B5EEF703E1}" dt="2024-04-04T01:22:39.521" v="100" actId="1076"/>
          <ac:spMkLst>
            <pc:docMk/>
            <pc:sldMk cId="725117640" sldId="281"/>
            <ac:spMk id="7" creationId="{9F20A529-F262-5650-0F83-A7E27128A3D3}"/>
          </ac:spMkLst>
        </pc:spChg>
        <pc:picChg chg="add mod">
          <ac:chgData name="Kristina Prasad" userId="df32eba0-1e41-45e6-9ac7-e3fdc52a8e5d" providerId="ADAL" clId="{55580186-8C76-4E85-95FE-25B5EEF703E1}" dt="2024-04-04T01:21:34.662" v="80" actId="1076"/>
          <ac:picMkLst>
            <pc:docMk/>
            <pc:sldMk cId="725117640" sldId="281"/>
            <ac:picMk id="8" creationId="{1F3078D5-065A-7936-0DA3-62308F013361}"/>
          </ac:picMkLst>
        </pc:picChg>
      </pc:sldChg>
      <pc:sldChg chg="addSp modSp mod">
        <pc:chgData name="Kristina Prasad" userId="df32eba0-1e41-45e6-9ac7-e3fdc52a8e5d" providerId="ADAL" clId="{55580186-8C76-4E85-95FE-25B5EEF703E1}" dt="2024-04-04T01:27:41.454" v="218" actId="1076"/>
        <pc:sldMkLst>
          <pc:docMk/>
          <pc:sldMk cId="1352957853" sldId="282"/>
        </pc:sldMkLst>
        <pc:spChg chg="add mod">
          <ac:chgData name="Kristina Prasad" userId="df32eba0-1e41-45e6-9ac7-e3fdc52a8e5d" providerId="ADAL" clId="{55580186-8C76-4E85-95FE-25B5EEF703E1}" dt="2024-04-04T01:27:41.454" v="218" actId="1076"/>
          <ac:spMkLst>
            <pc:docMk/>
            <pc:sldMk cId="1352957853" sldId="282"/>
            <ac:spMk id="2" creationId="{5D30DE69-1ABD-9B72-3C2E-AA1A612CB712}"/>
          </ac:spMkLst>
        </pc:spChg>
      </pc:sldChg>
    </pc:docChg>
  </pc:docChgLst>
  <pc:docChgLst>
    <pc:chgData name="Jonathan Horton" userId="S::jhort062@uottawa.ca::180999ea-e7b2-4575-b20f-f7876fe19be6" providerId="AD" clId="Web-{467C5197-C1E1-48DE-0AAF-49C094EB5DB7}"/>
    <pc:docChg chg="modSld">
      <pc:chgData name="Jonathan Horton" userId="S::jhort062@uottawa.ca::180999ea-e7b2-4575-b20f-f7876fe19be6" providerId="AD" clId="Web-{467C5197-C1E1-48DE-0AAF-49C094EB5DB7}" dt="2024-04-04T14:27:00.572" v="69"/>
      <pc:docMkLst>
        <pc:docMk/>
      </pc:docMkLst>
      <pc:sldChg chg="addSp modSp">
        <pc:chgData name="Jonathan Horton" userId="S::jhort062@uottawa.ca::180999ea-e7b2-4575-b20f-f7876fe19be6" providerId="AD" clId="Web-{467C5197-C1E1-48DE-0AAF-49C094EB5DB7}" dt="2024-04-04T14:26:02.150" v="28" actId="20577"/>
        <pc:sldMkLst>
          <pc:docMk/>
          <pc:sldMk cId="2698144032" sldId="278"/>
        </pc:sldMkLst>
        <pc:spChg chg="add mod">
          <ac:chgData name="Jonathan Horton" userId="S::jhort062@uottawa.ca::180999ea-e7b2-4575-b20f-f7876fe19be6" providerId="AD" clId="Web-{467C5197-C1E1-48DE-0AAF-49C094EB5DB7}" dt="2024-04-04T14:26:02.150" v="28" actId="20577"/>
          <ac:spMkLst>
            <pc:docMk/>
            <pc:sldMk cId="2698144032" sldId="278"/>
            <ac:spMk id="2" creationId="{66AD2D3E-A7C4-66C1-6D02-E35C7489D72E}"/>
          </ac:spMkLst>
        </pc:spChg>
        <pc:spChg chg="mod">
          <ac:chgData name="Jonathan Horton" userId="S::jhort062@uottawa.ca::180999ea-e7b2-4575-b20f-f7876fe19be6" providerId="AD" clId="Web-{467C5197-C1E1-48DE-0AAF-49C094EB5DB7}" dt="2024-04-04T14:25:18.836" v="5" actId="20577"/>
          <ac:spMkLst>
            <pc:docMk/>
            <pc:sldMk cId="2698144032" sldId="278"/>
            <ac:spMk id="6" creationId="{C94BC7DB-8FDD-AA20-2301-122EB71855C4}"/>
          </ac:spMkLst>
        </pc:spChg>
        <pc:picChg chg="mod">
          <ac:chgData name="Jonathan Horton" userId="S::jhort062@uottawa.ca::180999ea-e7b2-4575-b20f-f7876fe19be6" providerId="AD" clId="Web-{467C5197-C1E1-48DE-0AAF-49C094EB5DB7}" dt="2024-04-04T14:25:27.633" v="7" actId="1076"/>
          <ac:picMkLst>
            <pc:docMk/>
            <pc:sldMk cId="2698144032" sldId="278"/>
            <ac:picMk id="7" creationId="{BF90E299-3BB9-75BC-B529-5A11FD649D14}"/>
          </ac:picMkLst>
        </pc:picChg>
        <pc:picChg chg="mod">
          <ac:chgData name="Jonathan Horton" userId="S::jhort062@uottawa.ca::180999ea-e7b2-4575-b20f-f7876fe19be6" providerId="AD" clId="Web-{467C5197-C1E1-48DE-0AAF-49C094EB5DB7}" dt="2024-04-04T14:25:27.665" v="8" actId="1076"/>
          <ac:picMkLst>
            <pc:docMk/>
            <pc:sldMk cId="2698144032" sldId="278"/>
            <ac:picMk id="8" creationId="{C908C3B4-CC5B-DB27-2CFC-CD10A021986C}"/>
          </ac:picMkLst>
        </pc:picChg>
      </pc:sldChg>
      <pc:sldChg chg="addSp delSp modSp">
        <pc:chgData name="Jonathan Horton" userId="S::jhort062@uottawa.ca::180999ea-e7b2-4575-b20f-f7876fe19be6" providerId="AD" clId="Web-{467C5197-C1E1-48DE-0AAF-49C094EB5DB7}" dt="2024-04-04T14:27:00.572" v="69"/>
        <pc:sldMkLst>
          <pc:docMk/>
          <pc:sldMk cId="559945555" sldId="279"/>
        </pc:sldMkLst>
        <pc:spChg chg="mod">
          <ac:chgData name="Jonathan Horton" userId="S::jhort062@uottawa.ca::180999ea-e7b2-4575-b20f-f7876fe19be6" providerId="AD" clId="Web-{467C5197-C1E1-48DE-0AAF-49C094EB5DB7}" dt="2024-04-04T14:26:26.041" v="63" actId="20577"/>
          <ac:spMkLst>
            <pc:docMk/>
            <pc:sldMk cId="559945555" sldId="279"/>
            <ac:spMk id="5" creationId="{7C25B962-1C54-8601-8038-8BC830C82B38}"/>
          </ac:spMkLst>
        </pc:spChg>
        <pc:spChg chg="add del">
          <ac:chgData name="Jonathan Horton" userId="S::jhort062@uottawa.ca::180999ea-e7b2-4575-b20f-f7876fe19be6" providerId="AD" clId="Web-{467C5197-C1E1-48DE-0AAF-49C094EB5DB7}" dt="2024-04-04T14:27:00.572" v="69"/>
          <ac:spMkLst>
            <pc:docMk/>
            <pc:sldMk cId="559945555" sldId="279"/>
            <ac:spMk id="8" creationId="{6FDA8BB4-82D2-4872-3DC5-1BB4914014B1}"/>
          </ac:spMkLst>
        </pc:spChg>
        <pc:picChg chg="add del">
          <ac:chgData name="Jonathan Horton" userId="S::jhort062@uottawa.ca::180999ea-e7b2-4575-b20f-f7876fe19be6" providerId="AD" clId="Web-{467C5197-C1E1-48DE-0AAF-49C094EB5DB7}" dt="2024-04-04T14:27:00.572" v="67"/>
          <ac:picMkLst>
            <pc:docMk/>
            <pc:sldMk cId="559945555" sldId="279"/>
            <ac:picMk id="2" creationId="{EFCD2609-0FA4-C0EB-1F7D-54D868756669}"/>
          </ac:picMkLst>
        </pc:picChg>
        <pc:picChg chg="add del">
          <ac:chgData name="Jonathan Horton" userId="S::jhort062@uottawa.ca::180999ea-e7b2-4575-b20f-f7876fe19be6" providerId="AD" clId="Web-{467C5197-C1E1-48DE-0AAF-49C094EB5DB7}" dt="2024-04-04T14:27:00.572" v="68"/>
          <ac:picMkLst>
            <pc:docMk/>
            <pc:sldMk cId="559945555" sldId="279"/>
            <ac:picMk id="3" creationId="{F98E160E-62BB-2793-EEA1-8EFEE2C9A9FB}"/>
          </ac:picMkLst>
        </pc:picChg>
      </pc:sldChg>
    </pc:docChg>
  </pc:docChgLst>
  <pc:docChgLst>
    <pc:chgData name="Jonathan Horton" userId="S::jhort062@uottawa.ca::180999ea-e7b2-4575-b20f-f7876fe19be6" providerId="AD" clId="Web-{561C5AE8-B5BC-DAA9-C873-CA30C3B89B11}"/>
    <pc:docChg chg="delSld modSld sldOrd">
      <pc:chgData name="Jonathan Horton" userId="S::jhort062@uottawa.ca::180999ea-e7b2-4575-b20f-f7876fe19be6" providerId="AD" clId="Web-{561C5AE8-B5BC-DAA9-C873-CA30C3B89B11}" dt="2024-04-02T02:10:28.033" v="108" actId="20577"/>
      <pc:docMkLst>
        <pc:docMk/>
      </pc:docMkLst>
      <pc:sldChg chg="del ord">
        <pc:chgData name="Jonathan Horton" userId="S::jhort062@uottawa.ca::180999ea-e7b2-4575-b20f-f7876fe19be6" providerId="AD" clId="Web-{561C5AE8-B5BC-DAA9-C873-CA30C3B89B11}" dt="2024-04-02T02:02:38.073" v="2"/>
        <pc:sldMkLst>
          <pc:docMk/>
          <pc:sldMk cId="875560913" sldId="267"/>
        </pc:sldMkLst>
      </pc:sldChg>
      <pc:sldChg chg="modSp">
        <pc:chgData name="Jonathan Horton" userId="S::jhort062@uottawa.ca::180999ea-e7b2-4575-b20f-f7876fe19be6" providerId="AD" clId="Web-{561C5AE8-B5BC-DAA9-C873-CA30C3B89B11}" dt="2024-04-02T02:10:28.033" v="108" actId="20577"/>
        <pc:sldMkLst>
          <pc:docMk/>
          <pc:sldMk cId="4150672164" sldId="268"/>
        </pc:sldMkLst>
        <pc:spChg chg="mod">
          <ac:chgData name="Jonathan Horton" userId="S::jhort062@uottawa.ca::180999ea-e7b2-4575-b20f-f7876fe19be6" providerId="AD" clId="Web-{561C5AE8-B5BC-DAA9-C873-CA30C3B89B11}" dt="2024-04-02T02:09:52.142" v="83" actId="20577"/>
          <ac:spMkLst>
            <pc:docMk/>
            <pc:sldMk cId="4150672164" sldId="268"/>
            <ac:spMk id="2" creationId="{00000000-0000-0000-0000-000000000000}"/>
          </ac:spMkLst>
        </pc:spChg>
        <pc:spChg chg="mod">
          <ac:chgData name="Jonathan Horton" userId="S::jhort062@uottawa.ca::180999ea-e7b2-4575-b20f-f7876fe19be6" providerId="AD" clId="Web-{561C5AE8-B5BC-DAA9-C873-CA30C3B89B11}" dt="2024-04-02T02:10:28.033" v="108" actId="20577"/>
          <ac:spMkLst>
            <pc:docMk/>
            <pc:sldMk cId="4150672164" sldId="268"/>
            <ac:spMk id="7" creationId="{00000000-0000-0000-0000-000000000000}"/>
          </ac:spMkLst>
        </pc:spChg>
      </pc:sldChg>
      <pc:sldChg chg="del">
        <pc:chgData name="Jonathan Horton" userId="S::jhort062@uottawa.ca::180999ea-e7b2-4575-b20f-f7876fe19be6" providerId="AD" clId="Web-{561C5AE8-B5BC-DAA9-C873-CA30C3B89B11}" dt="2024-04-02T02:02:38.058" v="1"/>
        <pc:sldMkLst>
          <pc:docMk/>
          <pc:sldMk cId="922014472" sldId="274"/>
        </pc:sldMkLst>
      </pc:sldChg>
      <pc:sldChg chg="modSp">
        <pc:chgData name="Jonathan Horton" userId="S::jhort062@uottawa.ca::180999ea-e7b2-4575-b20f-f7876fe19be6" providerId="AD" clId="Web-{561C5AE8-B5BC-DAA9-C873-CA30C3B89B11}" dt="2024-04-02T02:05:25.826" v="74" actId="20577"/>
        <pc:sldMkLst>
          <pc:docMk/>
          <pc:sldMk cId="3459243658" sldId="275"/>
        </pc:sldMkLst>
        <pc:spChg chg="mod">
          <ac:chgData name="Jonathan Horton" userId="S::jhort062@uottawa.ca::180999ea-e7b2-4575-b20f-f7876fe19be6" providerId="AD" clId="Web-{561C5AE8-B5BC-DAA9-C873-CA30C3B89B11}" dt="2024-04-02T02:02:55.245" v="14" actId="20577"/>
          <ac:spMkLst>
            <pc:docMk/>
            <pc:sldMk cId="3459243658" sldId="275"/>
            <ac:spMk id="19" creationId="{00000000-0000-0000-0000-000000000000}"/>
          </ac:spMkLst>
        </pc:spChg>
        <pc:spChg chg="mod">
          <ac:chgData name="Jonathan Horton" userId="S::jhort062@uottawa.ca::180999ea-e7b2-4575-b20f-f7876fe19be6" providerId="AD" clId="Web-{561C5AE8-B5BC-DAA9-C873-CA30C3B89B11}" dt="2024-04-02T02:05:03.044" v="63" actId="20577"/>
          <ac:spMkLst>
            <pc:docMk/>
            <pc:sldMk cId="3459243658" sldId="275"/>
            <ac:spMk id="20" creationId="{00000000-0000-0000-0000-000000000000}"/>
          </ac:spMkLst>
        </pc:spChg>
        <pc:spChg chg="mod">
          <ac:chgData name="Jonathan Horton" userId="S::jhort062@uottawa.ca::180999ea-e7b2-4575-b20f-f7876fe19be6" providerId="AD" clId="Web-{561C5AE8-B5BC-DAA9-C873-CA30C3B89B11}" dt="2024-04-02T02:04:42.185" v="58" actId="20577"/>
          <ac:spMkLst>
            <pc:docMk/>
            <pc:sldMk cId="3459243658" sldId="275"/>
            <ac:spMk id="21" creationId="{00000000-0000-0000-0000-000000000000}"/>
          </ac:spMkLst>
        </pc:spChg>
        <pc:spChg chg="mod">
          <ac:chgData name="Jonathan Horton" userId="S::jhort062@uottawa.ca::180999ea-e7b2-4575-b20f-f7876fe19be6" providerId="AD" clId="Web-{561C5AE8-B5BC-DAA9-C873-CA30C3B89B11}" dt="2024-04-02T02:05:25.826" v="74" actId="20577"/>
          <ac:spMkLst>
            <pc:docMk/>
            <pc:sldMk cId="3459243658" sldId="275"/>
            <ac:spMk id="28" creationId="{00000000-0000-0000-0000-000000000000}"/>
          </ac:spMkLst>
        </pc:spChg>
      </pc:sldChg>
    </pc:docChg>
  </pc:docChgLst>
  <pc:docChgLst>
    <pc:chgData name="Jonathan Horton" userId="S::jhort062@uottawa.ca::180999ea-e7b2-4575-b20f-f7876fe19be6" providerId="AD" clId="Web-{F1F8B9E0-6598-4E08-A923-B66517CC298F}"/>
    <pc:docChg chg="modSld">
      <pc:chgData name="Jonathan Horton" userId="S::jhort062@uottawa.ca::180999ea-e7b2-4575-b20f-f7876fe19be6" providerId="AD" clId="Web-{F1F8B9E0-6598-4E08-A923-B66517CC298F}" dt="2024-04-04T02:56:56.859" v="45"/>
      <pc:docMkLst>
        <pc:docMk/>
      </pc:docMkLst>
      <pc:sldChg chg="addSp modSp">
        <pc:chgData name="Jonathan Horton" userId="S::jhort062@uottawa.ca::180999ea-e7b2-4575-b20f-f7876fe19be6" providerId="AD" clId="Web-{F1F8B9E0-6598-4E08-A923-B66517CC298F}" dt="2024-04-04T02:56:56.859" v="45"/>
        <pc:sldMkLst>
          <pc:docMk/>
          <pc:sldMk cId="4150672164" sldId="268"/>
        </pc:sldMkLst>
        <pc:spChg chg="mod">
          <ac:chgData name="Jonathan Horton" userId="S::jhort062@uottawa.ca::180999ea-e7b2-4575-b20f-f7876fe19be6" providerId="AD" clId="Web-{F1F8B9E0-6598-4E08-A923-B66517CC298F}" dt="2024-04-04T02:55:53.079" v="41" actId="20577"/>
          <ac:spMkLst>
            <pc:docMk/>
            <pc:sldMk cId="4150672164" sldId="268"/>
            <ac:spMk id="7" creationId="{00000000-0000-0000-0000-000000000000}"/>
          </ac:spMkLst>
        </pc:spChg>
        <pc:picChg chg="add mod modCrop">
          <ac:chgData name="Jonathan Horton" userId="S::jhort062@uottawa.ca::180999ea-e7b2-4575-b20f-f7876fe19be6" providerId="AD" clId="Web-{F1F8B9E0-6598-4E08-A923-B66517CC298F}" dt="2024-04-04T02:56:56.859" v="45"/>
          <ac:picMkLst>
            <pc:docMk/>
            <pc:sldMk cId="4150672164" sldId="268"/>
            <ac:picMk id="5" creationId="{251E38DA-95E4-7D22-0BC5-9958801B8036}"/>
          </ac:picMkLst>
        </pc:picChg>
      </pc:sldChg>
      <pc:sldChg chg="modSp">
        <pc:chgData name="Jonathan Horton" userId="S::jhort062@uottawa.ca::180999ea-e7b2-4575-b20f-f7876fe19be6" providerId="AD" clId="Web-{F1F8B9E0-6598-4E08-A923-B66517CC298F}" dt="2024-04-04T02:54:09.470" v="31" actId="20577"/>
        <pc:sldMkLst>
          <pc:docMk/>
          <pc:sldMk cId="559945555" sldId="279"/>
        </pc:sldMkLst>
        <pc:spChg chg="mod">
          <ac:chgData name="Jonathan Horton" userId="S::jhort062@uottawa.ca::180999ea-e7b2-4575-b20f-f7876fe19be6" providerId="AD" clId="Web-{F1F8B9E0-6598-4E08-A923-B66517CC298F}" dt="2024-04-04T02:54:09.470" v="31" actId="20577"/>
          <ac:spMkLst>
            <pc:docMk/>
            <pc:sldMk cId="559945555" sldId="279"/>
            <ac:spMk id="5" creationId="{7C25B962-1C54-8601-8038-8BC830C82B38}"/>
          </ac:spMkLst>
        </pc:spChg>
        <pc:picChg chg="mod">
          <ac:chgData name="Jonathan Horton" userId="S::jhort062@uottawa.ca::180999ea-e7b2-4575-b20f-f7876fe19be6" providerId="AD" clId="Web-{F1F8B9E0-6598-4E08-A923-B66517CC298F}" dt="2024-04-04T02:53:34.408" v="3" actId="1076"/>
          <ac:picMkLst>
            <pc:docMk/>
            <pc:sldMk cId="559945555" sldId="279"/>
            <ac:picMk id="7" creationId="{06BED637-F8D7-847E-257B-BE9CCA7796BF}"/>
          </ac:picMkLst>
        </pc:picChg>
      </pc:sldChg>
    </pc:docChg>
  </pc:docChgLst>
  <pc:docChgLst>
    <pc:chgData name="Jonathan Horton" userId="S::jhort062@uottawa.ca::180999ea-e7b2-4575-b20f-f7876fe19be6" providerId="AD" clId="Web-{92055F69-7555-40ED-A1AF-FA03B6D9ADE8}"/>
    <pc:docChg chg="addSld modSld">
      <pc:chgData name="Jonathan Horton" userId="S::jhort062@uottawa.ca::180999ea-e7b2-4575-b20f-f7876fe19be6" providerId="AD" clId="Web-{92055F69-7555-40ED-A1AF-FA03B6D9ADE8}" dt="2024-04-04T03:35:40.193" v="278" actId="1076"/>
      <pc:docMkLst>
        <pc:docMk/>
      </pc:docMkLst>
      <pc:sldChg chg="addSp delSp modSp">
        <pc:chgData name="Jonathan Horton" userId="S::jhort062@uottawa.ca::180999ea-e7b2-4575-b20f-f7876fe19be6" providerId="AD" clId="Web-{92055F69-7555-40ED-A1AF-FA03B6D9ADE8}" dt="2024-04-04T03:35:40.193" v="278" actId="1076"/>
        <pc:sldMkLst>
          <pc:docMk/>
          <pc:sldMk cId="4150672164" sldId="268"/>
        </pc:sldMkLst>
        <pc:spChg chg="del mod">
          <ac:chgData name="Jonathan Horton" userId="S::jhort062@uottawa.ca::180999ea-e7b2-4575-b20f-f7876fe19be6" providerId="AD" clId="Web-{92055F69-7555-40ED-A1AF-FA03B6D9ADE8}" dt="2024-04-04T03:34:28.599" v="247"/>
          <ac:spMkLst>
            <pc:docMk/>
            <pc:sldMk cId="4150672164" sldId="268"/>
            <ac:spMk id="3" creationId="{27093225-4140-6411-E683-823FD02D1CEE}"/>
          </ac:spMkLst>
        </pc:spChg>
        <pc:spChg chg="del mod">
          <ac:chgData name="Jonathan Horton" userId="S::jhort062@uottawa.ca::180999ea-e7b2-4575-b20f-f7876fe19be6" providerId="AD" clId="Web-{92055F69-7555-40ED-A1AF-FA03B6D9ADE8}" dt="2024-04-04T03:34:17.146" v="243"/>
          <ac:spMkLst>
            <pc:docMk/>
            <pc:sldMk cId="4150672164" sldId="268"/>
            <ac:spMk id="7" creationId="{00000000-0000-0000-0000-000000000000}"/>
          </ac:spMkLst>
        </pc:spChg>
        <pc:spChg chg="add mod">
          <ac:chgData name="Jonathan Horton" userId="S::jhort062@uottawa.ca::180999ea-e7b2-4575-b20f-f7876fe19be6" providerId="AD" clId="Web-{92055F69-7555-40ED-A1AF-FA03B6D9ADE8}" dt="2024-04-04T03:35:14.974" v="273" actId="20577"/>
          <ac:spMkLst>
            <pc:docMk/>
            <pc:sldMk cId="4150672164" sldId="268"/>
            <ac:spMk id="9" creationId="{C098A17A-32BA-FFDE-A40B-0E96F4D13F83}"/>
          </ac:spMkLst>
        </pc:spChg>
        <pc:picChg chg="del">
          <ac:chgData name="Jonathan Horton" userId="S::jhort062@uottawa.ca::180999ea-e7b2-4575-b20f-f7876fe19be6" providerId="AD" clId="Web-{92055F69-7555-40ED-A1AF-FA03B6D9ADE8}" dt="2024-04-04T03:32:02.269" v="227"/>
          <ac:picMkLst>
            <pc:docMk/>
            <pc:sldMk cId="4150672164" sldId="268"/>
            <ac:picMk id="5" creationId="{251E38DA-95E4-7D22-0BC5-9958801B8036}"/>
          </ac:picMkLst>
        </pc:picChg>
        <pc:picChg chg="add mod modCrop">
          <ac:chgData name="Jonathan Horton" userId="S::jhort062@uottawa.ca::180999ea-e7b2-4575-b20f-f7876fe19be6" providerId="AD" clId="Web-{92055F69-7555-40ED-A1AF-FA03B6D9ADE8}" dt="2024-04-04T03:35:40.193" v="278" actId="1076"/>
          <ac:picMkLst>
            <pc:docMk/>
            <pc:sldMk cId="4150672164" sldId="268"/>
            <ac:picMk id="6" creationId="{58AA9B32-9165-F093-B503-5AEEAC99F5AA}"/>
          </ac:picMkLst>
        </pc:picChg>
      </pc:sldChg>
      <pc:sldChg chg="addSp modSp">
        <pc:chgData name="Jonathan Horton" userId="S::jhort062@uottawa.ca::180999ea-e7b2-4575-b20f-f7876fe19be6" providerId="AD" clId="Web-{92055F69-7555-40ED-A1AF-FA03B6D9ADE8}" dt="2024-04-04T03:05:05.265" v="101" actId="20577"/>
        <pc:sldMkLst>
          <pc:docMk/>
          <pc:sldMk cId="559945555" sldId="279"/>
        </pc:sldMkLst>
        <pc:spChg chg="mod">
          <ac:chgData name="Jonathan Horton" userId="S::jhort062@uottawa.ca::180999ea-e7b2-4575-b20f-f7876fe19be6" providerId="AD" clId="Web-{92055F69-7555-40ED-A1AF-FA03B6D9ADE8}" dt="2024-04-04T03:04:12.375" v="63" actId="20577"/>
          <ac:spMkLst>
            <pc:docMk/>
            <pc:sldMk cId="559945555" sldId="279"/>
            <ac:spMk id="5" creationId="{7C25B962-1C54-8601-8038-8BC830C82B38}"/>
          </ac:spMkLst>
        </pc:spChg>
        <pc:spChg chg="mod">
          <ac:chgData name="Jonathan Horton" userId="S::jhort062@uottawa.ca::180999ea-e7b2-4575-b20f-f7876fe19be6" providerId="AD" clId="Web-{92055F69-7555-40ED-A1AF-FA03B6D9ADE8}" dt="2024-04-04T03:02:38.986" v="50" actId="20577"/>
          <ac:spMkLst>
            <pc:docMk/>
            <pc:sldMk cId="559945555" sldId="279"/>
            <ac:spMk id="6" creationId="{543D1C66-4C51-FDDB-62A7-AA49CC958279}"/>
          </ac:spMkLst>
        </pc:spChg>
        <pc:spChg chg="add mod">
          <ac:chgData name="Jonathan Horton" userId="S::jhort062@uottawa.ca::180999ea-e7b2-4575-b20f-f7876fe19be6" providerId="AD" clId="Web-{92055F69-7555-40ED-A1AF-FA03B6D9ADE8}" dt="2024-04-04T03:05:05.265" v="101" actId="20577"/>
          <ac:spMkLst>
            <pc:docMk/>
            <pc:sldMk cId="559945555" sldId="279"/>
            <ac:spMk id="8" creationId="{6FDA8BB4-82D2-4872-3DC5-1BB4914014B1}"/>
          </ac:spMkLst>
        </pc:spChg>
        <pc:picChg chg="add mod modCrop">
          <ac:chgData name="Jonathan Horton" userId="S::jhort062@uottawa.ca::180999ea-e7b2-4575-b20f-f7876fe19be6" providerId="AD" clId="Web-{92055F69-7555-40ED-A1AF-FA03B6D9ADE8}" dt="2024-04-04T03:02:02.565" v="40" actId="14100"/>
          <ac:picMkLst>
            <pc:docMk/>
            <pc:sldMk cId="559945555" sldId="279"/>
            <ac:picMk id="2" creationId="{EFCD2609-0FA4-C0EB-1F7D-54D868756669}"/>
          </ac:picMkLst>
        </pc:picChg>
        <pc:picChg chg="add mod modCrop">
          <ac:chgData name="Jonathan Horton" userId="S::jhort062@uottawa.ca::180999ea-e7b2-4575-b20f-f7876fe19be6" providerId="AD" clId="Web-{92055F69-7555-40ED-A1AF-FA03B6D9ADE8}" dt="2024-04-04T03:04:07.656" v="57" actId="1076"/>
          <ac:picMkLst>
            <pc:docMk/>
            <pc:sldMk cId="559945555" sldId="279"/>
            <ac:picMk id="3" creationId="{F98E160E-62BB-2793-EEA1-8EFEE2C9A9FB}"/>
          </ac:picMkLst>
        </pc:picChg>
        <pc:picChg chg="mod">
          <ac:chgData name="Jonathan Horton" userId="S::jhort062@uottawa.ca::180999ea-e7b2-4575-b20f-f7876fe19be6" providerId="AD" clId="Web-{92055F69-7555-40ED-A1AF-FA03B6D9ADE8}" dt="2024-04-04T03:00:34.222" v="35" actId="1076"/>
          <ac:picMkLst>
            <pc:docMk/>
            <pc:sldMk cId="559945555" sldId="279"/>
            <ac:picMk id="7" creationId="{06BED637-F8D7-847E-257B-BE9CCA7796BF}"/>
          </ac:picMkLst>
        </pc:picChg>
      </pc:sldChg>
      <pc:sldChg chg="modSp">
        <pc:chgData name="Jonathan Horton" userId="S::jhort062@uottawa.ca::180999ea-e7b2-4575-b20f-f7876fe19be6" providerId="AD" clId="Web-{92055F69-7555-40ED-A1AF-FA03B6D9ADE8}" dt="2024-04-04T03:08:23.621" v="226" actId="20577"/>
        <pc:sldMkLst>
          <pc:docMk/>
          <pc:sldMk cId="725117640" sldId="281"/>
        </pc:sldMkLst>
        <pc:spChg chg="mod">
          <ac:chgData name="Jonathan Horton" userId="S::jhort062@uottawa.ca::180999ea-e7b2-4575-b20f-f7876fe19be6" providerId="AD" clId="Web-{92055F69-7555-40ED-A1AF-FA03B6D9ADE8}" dt="2024-04-04T03:08:23.621" v="226" actId="20577"/>
          <ac:spMkLst>
            <pc:docMk/>
            <pc:sldMk cId="725117640" sldId="281"/>
            <ac:spMk id="5" creationId="{8E3DAEA3-0D17-2DC7-9BE8-5FF78983E011}"/>
          </ac:spMkLst>
        </pc:spChg>
        <pc:picChg chg="mod">
          <ac:chgData name="Jonathan Horton" userId="S::jhort062@uottawa.ca::180999ea-e7b2-4575-b20f-f7876fe19be6" providerId="AD" clId="Web-{92055F69-7555-40ED-A1AF-FA03B6D9ADE8}" dt="2024-04-04T03:07:06.372" v="121" actId="14100"/>
          <ac:picMkLst>
            <pc:docMk/>
            <pc:sldMk cId="725117640" sldId="281"/>
            <ac:picMk id="8" creationId="{1F3078D5-065A-7936-0DA3-62308F013361}"/>
          </ac:picMkLst>
        </pc:picChg>
      </pc:sldChg>
      <pc:sldChg chg="delSp add mod replId modShow">
        <pc:chgData name="Jonathan Horton" userId="S::jhort062@uottawa.ca::180999ea-e7b2-4575-b20f-f7876fe19be6" providerId="AD" clId="Web-{92055F69-7555-40ED-A1AF-FA03B6D9ADE8}" dt="2024-04-04T03:34:13.286" v="242"/>
        <pc:sldMkLst>
          <pc:docMk/>
          <pc:sldMk cId="192906947" sldId="283"/>
        </pc:sldMkLst>
        <pc:picChg chg="del">
          <ac:chgData name="Jonathan Horton" userId="S::jhort062@uottawa.ca::180999ea-e7b2-4575-b20f-f7876fe19be6" providerId="AD" clId="Web-{92055F69-7555-40ED-A1AF-FA03B6D9ADE8}" dt="2024-04-04T03:33:25.692" v="241"/>
          <ac:picMkLst>
            <pc:docMk/>
            <pc:sldMk cId="192906947" sldId="283"/>
            <ac:picMk id="6" creationId="{58AA9B32-9165-F093-B503-5AEEAC99F5AA}"/>
          </ac:picMkLst>
        </pc:picChg>
      </pc:sldChg>
    </pc:docChg>
  </pc:docChgLst>
  <pc:docChgLst>
    <pc:chgData name="Kristina Prasad" userId="S::kpras039@uottawa.ca::df32eba0-1e41-45e6-9ac7-e3fdc52a8e5d" providerId="AD" clId="Web-{6BD35E7E-5A5A-60B9-BCB4-A82473C0AC65}"/>
    <pc:docChg chg="addSld modSld">
      <pc:chgData name="Kristina Prasad" userId="S::kpras039@uottawa.ca::df32eba0-1e41-45e6-9ac7-e3fdc52a8e5d" providerId="AD" clId="Web-{6BD35E7E-5A5A-60B9-BCB4-A82473C0AC65}" dt="2024-04-04T01:04:30.330" v="8"/>
      <pc:docMkLst>
        <pc:docMk/>
      </pc:docMkLst>
      <pc:sldChg chg="new">
        <pc:chgData name="Kristina Prasad" userId="S::kpras039@uottawa.ca::df32eba0-1e41-45e6-9ac7-e3fdc52a8e5d" providerId="AD" clId="Web-{6BD35E7E-5A5A-60B9-BCB4-A82473C0AC65}" dt="2024-04-04T01:02:35.563" v="0"/>
        <pc:sldMkLst>
          <pc:docMk/>
          <pc:sldMk cId="2901294746" sldId="276"/>
        </pc:sldMkLst>
      </pc:sldChg>
      <pc:sldChg chg="new">
        <pc:chgData name="Kristina Prasad" userId="S::kpras039@uottawa.ca::df32eba0-1e41-45e6-9ac7-e3fdc52a8e5d" providerId="AD" clId="Web-{6BD35E7E-5A5A-60B9-BCB4-A82473C0AC65}" dt="2024-04-04T01:03:23.517" v="1"/>
        <pc:sldMkLst>
          <pc:docMk/>
          <pc:sldMk cId="3576636688" sldId="277"/>
        </pc:sldMkLst>
      </pc:sldChg>
      <pc:sldChg chg="new">
        <pc:chgData name="Kristina Prasad" userId="S::kpras039@uottawa.ca::df32eba0-1e41-45e6-9ac7-e3fdc52a8e5d" providerId="AD" clId="Web-{6BD35E7E-5A5A-60B9-BCB4-A82473C0AC65}" dt="2024-04-04T01:03:28.157" v="2"/>
        <pc:sldMkLst>
          <pc:docMk/>
          <pc:sldMk cId="2698144032" sldId="278"/>
        </pc:sldMkLst>
      </pc:sldChg>
      <pc:sldChg chg="new">
        <pc:chgData name="Kristina Prasad" userId="S::kpras039@uottawa.ca::df32eba0-1e41-45e6-9ac7-e3fdc52a8e5d" providerId="AD" clId="Web-{6BD35E7E-5A5A-60B9-BCB4-A82473C0AC65}" dt="2024-04-04T01:03:32.361" v="3"/>
        <pc:sldMkLst>
          <pc:docMk/>
          <pc:sldMk cId="559945555" sldId="279"/>
        </pc:sldMkLst>
      </pc:sldChg>
      <pc:sldChg chg="new">
        <pc:chgData name="Kristina Prasad" userId="S::kpras039@uottawa.ca::df32eba0-1e41-45e6-9ac7-e3fdc52a8e5d" providerId="AD" clId="Web-{6BD35E7E-5A5A-60B9-BCB4-A82473C0AC65}" dt="2024-04-04T01:03:37.954" v="4"/>
        <pc:sldMkLst>
          <pc:docMk/>
          <pc:sldMk cId="332231916" sldId="280"/>
        </pc:sldMkLst>
      </pc:sldChg>
      <pc:sldChg chg="new">
        <pc:chgData name="Kristina Prasad" userId="S::kpras039@uottawa.ca::df32eba0-1e41-45e6-9ac7-e3fdc52a8e5d" providerId="AD" clId="Web-{6BD35E7E-5A5A-60B9-BCB4-A82473C0AC65}" dt="2024-04-04T01:03:42.298" v="5"/>
        <pc:sldMkLst>
          <pc:docMk/>
          <pc:sldMk cId="725117640" sldId="281"/>
        </pc:sldMkLst>
      </pc:sldChg>
      <pc:sldChg chg="delSp new">
        <pc:chgData name="Kristina Prasad" userId="S::kpras039@uottawa.ca::df32eba0-1e41-45e6-9ac7-e3fdc52a8e5d" providerId="AD" clId="Web-{6BD35E7E-5A5A-60B9-BCB4-A82473C0AC65}" dt="2024-04-04T01:04:30.330" v="8"/>
        <pc:sldMkLst>
          <pc:docMk/>
          <pc:sldMk cId="1352957853" sldId="282"/>
        </pc:sldMkLst>
        <pc:spChg chg="del">
          <ac:chgData name="Kristina Prasad" userId="S::kpras039@uottawa.ca::df32eba0-1e41-45e6-9ac7-e3fdc52a8e5d" providerId="AD" clId="Web-{6BD35E7E-5A5A-60B9-BCB4-A82473C0AC65}" dt="2024-04-04T01:04:30.330" v="8"/>
          <ac:spMkLst>
            <pc:docMk/>
            <pc:sldMk cId="1352957853" sldId="282"/>
            <ac:spMk id="2" creationId="{71608D90-026C-FD67-3ED7-69839F0CAB16}"/>
          </ac:spMkLst>
        </pc:spChg>
        <pc:spChg chg="del">
          <ac:chgData name="Kristina Prasad" userId="S::kpras039@uottawa.ca::df32eba0-1e41-45e6-9ac7-e3fdc52a8e5d" providerId="AD" clId="Web-{6BD35E7E-5A5A-60B9-BCB4-A82473C0AC65}" dt="2024-04-04T01:04:30.330" v="7"/>
          <ac:spMkLst>
            <pc:docMk/>
            <pc:sldMk cId="1352957853" sldId="282"/>
            <ac:spMk id="3" creationId="{9C1F6F39-1183-A283-0023-512D7FE029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1BB15-DE40-F842-8059-510BF077C15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442AD-E810-5C4F-BBB9-F00611DA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A96726-B0E5-5C4D-84CE-D53510198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91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COUVERTURE (option 3)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COVER PAGE (option 3)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0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1" name="Picture 10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9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1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2" name="Picture 11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0292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0292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1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2" name="Picture 11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2750" y="692696"/>
            <a:ext cx="7774632" cy="864096"/>
          </a:xfrm>
        </p:spPr>
        <p:txBody>
          <a:bodyPr/>
          <a:lstStyle/>
          <a:p>
            <a:endParaRPr lang="en-US" b="1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772400" cy="3753544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8" name="Picture 17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11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1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2" name="Picture 11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2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3" name="Picture 12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pic>
        <p:nvPicPr>
          <p:cNvPr id="9" name="Picture 8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4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5" name="Picture 14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0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1" name="Picture 10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1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9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0" name="Picture 9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title</a:t>
            </a:r>
            <a:r>
              <a:rPr lang="fr-CA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4665"/>
            <a:ext cx="5111750" cy="54726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text</a:t>
            </a:r>
            <a:r>
              <a:rPr lang="fr-CA"/>
              <a:t> styles</a:t>
            </a:r>
          </a:p>
          <a:p>
            <a:pPr lvl="1"/>
            <a:r>
              <a:rPr lang="fr-CA"/>
              <a:t>Second </a:t>
            </a:r>
            <a:r>
              <a:rPr lang="fr-CA" err="1"/>
              <a:t>level</a:t>
            </a:r>
            <a:endParaRPr lang="fr-CA"/>
          </a:p>
          <a:p>
            <a:pPr lvl="2"/>
            <a:r>
              <a:rPr lang="fr-CA" err="1"/>
              <a:t>Third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3"/>
            <a:r>
              <a:rPr lang="fr-CA" err="1"/>
              <a:t>Fourth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4"/>
            <a:r>
              <a:rPr lang="fr-CA" err="1"/>
              <a:t>Fifth</a:t>
            </a:r>
            <a:r>
              <a:rPr lang="fr-CA"/>
              <a:t> </a:t>
            </a:r>
            <a:r>
              <a:rPr lang="fr-CA" err="1"/>
              <a:t>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7"/>
            <a:ext cx="3008313" cy="41044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2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3" name="Picture 12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0242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2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3" name="Picture 12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</a:t>
            </a:r>
            <a:r>
              <a:rPr lang="fr-CA" err="1"/>
              <a:t>add</a:t>
            </a:r>
            <a:r>
              <a:rPr lang="fr-CA"/>
              <a:t> </a:t>
            </a:r>
            <a:r>
              <a:rPr lang="fr-CA" err="1"/>
              <a:t>title</a:t>
            </a:r>
            <a:r>
              <a:rPr lang="fr-CA"/>
              <a:t> </a:t>
            </a:r>
            <a:r>
              <a:rPr lang="fr-CA" err="1"/>
              <a:t>here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</a:t>
            </a:r>
            <a:r>
              <a:rPr lang="fr-CA" err="1"/>
              <a:t>add</a:t>
            </a:r>
            <a:r>
              <a:rPr lang="fr-CA"/>
              <a:t> content </a:t>
            </a:r>
            <a:r>
              <a:rPr lang="fr-CA" err="1"/>
              <a:t>here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Verdana"/>
          <a:ea typeface="ＭＳ Ｐゴシック" charset="0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ydayrecycler.com/reduce-reuse-recyc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pulationeducation.org/what-is-a-life-cycle-analysis-and-why-is-it-usefu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clingnews.com/features/how-are-bicycles-made-from-mine-to-marke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smartsign.com/recycle-labels/recycle-metal-label/sku-s-499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ampmajobikes.com/en/custom-bicycle-manufacturing-proc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ttawavelooutaouais.com/2018/08/12/university-of-ottawa-bike-co-op-how-to-get-there-from-the-main-campus/" TargetMode="External"/><Relationship Id="rId2" Type="http://schemas.openxmlformats.org/officeDocument/2006/relationships/hyperlink" Target="https://blog.intekfreight-logistics.com/freight-shipping-op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martsign.com/recycle-labels/recycle-metal-label/sku-s-499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BK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" name="Footer Placeholder 6"/>
          <p:cNvSpPr txBox="1">
            <a:spLocks noChangeArrowheads="1"/>
          </p:cNvSpPr>
          <p:nvPr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chemeClr val="bg1"/>
                </a:solidFill>
              </a:rPr>
              <a:t>uOttawa.ca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63688" y="2852936"/>
            <a:ext cx="7380312" cy="1224136"/>
          </a:xfrm>
          <a:prstGeom prst="rect">
            <a:avLst/>
          </a:prstGeom>
          <a:solidFill>
            <a:srgbClr val="3B373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763688" y="4149080"/>
            <a:ext cx="7380312" cy="321320"/>
          </a:xfrm>
          <a:prstGeom prst="rect">
            <a:avLst/>
          </a:prstGeom>
          <a:solidFill>
            <a:srgbClr val="3B373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872208" y="2852936"/>
            <a:ext cx="71642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Life Cycle Analysis: Inclusive Bike</a:t>
            </a:r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1872208" y="3573016"/>
            <a:ext cx="716428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GNG5140 – Engineering Design</a:t>
            </a: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1872208" y="4149080"/>
            <a:ext cx="7164288" cy="3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Presented by: Jonathan Horton, </a:t>
            </a:r>
            <a:r>
              <a:rPr lang="en-US" sz="1200">
                <a:solidFill>
                  <a:schemeClr val="bg1"/>
                </a:solidFill>
                <a:ea typeface="Verdana"/>
                <a:cs typeface="Arial"/>
              </a:rPr>
              <a:t>Sachin </a:t>
            </a:r>
            <a:r>
              <a:rPr lang="en-US" sz="1200" err="1">
                <a:solidFill>
                  <a:schemeClr val="bg1"/>
                </a:solidFill>
                <a:ea typeface="Verdana"/>
                <a:cs typeface="Arial"/>
              </a:rPr>
              <a:t>Kasbekar</a:t>
            </a:r>
            <a:r>
              <a:rPr lang="en-US" sz="1200">
                <a:solidFill>
                  <a:schemeClr val="bg1"/>
                </a:solidFill>
                <a:ea typeface="Verdana"/>
                <a:cs typeface="Arial"/>
              </a:rPr>
              <a:t>, Gaurang Lele, Kristina Prasad, Raghav Kaushik </a:t>
            </a:r>
            <a:r>
              <a:rPr lang="en-US" sz="1200" err="1">
                <a:solidFill>
                  <a:schemeClr val="bg1"/>
                </a:solidFill>
                <a:ea typeface="Verdana"/>
                <a:cs typeface="Arial"/>
              </a:rPr>
              <a:t>Vagata</a:t>
            </a:r>
            <a:r>
              <a:rPr lang="en-US" sz="1200">
                <a:solidFill>
                  <a:schemeClr val="bg1"/>
                </a:solidFill>
                <a:ea typeface="Verdana"/>
                <a:cs typeface="Arial"/>
              </a:rPr>
              <a:t> Umesh</a:t>
            </a:r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6643" y="-1866"/>
            <a:ext cx="9165584" cy="6656791"/>
            <a:chOff x="-6643" y="-1866"/>
            <a:chExt cx="9165584" cy="665679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-6643" y="5661248"/>
              <a:ext cx="9165584" cy="993677"/>
            </a:xfrm>
            <a:prstGeom prst="rect">
              <a:avLst/>
            </a:prstGeom>
            <a:solidFill>
              <a:srgbClr val="3B373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10" charset="0"/>
                </a:rPr>
                <a:t> </a:t>
              </a:r>
            </a:p>
          </p:txBody>
        </p:sp>
        <p:pic>
          <p:nvPicPr>
            <p:cNvPr id="26" name="Picture 25" descr="uOttawa_HOR_WH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600" y="5949280"/>
              <a:ext cx="1693389" cy="452922"/>
            </a:xfrm>
            <a:prstGeom prst="rect">
              <a:avLst/>
            </a:prstGeom>
          </p:spPr>
        </p:pic>
        <p:pic>
          <p:nvPicPr>
            <p:cNvPr id="27" name="Picture 26" descr="to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866"/>
              <a:ext cx="9144002" cy="384305"/>
            </a:xfrm>
            <a:prstGeom prst="rect">
              <a:avLst/>
            </a:prstGeom>
          </p:spPr>
        </p:pic>
        <p:sp>
          <p:nvSpPr>
            <p:cNvPr id="33" name="Footer Placeholder 6"/>
            <p:cNvSpPr txBox="1">
              <a:spLocks noChangeArrowheads="1"/>
            </p:cNvSpPr>
            <p:nvPr/>
          </p:nvSpPr>
          <p:spPr bwMode="auto">
            <a:xfrm>
              <a:off x="179512" y="6152115"/>
              <a:ext cx="453650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A69C95"/>
                  </a:solidFill>
                  <a:latin typeface="Verdana" charset="0"/>
                  <a:ea typeface="ＭＳ Ｐゴシック" charset="0"/>
                  <a:cs typeface="Verdana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/>
              <a:r>
                <a:rPr lang="en-US" err="1">
                  <a:solidFill>
                    <a:schemeClr val="bg1"/>
                  </a:solidFill>
                </a:rPr>
                <a:t>uOttawa.ca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8" name="Footer Placeholder 6"/>
          <p:cNvSpPr txBox="1">
            <a:spLocks noChangeArrowheads="1"/>
          </p:cNvSpPr>
          <p:nvPr/>
        </p:nvSpPr>
        <p:spPr bwMode="auto">
          <a:xfrm>
            <a:off x="179512" y="5753851"/>
            <a:ext cx="64087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50" err="1">
                <a:solidFill>
                  <a:schemeClr val="bg1"/>
                </a:solidFill>
                <a:latin typeface="Verdana"/>
                <a:ea typeface="ＭＳ Ｐゴシック"/>
              </a:rPr>
              <a:t>Faculté</a:t>
            </a:r>
            <a:r>
              <a:rPr lang="en-US" sz="1450">
                <a:solidFill>
                  <a:schemeClr val="bg1"/>
                </a:solidFill>
                <a:latin typeface="Verdana"/>
                <a:ea typeface="ＭＳ Ｐゴシック"/>
              </a:rPr>
              <a:t> de Génie |  Faculty of Engineering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688352" y="2852936"/>
            <a:ext cx="78511" cy="1224136"/>
          </a:xfrm>
          <a:prstGeom prst="rect">
            <a:avLst/>
          </a:prstGeom>
          <a:solidFill>
            <a:srgbClr val="009D9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88353" y="4149080"/>
            <a:ext cx="78510" cy="321320"/>
          </a:xfrm>
          <a:prstGeom prst="rect">
            <a:avLst/>
          </a:prstGeom>
          <a:solidFill>
            <a:srgbClr val="009D9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A69C95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0DE69-1ABD-9B72-3C2E-AA1A612CB712}"/>
              </a:ext>
            </a:extLst>
          </p:cNvPr>
          <p:cNvSpPr txBox="1"/>
          <p:nvPr/>
        </p:nvSpPr>
        <p:spPr>
          <a:xfrm>
            <a:off x="647564" y="2564904"/>
            <a:ext cx="78488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>
                <a:solidFill>
                  <a:srgbClr val="8F00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 FOR YOUR ATTENTION!</a:t>
            </a:r>
          </a:p>
          <a:p>
            <a:pPr algn="ctr"/>
            <a:endParaRPr lang="en-CA" sz="2800" b="1">
              <a:solidFill>
                <a:srgbClr val="8F001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CA" sz="1800" b="1">
                <a:solidFill>
                  <a:srgbClr val="8F00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5295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An Overview</a:t>
            </a:r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dirty="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2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6" name="Picture 5" descr="A diagram of a recycling process&#10;&#10;Description automatically generated">
            <a:extLst>
              <a:ext uri="{FF2B5EF4-FFF2-40B4-BE49-F238E27FC236}">
                <a16:creationId xmlns:a16="http://schemas.microsoft.com/office/drawing/2014/main" id="{58AA9B32-9165-F093-B503-5AEEAC99F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13"/>
          <a:stretch/>
        </p:blipFill>
        <p:spPr>
          <a:xfrm>
            <a:off x="1" y="2103561"/>
            <a:ext cx="9144000" cy="374651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98A17A-32BA-FFDE-A40B-0E96F4D13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6" y="1710063"/>
            <a:ext cx="8660885" cy="3744289"/>
          </a:xfrm>
        </p:spPr>
        <p:txBody>
          <a:bodyPr/>
          <a:lstStyle/>
          <a:p>
            <a:r>
              <a:rPr lang="en-US">
                <a:ea typeface="ＭＳ Ｐゴシック"/>
              </a:rPr>
              <a:t>Our product is made out of </a:t>
            </a:r>
            <a:r>
              <a:rPr lang="en-US" b="1" u="sng">
                <a:ea typeface="ＭＳ Ｐゴシック"/>
              </a:rPr>
              <a:t>repurposed materials</a:t>
            </a:r>
            <a:r>
              <a:rPr lang="en-US" b="1">
                <a:ea typeface="ＭＳ Ｐゴシック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7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An Overview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3753544"/>
          </a:xfrm>
        </p:spPr>
        <p:txBody>
          <a:bodyPr/>
          <a:lstStyle/>
          <a:p>
            <a:r>
              <a:rPr lang="en-US">
                <a:ea typeface="ＭＳ Ｐゴシック"/>
              </a:rPr>
              <a:t>Sustainable product development is the design and development of products that have a minimal impact on the environment*</a:t>
            </a:r>
          </a:p>
          <a:p>
            <a:pPr algn="just"/>
            <a:r>
              <a:rPr lang="en-US">
                <a:ea typeface="ＭＳ Ｐゴシック"/>
              </a:rPr>
              <a:t>Requires a holistic perspective that analyzes the total product development and life cycle of a product using Life Cycle Assessment (LCA) Analysis*</a:t>
            </a:r>
          </a:p>
          <a:p>
            <a:r>
              <a:rPr lang="en-US">
                <a:ea typeface="ＭＳ Ｐゴシック"/>
              </a:rPr>
              <a:t>Our product can be made out of </a:t>
            </a:r>
            <a:r>
              <a:rPr lang="en-US" b="1">
                <a:ea typeface="ＭＳ Ｐゴシック"/>
              </a:rPr>
              <a:t>repurposed materials</a:t>
            </a:r>
          </a:p>
          <a:p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dirty="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3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93225-4140-6411-E683-823FD02D1CEE}"/>
              </a:ext>
            </a:extLst>
          </p:cNvPr>
          <p:cNvSpPr txBox="1"/>
          <p:nvPr/>
        </p:nvSpPr>
        <p:spPr>
          <a:xfrm>
            <a:off x="391073" y="5665711"/>
            <a:ext cx="676875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200"/>
              <a:t>*Professor David Bruce. Lecture 7. Design for Sustainability.</a:t>
            </a:r>
          </a:p>
          <a:p>
            <a:r>
              <a:rPr lang="en-CA" sz="1200">
                <a:latin typeface="Times"/>
                <a:ea typeface="ＭＳ Ｐゴシック"/>
              </a:rPr>
              <a:t>Image source: </a:t>
            </a:r>
            <a:r>
              <a:rPr lang="en-CA" sz="1200">
                <a:latin typeface="Times"/>
                <a:ea typeface="ＭＳ Ｐゴシック"/>
                <a:cs typeface="Times"/>
                <a:hlinkClick r:id="rId3"/>
              </a:rPr>
              <a:t>https://everydayrecycler.com/reduce-reuse-recycle/</a:t>
            </a:r>
            <a:endParaRPr lang="en-CA" sz="120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290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4831E3-F82D-87AE-8D71-E217A748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550224" cy="989441"/>
          </a:xfrm>
        </p:spPr>
        <p:txBody>
          <a:bodyPr/>
          <a:lstStyle/>
          <a:p>
            <a:pPr algn="ctr"/>
            <a:r>
              <a:rPr lang="en-CA"/>
              <a:t>Life Cycle Analysis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94A3004D-78DE-9C85-AA0B-96BC90107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301082"/>
            <a:ext cx="5063113" cy="4255836"/>
          </a:xfr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C0F6293-AA5C-3EA7-9826-8CE0CF6F2E66}"/>
              </a:ext>
            </a:extLst>
          </p:cNvPr>
          <p:cNvSpPr txBox="1">
            <a:spLocks/>
          </p:cNvSpPr>
          <p:nvPr/>
        </p:nvSpPr>
        <p:spPr>
          <a:xfrm>
            <a:off x="323528" y="5661248"/>
            <a:ext cx="63463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/>
              <a:t>Image source </a:t>
            </a:r>
            <a:r>
              <a:rPr lang="en-US" sz="12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https://populationeducation.org/what-is-a-life-cycle-analysis-and-why-is-it-useful</a:t>
            </a:r>
            <a:r>
              <a:rPr lang="en-US" sz="120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9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0A0D87-3C4C-81C8-A4D7-FFE197F5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39" y="349816"/>
            <a:ext cx="7334200" cy="1191667"/>
          </a:xfrm>
        </p:spPr>
        <p:txBody>
          <a:bodyPr/>
          <a:lstStyle/>
          <a:p>
            <a:pPr algn="ctr"/>
            <a:r>
              <a:rPr lang="en-CA"/>
              <a:t>1. Material Extraction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46AEF-ABC3-6461-9901-898BD6317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9" y="1830182"/>
            <a:ext cx="3296004" cy="3174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0CAC3-78F8-53E8-EDA6-00AA46E172B3}"/>
              </a:ext>
            </a:extLst>
          </p:cNvPr>
          <p:cNvSpPr txBox="1"/>
          <p:nvPr/>
        </p:nvSpPr>
        <p:spPr>
          <a:xfrm>
            <a:off x="467544" y="5414038"/>
            <a:ext cx="640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/>
              <a:t>Images</a:t>
            </a:r>
          </a:p>
          <a:p>
            <a:pPr algn="l"/>
            <a:r>
              <a:rPr lang="en-US" sz="120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https://www.cyclingnews.com/features/</a:t>
            </a:r>
            <a:r>
              <a:rPr lang="en-US" sz="12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how-are-bicycles-made-from-mine-to-market</a:t>
            </a:r>
            <a:r>
              <a:rPr lang="en-US" sz="120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200">
              <a:solidFill>
                <a:schemeClr val="tx1"/>
              </a:solidFill>
            </a:endParaRPr>
          </a:p>
          <a:p>
            <a:pPr algn="l"/>
            <a:r>
              <a:rPr lang="en-CA" sz="120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https://www.smartsign.com/recycle-labels/recycle-metal-label/sku-s-4991</a:t>
            </a:r>
            <a:endParaRPr lang="en-CA" sz="1200">
              <a:solidFill>
                <a:srgbClr val="0070C0"/>
              </a:solidFill>
            </a:endParaRPr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771F8129-EA4A-3D52-5908-8D272DBF5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067944" y="1845491"/>
            <a:ext cx="4774572" cy="3158825"/>
          </a:xfrm>
        </p:spPr>
      </p:pic>
    </p:spTree>
    <p:extLst>
      <p:ext uri="{BB962C8B-B14F-4D97-AF65-F5344CB8AC3E}">
        <p14:creationId xmlns:p14="http://schemas.microsoft.com/office/powerpoint/2010/main" val="357663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F5CFC-FADE-B384-FB48-A16CB4F4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7982272" cy="1574056"/>
          </a:xfrm>
        </p:spPr>
        <p:txBody>
          <a:bodyPr/>
          <a:lstStyle/>
          <a:p>
            <a:pPr algn="ctr"/>
            <a:r>
              <a:rPr lang="en-CA"/>
              <a:t>2.Manufacturing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7602F8E-A072-8A81-CFC2-BF0B4B1B5AF2}"/>
              </a:ext>
            </a:extLst>
          </p:cNvPr>
          <p:cNvSpPr txBox="1">
            <a:spLocks/>
          </p:cNvSpPr>
          <p:nvPr/>
        </p:nvSpPr>
        <p:spPr>
          <a:xfrm>
            <a:off x="539552" y="5689442"/>
            <a:ext cx="5842992" cy="4335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/>
              <a:t>Right image: </a:t>
            </a:r>
            <a:r>
              <a:rPr lang="en-US" sz="120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https://campmajobikes.com/en/custom-bicycle-manufacturing-process/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94BC7DB-8FDD-AA20-2301-122EB71855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223205"/>
            <a:ext cx="499925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ea typeface="ＭＳ Ｐゴシック"/>
              </a:rPr>
              <a:t>Design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ea typeface="ＭＳ Ｐゴシック"/>
              </a:rPr>
              <a:t>Cutting of the tubes</a:t>
            </a:r>
            <a:endParaRPr lang="en-US" altLang="en-US" b="0" i="0" u="none" strike="noStrike" cap="none" normalizeH="0" baseline="0">
              <a:ln>
                <a:noFill/>
              </a:ln>
              <a:effectLst/>
              <a:ea typeface="ＭＳ Ｐゴシック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ea typeface="ＭＳ Ｐゴシック"/>
              </a:rPr>
              <a:t>CNC machining</a:t>
            </a:r>
            <a:endParaRPr lang="en-US" altLang="en-US" b="0" i="0" u="none" strike="noStrike" cap="none" normalizeH="0" baseline="0">
              <a:ln>
                <a:noFill/>
              </a:ln>
              <a:effectLst/>
              <a:ea typeface="ＭＳ Ｐゴシック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ea typeface="ＭＳ Ｐゴシック"/>
              </a:rPr>
              <a:t>Welding</a:t>
            </a:r>
            <a:endParaRPr lang="en-US" altLang="en-US" b="0" i="0" u="none" strike="noStrike" cap="none" normalizeH="0" baseline="0">
              <a:ln>
                <a:noFill/>
              </a:ln>
              <a:effectLst/>
              <a:ea typeface="ＭＳ Ｐゴシック"/>
            </a:endParaRPr>
          </a:p>
          <a:p>
            <a:pPr marL="51435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>
                <a:ea typeface="ＭＳ Ｐゴシック"/>
              </a:rPr>
              <a:t>Painting</a:t>
            </a:r>
            <a:endParaRPr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ＭＳ Ｐゴシック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>
                <a:ea typeface="ＭＳ Ｐゴシック"/>
              </a:rPr>
              <a:t>Floor and ramp acquisition/manufacturing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ea typeface="ＭＳ Ｐゴシック"/>
              </a:rPr>
              <a:t>Electronics </a:t>
            </a:r>
            <a:r>
              <a:rPr lang="en-US" altLang="en-US">
                <a:ea typeface="ＭＳ Ｐゴシック"/>
              </a:rPr>
              <a:t>acquisition/manufacturing</a:t>
            </a:r>
            <a:endParaRPr lang="en-US" altLang="en-US" b="0" i="0" u="none" strike="noStrike" cap="none" normalizeH="0" baseline="0">
              <a:ln>
                <a:noFill/>
              </a:ln>
              <a:effectLst/>
              <a:ea typeface="ＭＳ Ｐゴシック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>
                <a:ea typeface="ＭＳ Ｐゴシック"/>
              </a:rPr>
              <a:t>Shipping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0E299-3BB9-75BC-B529-5A11FD649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836" y="1419447"/>
            <a:ext cx="1944875" cy="2017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8C3B4-CC5B-DB27-2CFC-CD10A0219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239" y="1418247"/>
            <a:ext cx="2218006" cy="2957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D2D3E-A7C4-66C1-6D02-E35C7489D72E}"/>
              </a:ext>
            </a:extLst>
          </p:cNvPr>
          <p:cNvSpPr txBox="1"/>
          <p:nvPr/>
        </p:nvSpPr>
        <p:spPr>
          <a:xfrm>
            <a:off x="1139588" y="4817658"/>
            <a:ext cx="73834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2000">
                <a:latin typeface="Times"/>
                <a:ea typeface="ＭＳ Ｐゴシック"/>
                <a:cs typeface="Times"/>
              </a:rPr>
              <a:t>We could also work with local </a:t>
            </a:r>
            <a:r>
              <a:rPr lang="en-CA" sz="2000" b="1">
                <a:latin typeface="Times"/>
                <a:ea typeface="ＭＳ Ｐゴシック"/>
                <a:cs typeface="Times"/>
              </a:rPr>
              <a:t>bike shops/coops to reuse parts</a:t>
            </a:r>
            <a:r>
              <a:rPr lang="en-CA" sz="2000">
                <a:latin typeface="Times"/>
                <a:ea typeface="ＭＳ Ｐゴシック"/>
                <a:cs typeface="Times"/>
              </a:rPr>
              <a:t> and have them manufactured </a:t>
            </a:r>
            <a:r>
              <a:rPr lang="en-CA" sz="2000" b="1">
                <a:latin typeface="Times"/>
                <a:ea typeface="ＭＳ Ｐゴシック"/>
                <a:cs typeface="Times"/>
              </a:rPr>
              <a:t>locally </a:t>
            </a:r>
            <a:r>
              <a:rPr lang="en-CA" sz="2000">
                <a:latin typeface="Times"/>
                <a:ea typeface="ＭＳ Ｐゴシック"/>
                <a:cs typeface="Times"/>
              </a:rPr>
              <a:t>at a shop with welding equipment.</a:t>
            </a:r>
            <a:endParaRPr lang="en-US" sz="2000">
              <a:latin typeface="Times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9814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2CF5F6-2C84-7863-2CE4-3AEE3A08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31" y="493126"/>
            <a:ext cx="7478216" cy="720080"/>
          </a:xfrm>
        </p:spPr>
        <p:txBody>
          <a:bodyPr/>
          <a:lstStyle/>
          <a:p>
            <a:pPr algn="ctr"/>
            <a:r>
              <a:rPr lang="en-CA"/>
              <a:t>3. Distribution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25B962-1C54-8601-8038-8BC830C82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52" y="1217541"/>
            <a:ext cx="8784975" cy="2592657"/>
          </a:xfrm>
        </p:spPr>
        <p:txBody>
          <a:bodyPr/>
          <a:lstStyle/>
          <a:p>
            <a:pPr marL="0" indent="0" algn="ctr">
              <a:buNone/>
            </a:pPr>
            <a:r>
              <a:rPr lang="en-CA" sz="1800">
                <a:ea typeface="ＭＳ Ｐゴシック"/>
              </a:rPr>
              <a:t>The trailer can be distributed by cargo ships and trucks in boxes in parts and assembled by the final user with the guidance of the manual.</a:t>
            </a:r>
          </a:p>
          <a:p>
            <a:pPr marL="0" indent="0" algn="ctr">
              <a:buNone/>
            </a:pPr>
            <a:endParaRPr lang="en-CA" sz="1800"/>
          </a:p>
          <a:p>
            <a:pPr marL="0" indent="0" algn="ctr">
              <a:buNone/>
            </a:pPr>
            <a:r>
              <a:rPr lang="en-CA" sz="1800">
                <a:ea typeface="ＭＳ Ｐゴシック"/>
              </a:rPr>
              <a:t>Work with </a:t>
            </a:r>
            <a:r>
              <a:rPr lang="en-CA" sz="1800" b="1">
                <a:ea typeface="ＭＳ Ｐゴシック"/>
              </a:rPr>
              <a:t>local distributers </a:t>
            </a:r>
            <a:r>
              <a:rPr lang="en-CA" sz="1800">
                <a:ea typeface="ＭＳ Ｐゴシック"/>
              </a:rPr>
              <a:t>if manufactured locally.</a:t>
            </a:r>
            <a:endParaRPr lang="en-CA" sz="18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43D1C66-4C51-FDDB-62A7-AA49CC958279}"/>
              </a:ext>
            </a:extLst>
          </p:cNvPr>
          <p:cNvSpPr txBox="1">
            <a:spLocks/>
          </p:cNvSpPr>
          <p:nvPr/>
        </p:nvSpPr>
        <p:spPr>
          <a:xfrm>
            <a:off x="251520" y="5733256"/>
            <a:ext cx="5758424" cy="151763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>
                <a:latin typeface="Times"/>
                <a:ea typeface="ＭＳ Ｐゴシック"/>
              </a:rPr>
              <a:t>Image sources: </a:t>
            </a:r>
            <a:r>
              <a:rPr lang="en-US" sz="900">
                <a:solidFill>
                  <a:srgbClr val="0070C0"/>
                </a:solidFill>
                <a:latin typeface="Times"/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https://blog.intekfreight-logistics.com/freight-shipping-options</a:t>
            </a:r>
            <a:endParaRPr lang="en-US" sz="900">
              <a:solidFill>
                <a:srgbClr val="0070C0"/>
              </a:solidFill>
              <a:latin typeface="Times"/>
              <a:ea typeface="ＭＳ Ｐゴシック"/>
            </a:endParaRPr>
          </a:p>
          <a:p>
            <a:r>
              <a:rPr lang="en-US" sz="900">
                <a:solidFill>
                  <a:srgbClr val="0070C0"/>
                </a:solidFill>
                <a:latin typeface="Times"/>
                <a:ea typeface="ＭＳ Ｐゴシック"/>
                <a:cs typeface="Times"/>
                <a:hlinkClick r:id="rId3"/>
              </a:rPr>
              <a:t>https://ottawavelooutaouais.com/2018/08/12/university-of-ottawa-bike-co-op-how-to-get-there-from-the-main-campus/</a:t>
            </a:r>
            <a:endParaRPr lang="en-US" sz="1050">
              <a:solidFill>
                <a:srgbClr val="000000"/>
              </a:solidFill>
              <a:cs typeface="Times"/>
            </a:endParaRPr>
          </a:p>
          <a:p>
            <a:endParaRPr lang="en-US" sz="900">
              <a:solidFill>
                <a:srgbClr val="0070C0"/>
              </a:solidFill>
              <a:cs typeface="Time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ED637-F8D7-847E-257B-BE9CCA77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77" y="3234390"/>
            <a:ext cx="4279894" cy="2402191"/>
          </a:xfrm>
          <a:prstGeom prst="rect">
            <a:avLst/>
          </a:prstGeom>
        </p:spPr>
      </p:pic>
      <p:pic>
        <p:nvPicPr>
          <p:cNvPr id="2" name="Picture 1" descr="A glass door with a sign on it&#10;&#10;Description automatically generated">
            <a:extLst>
              <a:ext uri="{FF2B5EF4-FFF2-40B4-BE49-F238E27FC236}">
                <a16:creationId xmlns:a16="http://schemas.microsoft.com/office/drawing/2014/main" id="{EFCD2609-0FA4-C0EB-1F7D-54D8687566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62" t="25436" r="33410" b="60465"/>
          <a:stretch/>
        </p:blipFill>
        <p:spPr>
          <a:xfrm>
            <a:off x="4759165" y="4435430"/>
            <a:ext cx="3862643" cy="1203831"/>
          </a:xfrm>
          <a:prstGeom prst="rect">
            <a:avLst/>
          </a:prstGeom>
        </p:spPr>
      </p:pic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F98E160E-62BB-2793-EEA1-8EFEE2C9A9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610" r="-307" b="-709"/>
          <a:stretch/>
        </p:blipFill>
        <p:spPr>
          <a:xfrm>
            <a:off x="4823853" y="3610285"/>
            <a:ext cx="3735128" cy="743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DA8BB4-82D2-4872-3DC5-1BB4914014B1}"/>
              </a:ext>
            </a:extLst>
          </p:cNvPr>
          <p:cNvSpPr txBox="1"/>
          <p:nvPr/>
        </p:nvSpPr>
        <p:spPr>
          <a:xfrm>
            <a:off x="4761953" y="3227732"/>
            <a:ext cx="35184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imes"/>
                <a:ea typeface="ＭＳ Ｐゴシック"/>
              </a:rPr>
              <a:t>Local welding/bike coop example: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994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6FE0DB-1A1B-2724-DBE8-8B42D70D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54" y="283840"/>
            <a:ext cx="9092972" cy="1048598"/>
          </a:xfrm>
        </p:spPr>
        <p:txBody>
          <a:bodyPr/>
          <a:lstStyle/>
          <a:p>
            <a:pPr algn="ctr"/>
            <a:r>
              <a:rPr lang="en-CA"/>
              <a:t>4. Usage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87F462-8551-8454-B3AA-2DD7DBBC6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93" y="1332439"/>
            <a:ext cx="5994200" cy="4184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CA"/>
              <a:t>The sturdily constructed metal trailer can be used for a prolonged period of time and is easily maintained. The trailer wheels are standard 26” bicycle wheels, which is why they can be easily replaced or repaired in case of need.</a:t>
            </a:r>
          </a:p>
          <a:p>
            <a:pPr marL="0" indent="0" algn="just">
              <a:buNone/>
            </a:pPr>
            <a:r>
              <a:rPr lang="en-CA"/>
              <a:t>The trailer aligns with 3 UN goals:</a:t>
            </a:r>
          </a:p>
          <a:p>
            <a:pPr marL="0" indent="0" algn="just">
              <a:buNone/>
            </a:pPr>
            <a:r>
              <a:rPr lang="en-CA"/>
              <a:t>(1) Goal 3. Good Health and Well-Being</a:t>
            </a:r>
          </a:p>
          <a:p>
            <a:pPr marL="0" indent="0" algn="just">
              <a:buNone/>
            </a:pPr>
            <a:r>
              <a:rPr lang="en-CA"/>
              <a:t>(2) Goal 10. Reduced Inequalities</a:t>
            </a:r>
          </a:p>
          <a:p>
            <a:pPr marL="0" indent="0" algn="just">
              <a:buNone/>
            </a:pPr>
            <a:r>
              <a:rPr lang="en-CA"/>
              <a:t>(3) Goal 11. Sustainable Cities and Communities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1B0CA-D162-F7D8-AEDA-B4E46679B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628800"/>
            <a:ext cx="23217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E43502-97DF-9FEB-1FC2-44AD87AF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5" y="121031"/>
            <a:ext cx="8918376" cy="1286024"/>
          </a:xfrm>
        </p:spPr>
        <p:txBody>
          <a:bodyPr/>
          <a:lstStyle/>
          <a:p>
            <a:pPr algn="ctr"/>
            <a:r>
              <a:rPr lang="en-CA"/>
              <a:t>5. End of life management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3DAEA3-0D17-2DC7-9BE8-5FF78983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5" y="1252422"/>
            <a:ext cx="8918376" cy="4640907"/>
          </a:xfrm>
        </p:spPr>
        <p:txBody>
          <a:bodyPr/>
          <a:lstStyle/>
          <a:p>
            <a:pPr marL="0" indent="0" algn="ctr">
              <a:buNone/>
            </a:pPr>
            <a:r>
              <a:rPr lang="en-CA">
                <a:ea typeface="ＭＳ Ｐゴシック"/>
              </a:rPr>
              <a:t>Most of the trailer is constructed of metal, which means it can be </a:t>
            </a:r>
            <a:r>
              <a:rPr lang="en-CA" b="1">
                <a:ea typeface="ＭＳ Ｐゴシック"/>
              </a:rPr>
              <a:t>recycled </a:t>
            </a:r>
            <a:r>
              <a:rPr lang="en-CA">
                <a:ea typeface="ＭＳ Ｐゴシック"/>
              </a:rPr>
              <a:t>and </a:t>
            </a:r>
            <a:r>
              <a:rPr lang="en-CA" b="1">
                <a:ea typeface="ＭＳ Ｐゴシック"/>
              </a:rPr>
              <a:t>reused</a:t>
            </a:r>
            <a:r>
              <a:rPr lang="en-CA">
                <a:ea typeface="ＭＳ Ｐゴシック"/>
              </a:rPr>
              <a:t>. Wood is </a:t>
            </a:r>
            <a:r>
              <a:rPr lang="en-CA" b="1">
                <a:ea typeface="ＭＳ Ｐゴシック"/>
              </a:rPr>
              <a:t>biodegradable</a:t>
            </a:r>
            <a:r>
              <a:rPr lang="en-CA">
                <a:ea typeface="ＭＳ Ｐゴシック"/>
              </a:rPr>
              <a:t>. For electronics, </a:t>
            </a:r>
            <a:r>
              <a:rPr lang="en-CA" b="1">
                <a:ea typeface="ＭＳ Ｐゴシック"/>
              </a:rPr>
              <a:t>repurposing </a:t>
            </a:r>
            <a:r>
              <a:rPr lang="en-CA">
                <a:ea typeface="ＭＳ Ｐゴシック"/>
              </a:rPr>
              <a:t>light systems from old cars/motorcycles could be an option to reduce footprint.</a:t>
            </a:r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A529-F262-5650-0F83-A7E27128A3D3}"/>
              </a:ext>
            </a:extLst>
          </p:cNvPr>
          <p:cNvSpPr txBox="1"/>
          <p:nvPr/>
        </p:nvSpPr>
        <p:spPr>
          <a:xfrm>
            <a:off x="323528" y="5669777"/>
            <a:ext cx="620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/>
              <a:t>Image source </a:t>
            </a:r>
            <a:r>
              <a:rPr lang="en-CA" sz="120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https://www.smartsign.com/recycle-labels/recycle-metal-label/sku-s-4991</a:t>
            </a:r>
            <a:endParaRPr lang="en-CA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3078D5-065A-7936-0DA3-62308F013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508" y="2523601"/>
            <a:ext cx="3075721" cy="29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17640"/>
      </p:ext>
    </p:extLst>
  </p:cSld>
  <p:clrMapOvr>
    <a:masterClrMapping/>
  </p:clrMapOvr>
</p:sld>
</file>

<file path=ppt/theme/theme1.xml><?xml version="1.0" encoding="utf-8"?>
<a:theme xmlns:a="http://schemas.openxmlformats.org/drawingml/2006/main" name="uOttawa-powerpoint-template">
  <a:themeElements>
    <a:clrScheme name="Garn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arn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Gar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ne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uOttawa-powerpoint-template.pot</Template>
  <Application>Microsoft Office PowerPoint</Application>
  <PresentationFormat>On-screen Show (4:3)</PresentationFormat>
  <Slides>10</Slides>
  <Notes>3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uOttawa-powerpoint-template</vt:lpstr>
      <vt:lpstr>PowerPoint Presentation</vt:lpstr>
      <vt:lpstr>An Overview</vt:lpstr>
      <vt:lpstr>An Overview</vt:lpstr>
      <vt:lpstr>Life Cycle Analysis</vt:lpstr>
      <vt:lpstr>1. Material Extraction</vt:lpstr>
      <vt:lpstr>2.Manufacturing</vt:lpstr>
      <vt:lpstr>3. Distribution</vt:lpstr>
      <vt:lpstr>4. Usage</vt:lpstr>
      <vt:lpstr>5. End of life management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 Surprenant-Kyte</dc:creator>
  <cp:revision>1</cp:revision>
  <cp:lastPrinted>2013-11-28T21:12:25Z</cp:lastPrinted>
  <dcterms:created xsi:type="dcterms:W3CDTF">2010-02-26T18:49:55Z</dcterms:created>
  <dcterms:modified xsi:type="dcterms:W3CDTF">2024-04-04T14:27:46Z</dcterms:modified>
</cp:coreProperties>
</file>