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9003d32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9003d32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881dec2a2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881dec2a2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8612df8d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8612df8d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881dec2a2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881dec2a2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881dec2a2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881dec2a2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881dec2a2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881dec2a2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three - Expensive, complicated steering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Nihola - bulky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Vanraam - difficult to turn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Duet - Wheelchair needs to be removed from the picture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881dec2a2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881dec2a2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881dec2a2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881dec2a2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9003d327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9003d327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2096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THE EQUICYCLE </a:t>
            </a:r>
            <a:endParaRPr sz="30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27439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GNG 5140 - Engineering Design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/>
        </p:nvSpPr>
        <p:spPr>
          <a:xfrm>
            <a:off x="3576725" y="2113250"/>
            <a:ext cx="24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THANK YOU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5635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Engineers At Work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6196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First Year Masters of Engineering students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Raghav Kaushik </a:t>
            </a:r>
            <a:r>
              <a:rPr lang="en-GB" sz="1500"/>
              <a:t>Vagata Umesh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Gaurang Lele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Sachin Kasbekar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Jonathan Horton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Kristina Prasad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350" y="1233600"/>
            <a:ext cx="4229625" cy="30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4315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Strategic Collaboration With Client 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608550" y="1049825"/>
            <a:ext cx="7989900" cy="15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5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client, Justine Boudreau, engaged in discussions with individuals with disabilities. These individuals expressed their desire for leisure bike rides, wanting to enjoy outings with their friends and family.</a:t>
            </a:r>
            <a:endParaRPr sz="15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As per the insights and the requirements shared with us for the final product we have a list of the requirements that we fulfilled for this design.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300" y="2205063"/>
            <a:ext cx="2599526" cy="259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608550" y="2407375"/>
            <a:ext cx="49557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Specific Requirements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en-GB" sz="1500"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carriage that ensures safety and security.</a:t>
            </a:r>
            <a:endParaRPr sz="1500"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en-GB" sz="1500">
                <a:solidFill>
                  <a:srgbClr val="0D0D0D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sturdy and reliable mounting system for the wheelchair.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en-GB" sz="1500">
                <a:solidFill>
                  <a:srgbClr val="0D0D0D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secure and stable connection between the bike and the carriage.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en-GB" sz="1500">
                <a:solidFill>
                  <a:srgbClr val="0D0D0D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comprehensive indicator and braking system.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44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Driven by Purpose</a:t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610850" y="1499125"/>
            <a:ext cx="3752700" cy="26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As engineers, we have the ability to create change in people’s lives.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strive to provide our communities with </a:t>
            </a:r>
            <a:r>
              <a:rPr lang="en-GB" sz="1500"/>
              <a:t>meaningful</a:t>
            </a:r>
            <a:r>
              <a:rPr lang="en-GB" sz="1500"/>
              <a:t> and sustainable solutions.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possess the ability to quickly but </a:t>
            </a:r>
            <a:r>
              <a:rPr lang="en-GB" sz="1500"/>
              <a:t>thoroughly</a:t>
            </a:r>
            <a:r>
              <a:rPr lang="en-GB" sz="1500"/>
              <a:t> come up with solutions which can be implemented.</a:t>
            </a:r>
            <a:endParaRPr sz="1500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375" y="1334125"/>
            <a:ext cx="3950150" cy="29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819150" y="635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Identifying Challenges</a:t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690000" y="1755700"/>
            <a:ext cx="5289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Recreation is crucial for a healthy mind.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Differently abled people are generally unable to enjoy outdoor </a:t>
            </a:r>
            <a:r>
              <a:rPr lang="en-GB" sz="1500"/>
              <a:t>recreation due to their disabilities.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Especially for people who are wheelchair bound.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Cycling boosts your mood and release feel good hormones.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Options in the market are fairly limited. </a:t>
            </a:r>
            <a:endParaRPr sz="1500"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b="0" l="11111" r="0" t="0"/>
          <a:stretch/>
        </p:blipFill>
        <p:spPr>
          <a:xfrm>
            <a:off x="6108750" y="1650675"/>
            <a:ext cx="2438325" cy="265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05350" y="412625"/>
            <a:ext cx="7533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</a:t>
            </a:r>
            <a:r>
              <a:rPr lang="en-GB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GB"/>
              <a:t>Competitors</a:t>
            </a:r>
            <a:r>
              <a:rPr lang="en-GB"/>
              <a:t> 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50" y="1513026"/>
            <a:ext cx="2278748" cy="21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361325" y="3630450"/>
            <a:ext cx="2278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Nihola Flex 2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113" y="1550550"/>
            <a:ext cx="2858949" cy="20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2898075" y="3630450"/>
            <a:ext cx="285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Vanraam VeloPlus </a:t>
            </a:r>
            <a:endParaRPr sz="1600"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968" y="1659538"/>
            <a:ext cx="2778707" cy="18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6014950" y="3484750"/>
            <a:ext cx="277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Duet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504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us?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736925" y="1459000"/>
            <a:ext cx="40566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Our solution has has been designed, tested and made nearly production ready at 1/40th of the cost of alternatives available. </a:t>
            </a:r>
            <a:endParaRPr sz="1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have designed a safe and sturdy base along with an easy to use mount system.</a:t>
            </a:r>
            <a:endParaRPr sz="1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Fits all sizes of wheelchairs and bikes upto a total weight capacity of 150 kgs. </a:t>
            </a:r>
            <a:endParaRPr sz="1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 system to strap the wheelchair into the </a:t>
            </a:r>
            <a:r>
              <a:rPr lang="en-GB" sz="1500"/>
              <a:t>carriage. </a:t>
            </a:r>
            <a:endParaRPr sz="1500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400" y="1432738"/>
            <a:ext cx="3477300" cy="26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819150" y="633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Unique Selling Point (USP)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819150" y="1447275"/>
            <a:ext cx="4491000" cy="29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afety has always been the driving thought of this solution. Hence, we </a:t>
            </a: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have integrated an electronics system into the carriage.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The electronics system consists of brake lights, </a:t>
            </a: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turning lights, an LCD display and indicators for the bike driver.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None of the alternatives have such a system even with their high prices.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GB" sz="1500">
                <a:latin typeface="Times New Roman"/>
                <a:ea typeface="Times New Roman"/>
                <a:cs typeface="Times New Roman"/>
                <a:sym typeface="Times New Roman"/>
              </a:rPr>
              <a:t>Our system ensures the rider and driver are in sync with each other and the rider can indicate their intentions to everybody else on the road.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975" y="1588175"/>
            <a:ext cx="2949300" cy="2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91074" y="-290650"/>
            <a:ext cx="1860351" cy="3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900" y="377325"/>
            <a:ext cx="4518876" cy="186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100" y="2422200"/>
            <a:ext cx="3134076" cy="23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2900" y="2420825"/>
            <a:ext cx="4518876" cy="23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