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3" r:id="rId4"/>
    <p:sldId id="264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C1477C-831C-4119-9DFA-D5013925E595}" v="1665" dt="2023-03-28T15:29:03.241"/>
    <p1510:client id="{E53BFE30-AF6E-9D2A-2F34-2A4A7CA0A547}" v="449" dt="2023-03-28T15:33:17.0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h Lacasse" userId="S::jlaca040@uottawa.ca::4eb81388-6567-4ce2-95ee-68039e84ba38" providerId="AD" clId="Web-{DEC1477C-831C-4119-9DFA-D5013925E595}"/>
    <pc:docChg chg="addSld delSld modSld">
      <pc:chgData name="Josh Lacasse" userId="S::jlaca040@uottawa.ca::4eb81388-6567-4ce2-95ee-68039e84ba38" providerId="AD" clId="Web-{DEC1477C-831C-4119-9DFA-D5013925E595}" dt="2023-03-28T15:29:03.241" v="1214" actId="1076"/>
      <pc:docMkLst>
        <pc:docMk/>
      </pc:docMkLst>
      <pc:sldChg chg="modSp">
        <pc:chgData name="Josh Lacasse" userId="S::jlaca040@uottawa.ca::4eb81388-6567-4ce2-95ee-68039e84ba38" providerId="AD" clId="Web-{DEC1477C-831C-4119-9DFA-D5013925E595}" dt="2023-03-28T14:54:17.315" v="25" actId="20577"/>
        <pc:sldMkLst>
          <pc:docMk/>
          <pc:sldMk cId="109857222" sldId="256"/>
        </pc:sldMkLst>
        <pc:spChg chg="mod">
          <ac:chgData name="Josh Lacasse" userId="S::jlaca040@uottawa.ca::4eb81388-6567-4ce2-95ee-68039e84ba38" providerId="AD" clId="Web-{DEC1477C-831C-4119-9DFA-D5013925E595}" dt="2023-03-28T14:53:46.034" v="5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Josh Lacasse" userId="S::jlaca040@uottawa.ca::4eb81388-6567-4ce2-95ee-68039e84ba38" providerId="AD" clId="Web-{DEC1477C-831C-4119-9DFA-D5013925E595}" dt="2023-03-28T14:54:17.315" v="25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addSp delSp modSp new mod setBg">
        <pc:chgData name="Josh Lacasse" userId="S::jlaca040@uottawa.ca::4eb81388-6567-4ce2-95ee-68039e84ba38" providerId="AD" clId="Web-{DEC1477C-831C-4119-9DFA-D5013925E595}" dt="2023-03-28T15:00:50.491" v="98"/>
        <pc:sldMkLst>
          <pc:docMk/>
          <pc:sldMk cId="3130283532" sldId="257"/>
        </pc:sldMkLst>
        <pc:spChg chg="del">
          <ac:chgData name="Josh Lacasse" userId="S::jlaca040@uottawa.ca::4eb81388-6567-4ce2-95ee-68039e84ba38" providerId="AD" clId="Web-{DEC1477C-831C-4119-9DFA-D5013925E595}" dt="2023-03-28T14:57:18.614" v="27"/>
          <ac:spMkLst>
            <pc:docMk/>
            <pc:sldMk cId="3130283532" sldId="257"/>
            <ac:spMk id="2" creationId="{C0C44E53-3D17-3F58-F854-9B126D4F4BAC}"/>
          </ac:spMkLst>
        </pc:spChg>
        <pc:spChg chg="del">
          <ac:chgData name="Josh Lacasse" userId="S::jlaca040@uottawa.ca::4eb81388-6567-4ce2-95ee-68039e84ba38" providerId="AD" clId="Web-{DEC1477C-831C-4119-9DFA-D5013925E595}" dt="2023-03-28T14:57:25.207" v="28"/>
          <ac:spMkLst>
            <pc:docMk/>
            <pc:sldMk cId="3130283532" sldId="257"/>
            <ac:spMk id="3" creationId="{5594094D-42F9-014B-E8BE-C96D4E09601A}"/>
          </ac:spMkLst>
        </pc:spChg>
        <pc:spChg chg="add mod">
          <ac:chgData name="Josh Lacasse" userId="S::jlaca040@uottawa.ca::4eb81388-6567-4ce2-95ee-68039e84ba38" providerId="AD" clId="Web-{DEC1477C-831C-4119-9DFA-D5013925E595}" dt="2023-03-28T15:00:50.491" v="98"/>
          <ac:spMkLst>
            <pc:docMk/>
            <pc:sldMk cId="3130283532" sldId="257"/>
            <ac:spMk id="5" creationId="{3B872AD9-6BEB-9C09-1513-E585F2983D29}"/>
          </ac:spMkLst>
        </pc:spChg>
        <pc:spChg chg="add del">
          <ac:chgData name="Josh Lacasse" userId="S::jlaca040@uottawa.ca::4eb81388-6567-4ce2-95ee-68039e84ba38" providerId="AD" clId="Web-{DEC1477C-831C-4119-9DFA-D5013925E595}" dt="2023-03-28T14:58:57.271" v="89"/>
          <ac:spMkLst>
            <pc:docMk/>
            <pc:sldMk cId="3130283532" sldId="257"/>
            <ac:spMk id="10" creationId="{D7A453D2-15D8-4403-815F-291FA16340D9}"/>
          </ac:spMkLst>
        </pc:spChg>
        <pc:spChg chg="add del">
          <ac:chgData name="Josh Lacasse" userId="S::jlaca040@uottawa.ca::4eb81388-6567-4ce2-95ee-68039e84ba38" providerId="AD" clId="Web-{DEC1477C-831C-4119-9DFA-D5013925E595}" dt="2023-03-28T14:58:57.271" v="89"/>
          <ac:spMkLst>
            <pc:docMk/>
            <pc:sldMk cId="3130283532" sldId="257"/>
            <ac:spMk id="12" creationId="{8161EA6B-09CA-445B-AB0D-8DF76FA92DEF}"/>
          </ac:spMkLst>
        </pc:spChg>
        <pc:spChg chg="add del">
          <ac:chgData name="Josh Lacasse" userId="S::jlaca040@uottawa.ca::4eb81388-6567-4ce2-95ee-68039e84ba38" providerId="AD" clId="Web-{DEC1477C-831C-4119-9DFA-D5013925E595}" dt="2023-03-28T14:58:57.271" v="89"/>
          <ac:spMkLst>
            <pc:docMk/>
            <pc:sldMk cId="3130283532" sldId="257"/>
            <ac:spMk id="22" creationId="{B8114C98-A349-4111-A123-E8EAB86ABE30}"/>
          </ac:spMkLst>
        </pc:spChg>
        <pc:spChg chg="add del">
          <ac:chgData name="Josh Lacasse" userId="S::jlaca040@uottawa.ca::4eb81388-6567-4ce2-95ee-68039e84ba38" providerId="AD" clId="Web-{DEC1477C-831C-4119-9DFA-D5013925E595}" dt="2023-03-28T14:58:57.271" v="89"/>
          <ac:spMkLst>
            <pc:docMk/>
            <pc:sldMk cId="3130283532" sldId="257"/>
            <ac:spMk id="36" creationId="{E2D3D3F2-ABBB-4453-B1C5-1BEBF7E4DD56}"/>
          </ac:spMkLst>
        </pc:spChg>
        <pc:spChg chg="add del">
          <ac:chgData name="Josh Lacasse" userId="S::jlaca040@uottawa.ca::4eb81388-6567-4ce2-95ee-68039e84ba38" providerId="AD" clId="Web-{DEC1477C-831C-4119-9DFA-D5013925E595}" dt="2023-03-28T15:00:50.491" v="98"/>
          <ac:spMkLst>
            <pc:docMk/>
            <pc:sldMk cId="3130283532" sldId="257"/>
            <ac:spMk id="44" creationId="{73AD41DB-DF9F-49BC-85AE-6AB1840AD517}"/>
          </ac:spMkLst>
        </pc:spChg>
        <pc:spChg chg="add del">
          <ac:chgData name="Josh Lacasse" userId="S::jlaca040@uottawa.ca::4eb81388-6567-4ce2-95ee-68039e84ba38" providerId="AD" clId="Web-{DEC1477C-831C-4119-9DFA-D5013925E595}" dt="2023-03-28T15:00:50.475" v="97"/>
          <ac:spMkLst>
            <pc:docMk/>
            <pc:sldMk cId="3130283532" sldId="257"/>
            <ac:spMk id="51" creationId="{35C956CA-A8FB-4F91-A258-FBE459CD99FC}"/>
          </ac:spMkLst>
        </pc:spChg>
        <pc:spChg chg="add del">
          <ac:chgData name="Josh Lacasse" userId="S::jlaca040@uottawa.ca::4eb81388-6567-4ce2-95ee-68039e84ba38" providerId="AD" clId="Web-{DEC1477C-831C-4119-9DFA-D5013925E595}" dt="2023-03-28T15:00:50.475" v="97"/>
          <ac:spMkLst>
            <pc:docMk/>
            <pc:sldMk cId="3130283532" sldId="257"/>
            <ac:spMk id="53" creationId="{70A48D59-8581-41F7-B529-F4617FE07A9A}"/>
          </ac:spMkLst>
        </pc:spChg>
        <pc:spChg chg="add">
          <ac:chgData name="Josh Lacasse" userId="S::jlaca040@uottawa.ca::4eb81388-6567-4ce2-95ee-68039e84ba38" providerId="AD" clId="Web-{DEC1477C-831C-4119-9DFA-D5013925E595}" dt="2023-03-28T15:00:50.491" v="98"/>
          <ac:spMkLst>
            <pc:docMk/>
            <pc:sldMk cId="3130283532" sldId="257"/>
            <ac:spMk id="57" creationId="{B95B9BA8-1D69-4796-85F5-B6D0BD52354B}"/>
          </ac:spMkLst>
        </pc:spChg>
        <pc:grpChg chg="add del">
          <ac:chgData name="Josh Lacasse" userId="S::jlaca040@uottawa.ca::4eb81388-6567-4ce2-95ee-68039e84ba38" providerId="AD" clId="Web-{DEC1477C-831C-4119-9DFA-D5013925E595}" dt="2023-03-28T14:58:57.271" v="89"/>
          <ac:grpSpMkLst>
            <pc:docMk/>
            <pc:sldMk cId="3130283532" sldId="257"/>
            <ac:grpSpMk id="14" creationId="{1EA1DAFF-CECA-492F-BFA1-22C64956B8D9}"/>
          </ac:grpSpMkLst>
        </pc:grpChg>
        <pc:grpChg chg="add del">
          <ac:chgData name="Josh Lacasse" userId="S::jlaca040@uottawa.ca::4eb81388-6567-4ce2-95ee-68039e84ba38" providerId="AD" clId="Web-{DEC1477C-831C-4119-9DFA-D5013925E595}" dt="2023-03-28T14:58:57.271" v="89"/>
          <ac:grpSpMkLst>
            <pc:docMk/>
            <pc:sldMk cId="3130283532" sldId="257"/>
            <ac:grpSpMk id="24" creationId="{670FB431-AE18-414D-92F4-1D12D1991152}"/>
          </ac:grpSpMkLst>
        </pc:grpChg>
        <pc:grpChg chg="add del">
          <ac:chgData name="Josh Lacasse" userId="S::jlaca040@uottawa.ca::4eb81388-6567-4ce2-95ee-68039e84ba38" providerId="AD" clId="Web-{DEC1477C-831C-4119-9DFA-D5013925E595}" dt="2023-03-28T14:58:57.271" v="89"/>
          <ac:grpSpMkLst>
            <pc:docMk/>
            <pc:sldMk cId="3130283532" sldId="257"/>
            <ac:grpSpMk id="30" creationId="{AF19A774-30A5-488B-9BAF-629C6440294E}"/>
          </ac:grpSpMkLst>
        </pc:grpChg>
        <pc:grpChg chg="add del">
          <ac:chgData name="Josh Lacasse" userId="S::jlaca040@uottawa.ca::4eb81388-6567-4ce2-95ee-68039e84ba38" providerId="AD" clId="Web-{DEC1477C-831C-4119-9DFA-D5013925E595}" dt="2023-03-28T14:58:57.271" v="89"/>
          <ac:grpSpMkLst>
            <pc:docMk/>
            <pc:sldMk cId="3130283532" sldId="257"/>
            <ac:grpSpMk id="38" creationId="{8214E4A5-A0D2-42C4-8D14-D2A7E495F041}"/>
          </ac:grpSpMkLst>
        </pc:grpChg>
        <pc:grpChg chg="add del">
          <ac:chgData name="Josh Lacasse" userId="S::jlaca040@uottawa.ca::4eb81388-6567-4ce2-95ee-68039e84ba38" providerId="AD" clId="Web-{DEC1477C-831C-4119-9DFA-D5013925E595}" dt="2023-03-28T15:00:50.491" v="98"/>
          <ac:grpSpMkLst>
            <pc:docMk/>
            <pc:sldMk cId="3130283532" sldId="257"/>
            <ac:grpSpMk id="45" creationId="{A4AE1828-51FD-4AD7-BCF6-9AF5C696CE5D}"/>
          </ac:grpSpMkLst>
        </pc:grpChg>
        <pc:grpChg chg="add">
          <ac:chgData name="Josh Lacasse" userId="S::jlaca040@uottawa.ca::4eb81388-6567-4ce2-95ee-68039e84ba38" providerId="AD" clId="Web-{DEC1477C-831C-4119-9DFA-D5013925E595}" dt="2023-03-28T15:00:50.491" v="98"/>
          <ac:grpSpMkLst>
            <pc:docMk/>
            <pc:sldMk cId="3130283532" sldId="257"/>
            <ac:grpSpMk id="58" creationId="{364A290D-B7BC-40B4-AB97-0C801BCCE267}"/>
          </ac:grpSpMkLst>
        </pc:grpChg>
        <pc:picChg chg="add mod ord">
          <ac:chgData name="Josh Lacasse" userId="S::jlaca040@uottawa.ca::4eb81388-6567-4ce2-95ee-68039e84ba38" providerId="AD" clId="Web-{DEC1477C-831C-4119-9DFA-D5013925E595}" dt="2023-03-28T15:00:50.491" v="98"/>
          <ac:picMkLst>
            <pc:docMk/>
            <pc:sldMk cId="3130283532" sldId="257"/>
            <ac:picMk id="4" creationId="{7B732284-31E9-E997-0173-4A2CA08948ED}"/>
          </ac:picMkLst>
        </pc:picChg>
        <pc:picChg chg="add mod ord">
          <ac:chgData name="Josh Lacasse" userId="S::jlaca040@uottawa.ca::4eb81388-6567-4ce2-95ee-68039e84ba38" providerId="AD" clId="Web-{DEC1477C-831C-4119-9DFA-D5013925E595}" dt="2023-03-28T15:00:50.491" v="98"/>
          <ac:picMkLst>
            <pc:docMk/>
            <pc:sldMk cId="3130283532" sldId="257"/>
            <ac:picMk id="6" creationId="{6D15DE7A-9896-38C9-DCE1-D5CC5C945D70}"/>
          </ac:picMkLst>
        </pc:picChg>
        <pc:cxnChg chg="add del">
          <ac:chgData name="Josh Lacasse" userId="S::jlaca040@uottawa.ca::4eb81388-6567-4ce2-95ee-68039e84ba38" providerId="AD" clId="Web-{DEC1477C-831C-4119-9DFA-D5013925E595}" dt="2023-03-28T15:00:50.475" v="97"/>
          <ac:cxnSpMkLst>
            <pc:docMk/>
            <pc:sldMk cId="3130283532" sldId="257"/>
            <ac:cxnSpMk id="55" creationId="{967F2066-0253-4771-A5F6-68111E1FE832}"/>
          </ac:cxnSpMkLst>
        </pc:cxnChg>
      </pc:sldChg>
      <pc:sldChg chg="delSp modSp new">
        <pc:chgData name="Josh Lacasse" userId="S::jlaca040@uottawa.ca::4eb81388-6567-4ce2-95ee-68039e84ba38" providerId="AD" clId="Web-{DEC1477C-831C-4119-9DFA-D5013925E595}" dt="2023-03-28T15:04:27.274" v="236" actId="20577"/>
        <pc:sldMkLst>
          <pc:docMk/>
          <pc:sldMk cId="1843117380" sldId="258"/>
        </pc:sldMkLst>
        <pc:spChg chg="del">
          <ac:chgData name="Josh Lacasse" userId="S::jlaca040@uottawa.ca::4eb81388-6567-4ce2-95ee-68039e84ba38" providerId="AD" clId="Web-{DEC1477C-831C-4119-9DFA-D5013925E595}" dt="2023-03-28T15:01:13.335" v="99"/>
          <ac:spMkLst>
            <pc:docMk/>
            <pc:sldMk cId="1843117380" sldId="258"/>
            <ac:spMk id="2" creationId="{B363F870-5609-AA12-9878-7083AF138A56}"/>
          </ac:spMkLst>
        </pc:spChg>
        <pc:spChg chg="mod">
          <ac:chgData name="Josh Lacasse" userId="S::jlaca040@uottawa.ca::4eb81388-6567-4ce2-95ee-68039e84ba38" providerId="AD" clId="Web-{DEC1477C-831C-4119-9DFA-D5013925E595}" dt="2023-03-28T15:04:27.274" v="236" actId="20577"/>
          <ac:spMkLst>
            <pc:docMk/>
            <pc:sldMk cId="1843117380" sldId="258"/>
            <ac:spMk id="3" creationId="{E21066DD-DB12-715A-492C-E9E318044EB3}"/>
          </ac:spMkLst>
        </pc:spChg>
      </pc:sldChg>
      <pc:sldChg chg="delSp modSp new">
        <pc:chgData name="Josh Lacasse" userId="S::jlaca040@uottawa.ca::4eb81388-6567-4ce2-95ee-68039e84ba38" providerId="AD" clId="Web-{DEC1477C-831C-4119-9DFA-D5013925E595}" dt="2023-03-28T15:06:28.494" v="420" actId="20577"/>
        <pc:sldMkLst>
          <pc:docMk/>
          <pc:sldMk cId="3984713646" sldId="259"/>
        </pc:sldMkLst>
        <pc:spChg chg="del">
          <ac:chgData name="Josh Lacasse" userId="S::jlaca040@uottawa.ca::4eb81388-6567-4ce2-95ee-68039e84ba38" providerId="AD" clId="Web-{DEC1477C-831C-4119-9DFA-D5013925E595}" dt="2023-03-28T15:04:33.149" v="237"/>
          <ac:spMkLst>
            <pc:docMk/>
            <pc:sldMk cId="3984713646" sldId="259"/>
            <ac:spMk id="2" creationId="{074BD39C-47B2-6B29-B10F-E0E0D1D74D36}"/>
          </ac:spMkLst>
        </pc:spChg>
        <pc:spChg chg="mod">
          <ac:chgData name="Josh Lacasse" userId="S::jlaca040@uottawa.ca::4eb81388-6567-4ce2-95ee-68039e84ba38" providerId="AD" clId="Web-{DEC1477C-831C-4119-9DFA-D5013925E595}" dt="2023-03-28T15:06:28.494" v="420" actId="20577"/>
          <ac:spMkLst>
            <pc:docMk/>
            <pc:sldMk cId="3984713646" sldId="259"/>
            <ac:spMk id="3" creationId="{59C7CD7D-A3ED-1FA0-8817-CD015CD41158}"/>
          </ac:spMkLst>
        </pc:spChg>
      </pc:sldChg>
      <pc:sldChg chg="new del">
        <pc:chgData name="Josh Lacasse" userId="S::jlaca040@uottawa.ca::4eb81388-6567-4ce2-95ee-68039e84ba38" providerId="AD" clId="Web-{DEC1477C-831C-4119-9DFA-D5013925E595}" dt="2023-03-28T15:07:14.635" v="430"/>
        <pc:sldMkLst>
          <pc:docMk/>
          <pc:sldMk cId="2579190882" sldId="260"/>
        </pc:sldMkLst>
      </pc:sldChg>
      <pc:sldChg chg="addSp delSp modSp new mod setBg">
        <pc:chgData name="Josh Lacasse" userId="S::jlaca040@uottawa.ca::4eb81388-6567-4ce2-95ee-68039e84ba38" providerId="AD" clId="Web-{DEC1477C-831C-4119-9DFA-D5013925E595}" dt="2023-03-28T15:28:46.287" v="1211" actId="1076"/>
        <pc:sldMkLst>
          <pc:docMk/>
          <pc:sldMk cId="624118544" sldId="261"/>
        </pc:sldMkLst>
        <pc:spChg chg="mod">
          <ac:chgData name="Josh Lacasse" userId="S::jlaca040@uottawa.ca::4eb81388-6567-4ce2-95ee-68039e84ba38" providerId="AD" clId="Web-{DEC1477C-831C-4119-9DFA-D5013925E595}" dt="2023-03-28T15:11:33.200" v="648"/>
          <ac:spMkLst>
            <pc:docMk/>
            <pc:sldMk cId="624118544" sldId="261"/>
            <ac:spMk id="2" creationId="{D362D299-3E08-8B3E-DC29-B97071948F61}"/>
          </ac:spMkLst>
        </pc:spChg>
        <pc:spChg chg="mod">
          <ac:chgData name="Josh Lacasse" userId="S::jlaca040@uottawa.ca::4eb81388-6567-4ce2-95ee-68039e84ba38" providerId="AD" clId="Web-{DEC1477C-831C-4119-9DFA-D5013925E595}" dt="2023-03-28T15:28:46.287" v="1211" actId="1076"/>
          <ac:spMkLst>
            <pc:docMk/>
            <pc:sldMk cId="624118544" sldId="261"/>
            <ac:spMk id="3" creationId="{770DE749-9575-CCCB-51F9-6C45AC8CECED}"/>
          </ac:spMkLst>
        </pc:spChg>
        <pc:spChg chg="add del">
          <ac:chgData name="Josh Lacasse" userId="S::jlaca040@uottawa.ca::4eb81388-6567-4ce2-95ee-68039e84ba38" providerId="AD" clId="Web-{DEC1477C-831C-4119-9DFA-D5013925E595}" dt="2023-03-28T15:11:26.825" v="645"/>
          <ac:spMkLst>
            <pc:docMk/>
            <pc:sldMk cId="624118544" sldId="261"/>
            <ac:spMk id="8" creationId="{E8A8EAB8-D2FF-444D-B34B-7D32F106AD0E}"/>
          </ac:spMkLst>
        </pc:spChg>
        <pc:spChg chg="add del">
          <ac:chgData name="Josh Lacasse" userId="S::jlaca040@uottawa.ca::4eb81388-6567-4ce2-95ee-68039e84ba38" providerId="AD" clId="Web-{DEC1477C-831C-4119-9DFA-D5013925E595}" dt="2023-03-28T15:11:33.200" v="647"/>
          <ac:spMkLst>
            <pc:docMk/>
            <pc:sldMk cId="624118544" sldId="261"/>
            <ac:spMk id="15" creationId="{5A0118C5-4F8D-4CF4-BADD-53FEACC6C42A}"/>
          </ac:spMkLst>
        </pc:spChg>
        <pc:spChg chg="add del">
          <ac:chgData name="Josh Lacasse" userId="S::jlaca040@uottawa.ca::4eb81388-6567-4ce2-95ee-68039e84ba38" providerId="AD" clId="Web-{DEC1477C-831C-4119-9DFA-D5013925E595}" dt="2023-03-28T15:11:33.200" v="647"/>
          <ac:spMkLst>
            <pc:docMk/>
            <pc:sldMk cId="624118544" sldId="261"/>
            <ac:spMk id="16" creationId="{D0C78466-EB6E-45A0-99A6-A00789ACD90A}"/>
          </ac:spMkLst>
        </pc:spChg>
        <pc:spChg chg="add del">
          <ac:chgData name="Josh Lacasse" userId="S::jlaca040@uottawa.ca::4eb81388-6567-4ce2-95ee-68039e84ba38" providerId="AD" clId="Web-{DEC1477C-831C-4119-9DFA-D5013925E595}" dt="2023-03-28T15:11:33.200" v="647"/>
          <ac:spMkLst>
            <pc:docMk/>
            <pc:sldMk cId="624118544" sldId="261"/>
            <ac:spMk id="17" creationId="{A99050EE-26AF-4253-BD50-F0FCD965A8F6}"/>
          </ac:spMkLst>
        </pc:spChg>
        <pc:spChg chg="add del">
          <ac:chgData name="Josh Lacasse" userId="S::jlaca040@uottawa.ca::4eb81388-6567-4ce2-95ee-68039e84ba38" providerId="AD" clId="Web-{DEC1477C-831C-4119-9DFA-D5013925E595}" dt="2023-03-28T15:11:33.200" v="647"/>
          <ac:spMkLst>
            <pc:docMk/>
            <pc:sldMk cId="624118544" sldId="261"/>
            <ac:spMk id="18" creationId="{E99F76E4-5DFD-4DBE-B042-66FBCD1182C9}"/>
          </ac:spMkLst>
        </pc:spChg>
        <pc:spChg chg="add">
          <ac:chgData name="Josh Lacasse" userId="S::jlaca040@uottawa.ca::4eb81388-6567-4ce2-95ee-68039e84ba38" providerId="AD" clId="Web-{DEC1477C-831C-4119-9DFA-D5013925E595}" dt="2023-03-28T15:11:33.200" v="648"/>
          <ac:spMkLst>
            <pc:docMk/>
            <pc:sldMk cId="624118544" sldId="261"/>
            <ac:spMk id="362" creationId="{E8A8EAB8-D2FF-444D-B34B-7D32F106AD0E}"/>
          </ac:spMkLst>
        </pc:spChg>
        <pc:grpChg chg="add del">
          <ac:chgData name="Josh Lacasse" userId="S::jlaca040@uottawa.ca::4eb81388-6567-4ce2-95ee-68039e84ba38" providerId="AD" clId="Web-{DEC1477C-831C-4119-9DFA-D5013925E595}" dt="2023-03-28T15:11:33.200" v="647"/>
          <ac:grpSpMkLst>
            <pc:docMk/>
            <pc:sldMk cId="624118544" sldId="261"/>
            <ac:grpSpMk id="19" creationId="{00E015F5-1A99-4E40-BC3D-7707802996B5}"/>
          </ac:grpSpMkLst>
        </pc:grpChg>
        <pc:grpChg chg="add del">
          <ac:chgData name="Josh Lacasse" userId="S::jlaca040@uottawa.ca::4eb81388-6567-4ce2-95ee-68039e84ba38" providerId="AD" clId="Web-{DEC1477C-831C-4119-9DFA-D5013925E595}" dt="2023-03-28T15:11:33.200" v="647"/>
          <ac:grpSpMkLst>
            <pc:docMk/>
            <pc:sldMk cId="624118544" sldId="261"/>
            <ac:grpSpMk id="20" creationId="{5468B3A9-705E-43C3-A742-0619B0D8F2EE}"/>
          </ac:grpSpMkLst>
        </pc:grpChg>
        <pc:grpChg chg="add del">
          <ac:chgData name="Josh Lacasse" userId="S::jlaca040@uottawa.ca::4eb81388-6567-4ce2-95ee-68039e84ba38" providerId="AD" clId="Web-{DEC1477C-831C-4119-9DFA-D5013925E595}" dt="2023-03-28T15:11:33.200" v="647"/>
          <ac:grpSpMkLst>
            <pc:docMk/>
            <pc:sldMk cId="624118544" sldId="261"/>
            <ac:grpSpMk id="191" creationId="{773717CC-ECEE-4ABF-BA61-C59F46801775}"/>
          </ac:grpSpMkLst>
        </pc:grpChg>
        <pc:cxnChg chg="add del">
          <ac:chgData name="Josh Lacasse" userId="S::jlaca040@uottawa.ca::4eb81388-6567-4ce2-95ee-68039e84ba38" providerId="AD" clId="Web-{DEC1477C-831C-4119-9DFA-D5013925E595}" dt="2023-03-28T15:11:26.825" v="645"/>
          <ac:cxnSpMkLst>
            <pc:docMk/>
            <pc:sldMk cId="624118544" sldId="261"/>
            <ac:cxnSpMk id="10" creationId="{067633D1-6EE6-4118-B9F0-B363477BEE7A}"/>
          </ac:cxnSpMkLst>
        </pc:cxnChg>
        <pc:cxnChg chg="add del">
          <ac:chgData name="Josh Lacasse" userId="S::jlaca040@uottawa.ca::4eb81388-6567-4ce2-95ee-68039e84ba38" providerId="AD" clId="Web-{DEC1477C-831C-4119-9DFA-D5013925E595}" dt="2023-03-28T15:11:26.825" v="645"/>
          <ac:cxnSpMkLst>
            <pc:docMk/>
            <pc:sldMk cId="624118544" sldId="261"/>
            <ac:cxnSpMk id="12" creationId="{4AD7FFC6-42A9-49CB-B5E9-B3F6B038331B}"/>
          </ac:cxnSpMkLst>
        </pc:cxnChg>
        <pc:cxnChg chg="add">
          <ac:chgData name="Josh Lacasse" userId="S::jlaca040@uottawa.ca::4eb81388-6567-4ce2-95ee-68039e84ba38" providerId="AD" clId="Web-{DEC1477C-831C-4119-9DFA-D5013925E595}" dt="2023-03-28T15:11:33.200" v="648"/>
          <ac:cxnSpMkLst>
            <pc:docMk/>
            <pc:sldMk cId="624118544" sldId="261"/>
            <ac:cxnSpMk id="363" creationId="{067633D1-6EE6-4118-B9F0-B363477BEE7A}"/>
          </ac:cxnSpMkLst>
        </pc:cxnChg>
        <pc:cxnChg chg="add">
          <ac:chgData name="Josh Lacasse" userId="S::jlaca040@uottawa.ca::4eb81388-6567-4ce2-95ee-68039e84ba38" providerId="AD" clId="Web-{DEC1477C-831C-4119-9DFA-D5013925E595}" dt="2023-03-28T15:11:33.200" v="648"/>
          <ac:cxnSpMkLst>
            <pc:docMk/>
            <pc:sldMk cId="624118544" sldId="261"/>
            <ac:cxnSpMk id="364" creationId="{4AD7FFC6-42A9-49CB-B5E9-B3F6B038331B}"/>
          </ac:cxnSpMkLst>
        </pc:cxnChg>
      </pc:sldChg>
      <pc:sldChg chg="modSp new del">
        <pc:chgData name="Josh Lacasse" userId="S::jlaca040@uottawa.ca::4eb81388-6567-4ce2-95ee-68039e84ba38" providerId="AD" clId="Web-{DEC1477C-831C-4119-9DFA-D5013925E595}" dt="2023-03-28T15:07:11.603" v="429"/>
        <pc:sldMkLst>
          <pc:docMk/>
          <pc:sldMk cId="3132895126" sldId="262"/>
        </pc:sldMkLst>
        <pc:spChg chg="mod">
          <ac:chgData name="Josh Lacasse" userId="S::jlaca040@uottawa.ca::4eb81388-6567-4ce2-95ee-68039e84ba38" providerId="AD" clId="Web-{DEC1477C-831C-4119-9DFA-D5013925E595}" dt="2023-03-28T15:07:07.463" v="428" actId="20577"/>
          <ac:spMkLst>
            <pc:docMk/>
            <pc:sldMk cId="3132895126" sldId="262"/>
            <ac:spMk id="2" creationId="{795011D0-B43D-2285-F6E1-7AD1C09BCC38}"/>
          </ac:spMkLst>
        </pc:spChg>
      </pc:sldChg>
      <pc:sldChg chg="addSp delSp modSp">
        <pc:chgData name="Josh Lacasse" userId="S::jlaca040@uottawa.ca::4eb81388-6567-4ce2-95ee-68039e84ba38" providerId="AD" clId="Web-{DEC1477C-831C-4119-9DFA-D5013925E595}" dt="2023-03-28T15:29:03.241" v="1214" actId="1076"/>
        <pc:sldMkLst>
          <pc:docMk/>
          <pc:sldMk cId="1629933745" sldId="263"/>
        </pc:sldMkLst>
        <pc:spChg chg="mod">
          <ac:chgData name="Josh Lacasse" userId="S::jlaca040@uottawa.ca::4eb81388-6567-4ce2-95ee-68039e84ba38" providerId="AD" clId="Web-{DEC1477C-831C-4119-9DFA-D5013925E595}" dt="2023-03-28T15:29:00.584" v="1213" actId="1076"/>
          <ac:spMkLst>
            <pc:docMk/>
            <pc:sldMk cId="1629933745" sldId="263"/>
            <ac:spMk id="2" creationId="{D362D299-3E08-8B3E-DC29-B97071948F61}"/>
          </ac:spMkLst>
        </pc:spChg>
        <pc:spChg chg="del">
          <ac:chgData name="Josh Lacasse" userId="S::jlaca040@uottawa.ca::4eb81388-6567-4ce2-95ee-68039e84ba38" providerId="AD" clId="Web-{DEC1477C-831C-4119-9DFA-D5013925E595}" dt="2023-03-28T15:22:55.565" v="780"/>
          <ac:spMkLst>
            <pc:docMk/>
            <pc:sldMk cId="1629933745" sldId="263"/>
            <ac:spMk id="3" creationId="{770DE749-9575-CCCB-51F9-6C45AC8CECED}"/>
          </ac:spMkLst>
        </pc:spChg>
        <pc:spChg chg="add del">
          <ac:chgData name="Josh Lacasse" userId="S::jlaca040@uottawa.ca::4eb81388-6567-4ce2-95ee-68039e84ba38" providerId="AD" clId="Web-{DEC1477C-831C-4119-9DFA-D5013925E595}" dt="2023-03-28T15:22:52.284" v="779"/>
          <ac:spMkLst>
            <pc:docMk/>
            <pc:sldMk cId="1629933745" sldId="263"/>
            <ac:spMk id="4" creationId="{1ED74F33-203E-1B6E-C9DA-58A57E21E068}"/>
          </ac:spMkLst>
        </pc:spChg>
        <pc:spChg chg="add del mod">
          <ac:chgData name="Josh Lacasse" userId="S::jlaca040@uottawa.ca::4eb81388-6567-4ce2-95ee-68039e84ba38" providerId="AD" clId="Web-{DEC1477C-831C-4119-9DFA-D5013925E595}" dt="2023-03-28T15:28:16.053" v="1203"/>
          <ac:spMkLst>
            <pc:docMk/>
            <pc:sldMk cId="1629933745" sldId="263"/>
            <ac:spMk id="6" creationId="{0394FFED-DBEC-BCC5-A785-48B91AF04ABC}"/>
          </ac:spMkLst>
        </pc:spChg>
        <pc:spChg chg="add del mod">
          <ac:chgData name="Josh Lacasse" userId="S::jlaca040@uottawa.ca::4eb81388-6567-4ce2-95ee-68039e84ba38" providerId="AD" clId="Web-{DEC1477C-831C-4119-9DFA-D5013925E595}" dt="2023-03-28T15:23:35.581" v="803"/>
          <ac:spMkLst>
            <pc:docMk/>
            <pc:sldMk cId="1629933745" sldId="263"/>
            <ac:spMk id="7" creationId="{1C425FEC-4902-4947-7E55-02D96313CBBC}"/>
          </ac:spMkLst>
        </pc:spChg>
        <pc:spChg chg="add mod">
          <ac:chgData name="Josh Lacasse" userId="S::jlaca040@uottawa.ca::4eb81388-6567-4ce2-95ee-68039e84ba38" providerId="AD" clId="Web-{DEC1477C-831C-4119-9DFA-D5013925E595}" dt="2023-03-28T15:29:03.241" v="1214" actId="1076"/>
          <ac:spMkLst>
            <pc:docMk/>
            <pc:sldMk cId="1629933745" sldId="263"/>
            <ac:spMk id="8" creationId="{833211FE-A27B-1FC0-E5F0-5E6B9DD55406}"/>
          </ac:spMkLst>
        </pc:spChg>
        <pc:spChg chg="del">
          <ac:chgData name="Josh Lacasse" userId="S::jlaca040@uottawa.ca::4eb81388-6567-4ce2-95ee-68039e84ba38" providerId="AD" clId="Web-{DEC1477C-831C-4119-9DFA-D5013925E595}" dt="2023-03-28T15:28:16.053" v="1203"/>
          <ac:spMkLst>
            <pc:docMk/>
            <pc:sldMk cId="1629933745" sldId="263"/>
            <ac:spMk id="362" creationId="{E8A8EAB8-D2FF-444D-B34B-7D32F106AD0E}"/>
          </ac:spMkLst>
        </pc:spChg>
        <pc:spChg chg="add">
          <ac:chgData name="Josh Lacasse" userId="S::jlaca040@uottawa.ca::4eb81388-6567-4ce2-95ee-68039e84ba38" providerId="AD" clId="Web-{DEC1477C-831C-4119-9DFA-D5013925E595}" dt="2023-03-28T15:28:16.053" v="1203"/>
          <ac:spMkLst>
            <pc:docMk/>
            <pc:sldMk cId="1629933745" sldId="263"/>
            <ac:spMk id="369" creationId="{787F4F1C-8D3D-4EC1-B72D-A0470A5A08B8}"/>
          </ac:spMkLst>
        </pc:spChg>
        <pc:grpChg chg="add">
          <ac:chgData name="Josh Lacasse" userId="S::jlaca040@uottawa.ca::4eb81388-6567-4ce2-95ee-68039e84ba38" providerId="AD" clId="Web-{DEC1477C-831C-4119-9DFA-D5013925E595}" dt="2023-03-28T15:28:16.053" v="1203"/>
          <ac:grpSpMkLst>
            <pc:docMk/>
            <pc:sldMk cId="1629933745" sldId="263"/>
            <ac:grpSpMk id="371" creationId="{D1E3DD61-64DB-46AD-B249-E273CD86B051}"/>
          </ac:grpSpMkLst>
        </pc:grpChg>
        <pc:cxnChg chg="del">
          <ac:chgData name="Josh Lacasse" userId="S::jlaca040@uottawa.ca::4eb81388-6567-4ce2-95ee-68039e84ba38" providerId="AD" clId="Web-{DEC1477C-831C-4119-9DFA-D5013925E595}" dt="2023-03-28T15:28:16.053" v="1203"/>
          <ac:cxnSpMkLst>
            <pc:docMk/>
            <pc:sldMk cId="1629933745" sldId="263"/>
            <ac:cxnSpMk id="363" creationId="{067633D1-6EE6-4118-B9F0-B363477BEE7A}"/>
          </ac:cxnSpMkLst>
        </pc:cxnChg>
        <pc:cxnChg chg="del">
          <ac:chgData name="Josh Lacasse" userId="S::jlaca040@uottawa.ca::4eb81388-6567-4ce2-95ee-68039e84ba38" providerId="AD" clId="Web-{DEC1477C-831C-4119-9DFA-D5013925E595}" dt="2023-03-28T15:28:16.053" v="1203"/>
          <ac:cxnSpMkLst>
            <pc:docMk/>
            <pc:sldMk cId="1629933745" sldId="263"/>
            <ac:cxnSpMk id="364" creationId="{4AD7FFC6-42A9-49CB-B5E9-B3F6B038331B}"/>
          </ac:cxnSpMkLst>
        </pc:cxnChg>
      </pc:sldChg>
    </pc:docChg>
  </pc:docChgLst>
  <pc:docChgLst>
    <pc:chgData name="Jade Marczak" userId="S::jmarc129@uottawa.ca::dc199b71-5512-4bc6-921c-3ec5e4a72de0" providerId="AD" clId="Web-{E53BFE30-AF6E-9D2A-2F34-2A4A7CA0A547}"/>
    <pc:docChg chg="addSld delSld modSld sldOrd">
      <pc:chgData name="Jade Marczak" userId="S::jmarc129@uottawa.ca::dc199b71-5512-4bc6-921c-3ec5e4a72de0" providerId="AD" clId="Web-{E53BFE30-AF6E-9D2A-2F34-2A4A7CA0A547}" dt="2023-03-28T15:33:17.096" v="434" actId="20577"/>
      <pc:docMkLst>
        <pc:docMk/>
      </pc:docMkLst>
      <pc:sldChg chg="modSp ord">
        <pc:chgData name="Jade Marczak" userId="S::jmarc129@uottawa.ca::dc199b71-5512-4bc6-921c-3ec5e4a72de0" providerId="AD" clId="Web-{E53BFE30-AF6E-9D2A-2F34-2A4A7CA0A547}" dt="2023-03-28T15:06:47.901" v="8"/>
        <pc:sldMkLst>
          <pc:docMk/>
          <pc:sldMk cId="624118544" sldId="261"/>
        </pc:sldMkLst>
        <pc:spChg chg="mod">
          <ac:chgData name="Jade Marczak" userId="S::jmarc129@uottawa.ca::dc199b71-5512-4bc6-921c-3ec5e4a72de0" providerId="AD" clId="Web-{E53BFE30-AF6E-9D2A-2F34-2A4A7CA0A547}" dt="2023-03-28T15:06:33.682" v="7" actId="20577"/>
          <ac:spMkLst>
            <pc:docMk/>
            <pc:sldMk cId="624118544" sldId="261"/>
            <ac:spMk id="2" creationId="{D362D299-3E08-8B3E-DC29-B97071948F61}"/>
          </ac:spMkLst>
        </pc:spChg>
      </pc:sldChg>
      <pc:sldChg chg="modSp new del">
        <pc:chgData name="Jade Marczak" userId="S::jmarc129@uottawa.ca::dc199b71-5512-4bc6-921c-3ec5e4a72de0" providerId="AD" clId="Web-{E53BFE30-AF6E-9D2A-2F34-2A4A7CA0A547}" dt="2023-03-28T15:22:12.340" v="27"/>
        <pc:sldMkLst>
          <pc:docMk/>
          <pc:sldMk cId="1965029998" sldId="262"/>
        </pc:sldMkLst>
        <pc:spChg chg="mod">
          <ac:chgData name="Jade Marczak" userId="S::jmarc129@uottawa.ca::dc199b71-5512-4bc6-921c-3ec5e4a72de0" providerId="AD" clId="Web-{E53BFE30-AF6E-9D2A-2F34-2A4A7CA0A547}" dt="2023-03-28T15:13:30.082" v="19" actId="20577"/>
          <ac:spMkLst>
            <pc:docMk/>
            <pc:sldMk cId="1965029998" sldId="262"/>
            <ac:spMk id="2" creationId="{A9B8B2C0-5BE5-E95F-B7E7-AA7F00FF954F}"/>
          </ac:spMkLst>
        </pc:spChg>
      </pc:sldChg>
      <pc:sldChg chg="modSp add replId">
        <pc:chgData name="Jade Marczak" userId="S::jmarc129@uottawa.ca::dc199b71-5512-4bc6-921c-3ec5e4a72de0" providerId="AD" clId="Web-{E53BFE30-AF6E-9D2A-2F34-2A4A7CA0A547}" dt="2023-03-28T15:22:07.528" v="26" actId="20577"/>
        <pc:sldMkLst>
          <pc:docMk/>
          <pc:sldMk cId="1629933745" sldId="263"/>
        </pc:sldMkLst>
        <pc:spChg chg="mod">
          <ac:chgData name="Jade Marczak" userId="S::jmarc129@uottawa.ca::dc199b71-5512-4bc6-921c-3ec5e4a72de0" providerId="AD" clId="Web-{E53BFE30-AF6E-9D2A-2F34-2A4A7CA0A547}" dt="2023-03-28T15:22:03.965" v="25" actId="20577"/>
          <ac:spMkLst>
            <pc:docMk/>
            <pc:sldMk cId="1629933745" sldId="263"/>
            <ac:spMk id="2" creationId="{D362D299-3E08-8B3E-DC29-B97071948F61}"/>
          </ac:spMkLst>
        </pc:spChg>
        <pc:spChg chg="mod">
          <ac:chgData name="Jade Marczak" userId="S::jmarc129@uottawa.ca::dc199b71-5512-4bc6-921c-3ec5e4a72de0" providerId="AD" clId="Web-{E53BFE30-AF6E-9D2A-2F34-2A4A7CA0A547}" dt="2023-03-28T15:22:07.528" v="26" actId="20577"/>
          <ac:spMkLst>
            <pc:docMk/>
            <pc:sldMk cId="1629933745" sldId="263"/>
            <ac:spMk id="3" creationId="{770DE749-9575-CCCB-51F9-6C45AC8CECED}"/>
          </ac:spMkLst>
        </pc:spChg>
      </pc:sldChg>
      <pc:sldChg chg="addSp delSp modSp add replId">
        <pc:chgData name="Jade Marczak" userId="S::jmarc129@uottawa.ca::dc199b71-5512-4bc6-921c-3ec5e4a72de0" providerId="AD" clId="Web-{E53BFE30-AF6E-9D2A-2F34-2A4A7CA0A547}" dt="2023-03-28T15:33:17.096" v="434" actId="20577"/>
        <pc:sldMkLst>
          <pc:docMk/>
          <pc:sldMk cId="4019106653" sldId="264"/>
        </pc:sldMkLst>
        <pc:spChg chg="mod">
          <ac:chgData name="Jade Marczak" userId="S::jmarc129@uottawa.ca::dc199b71-5512-4bc6-921c-3ec5e4a72de0" providerId="AD" clId="Web-{E53BFE30-AF6E-9D2A-2F34-2A4A7CA0A547}" dt="2023-03-28T15:22:28.996" v="42" actId="20577"/>
          <ac:spMkLst>
            <pc:docMk/>
            <pc:sldMk cId="4019106653" sldId="264"/>
            <ac:spMk id="2" creationId="{D362D299-3E08-8B3E-DC29-B97071948F61}"/>
          </ac:spMkLst>
        </pc:spChg>
        <pc:spChg chg="add del mod">
          <ac:chgData name="Jade Marczak" userId="S::jmarc129@uottawa.ca::dc199b71-5512-4bc6-921c-3ec5e4a72de0" providerId="AD" clId="Web-{E53BFE30-AF6E-9D2A-2F34-2A4A7CA0A547}" dt="2023-03-28T15:23:06.261" v="48"/>
          <ac:spMkLst>
            <pc:docMk/>
            <pc:sldMk cId="4019106653" sldId="264"/>
            <ac:spMk id="4" creationId="{06B567D0-F127-9FAD-7EE6-964E76EC66C8}"/>
          </ac:spMkLst>
        </pc:spChg>
        <pc:spChg chg="add del mod">
          <ac:chgData name="Jade Marczak" userId="S::jmarc129@uottawa.ca::dc199b71-5512-4bc6-921c-3ec5e4a72de0" providerId="AD" clId="Web-{E53BFE30-AF6E-9D2A-2F34-2A4A7CA0A547}" dt="2023-03-28T15:24:07.979" v="63"/>
          <ac:spMkLst>
            <pc:docMk/>
            <pc:sldMk cId="4019106653" sldId="264"/>
            <ac:spMk id="5" creationId="{CC3F698A-42E2-8615-58B6-73F80403FC49}"/>
          </ac:spMkLst>
        </pc:spChg>
        <pc:spChg chg="add del mod">
          <ac:chgData name="Jade Marczak" userId="S::jmarc129@uottawa.ca::dc199b71-5512-4bc6-921c-3ec5e4a72de0" providerId="AD" clId="Web-{E53BFE30-AF6E-9D2A-2F34-2A4A7CA0A547}" dt="2023-03-28T15:24:09.401" v="64"/>
          <ac:spMkLst>
            <pc:docMk/>
            <pc:sldMk cId="4019106653" sldId="264"/>
            <ac:spMk id="6" creationId="{C6DF1187-D291-047B-F276-F2BE0E9153C0}"/>
          </ac:spMkLst>
        </pc:spChg>
        <pc:spChg chg="add del">
          <ac:chgData name="Jade Marczak" userId="S::jmarc129@uottawa.ca::dc199b71-5512-4bc6-921c-3ec5e4a72de0" providerId="AD" clId="Web-{E53BFE30-AF6E-9D2A-2F34-2A4A7CA0A547}" dt="2023-03-28T15:24:38.635" v="66"/>
          <ac:spMkLst>
            <pc:docMk/>
            <pc:sldMk cId="4019106653" sldId="264"/>
            <ac:spMk id="7" creationId="{9D2606BD-705E-97C5-F91D-BA2122213829}"/>
          </ac:spMkLst>
        </pc:spChg>
        <pc:spChg chg="add mod">
          <ac:chgData name="Jade Marczak" userId="S::jmarc129@uottawa.ca::dc199b71-5512-4bc6-921c-3ec5e4a72de0" providerId="AD" clId="Web-{E53BFE30-AF6E-9D2A-2F34-2A4A7CA0A547}" dt="2023-03-28T15:33:17.096" v="434" actId="20577"/>
          <ac:spMkLst>
            <pc:docMk/>
            <pc:sldMk cId="4019106653" sldId="264"/>
            <ac:spMk id="9" creationId="{423E7731-3F4C-BD53-5676-AE27571FE97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F22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Done by: Josh, Jade, Keeya, Safa, and Misbah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Rectangle 7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62D299-3E08-8B3E-DC29-B97071948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141" y="1450655"/>
            <a:ext cx="3932030" cy="3956690"/>
          </a:xfrm>
        </p:spPr>
        <p:txBody>
          <a:bodyPr anchor="ctr">
            <a:normAutofit/>
          </a:bodyPr>
          <a:lstStyle/>
          <a:p>
            <a:r>
              <a:rPr lang="en-US" sz="8000">
                <a:solidFill>
                  <a:schemeClr val="bg1"/>
                </a:solidFill>
                <a:cs typeface="Calibri Light"/>
              </a:rPr>
              <a:t>The Problem</a:t>
            </a:r>
            <a:endParaRPr lang="en-US" sz="8000">
              <a:solidFill>
                <a:schemeClr val="bg1"/>
              </a:solidFill>
            </a:endParaRPr>
          </a:p>
        </p:txBody>
      </p:sp>
      <p:cxnSp>
        <p:nvCxnSpPr>
          <p:cNvPr id="363" name="Straight Connector 9">
            <a:extLst>
              <a:ext uri="{FF2B5EF4-FFF2-40B4-BE49-F238E27FC236}">
                <a16:creationId xmlns:a16="http://schemas.microsoft.com/office/drawing/2014/main" id="{067633D1-6EE6-4118-B9F0-B363477BE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14141" y="1450655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Straight Connector 11">
            <a:extLst>
              <a:ext uri="{FF2B5EF4-FFF2-40B4-BE49-F238E27FC236}">
                <a16:creationId xmlns:a16="http://schemas.microsoft.com/office/drawing/2014/main" id="{4AD7FFC6-42A9-49CB-B5E9-B3F6B038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14141" y="5408571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0DE749-9575-CCCB-51F9-6C45AC8CE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1096" y="972362"/>
            <a:ext cx="5750024" cy="457197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r>
              <a:rPr lang="en-US" sz="2400">
                <a:solidFill>
                  <a:schemeClr val="bg1"/>
                </a:solidFill>
                <a:cs typeface="Calibri"/>
              </a:rPr>
              <a:t>We were given the responsibility of creating a virtual reality program that demonstrates the ethical concerns and dilemmas behind autonomous weapons to persuade politicians and people in power.</a:t>
            </a:r>
          </a:p>
          <a:p>
            <a:pPr marL="0" indent="0">
              <a:buNone/>
            </a:pPr>
            <a:endParaRPr lang="en-US" sz="2400">
              <a:solidFill>
                <a:schemeClr val="bg1"/>
              </a:solidFill>
              <a:cs typeface="Calibri"/>
            </a:endParaRPr>
          </a:p>
          <a:p>
            <a:pPr marL="0" indent="0">
              <a:buNone/>
            </a:pPr>
            <a:r>
              <a:rPr lang="en-US" sz="2400">
                <a:solidFill>
                  <a:schemeClr val="bg1"/>
                </a:solidFill>
                <a:cs typeface="Calibri"/>
              </a:rPr>
              <a:t>We believe it is important as autonomous weapons can be detrimental to society if they ever get implemented</a:t>
            </a:r>
          </a:p>
          <a:p>
            <a:pPr marL="0" indent="0">
              <a:buNone/>
            </a:pPr>
            <a:endParaRPr lang="en-US" sz="2000">
              <a:solidFill>
                <a:schemeClr val="bg1"/>
              </a:solidFill>
              <a:cs typeface="Calibri"/>
            </a:endParaRPr>
          </a:p>
          <a:p>
            <a:pPr marL="0" indent="0">
              <a:buNone/>
            </a:pPr>
            <a:endParaRPr lang="en-US" sz="200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4118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Rectangle 368">
            <a:extLst>
              <a:ext uri="{FF2B5EF4-FFF2-40B4-BE49-F238E27FC236}">
                <a16:creationId xmlns:a16="http://schemas.microsoft.com/office/drawing/2014/main" id="{787F4F1C-8D3D-4EC1-B72D-A0470A5A0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1" name="Group 370">
            <a:extLst>
              <a:ext uri="{FF2B5EF4-FFF2-40B4-BE49-F238E27FC236}">
                <a16:creationId xmlns:a16="http://schemas.microsoft.com/office/drawing/2014/main" id="{D1E3DD61-64DB-46AD-B249-E273CD86B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296011"/>
            <a:ext cx="12192000" cy="3561989"/>
            <a:chOff x="0" y="3296011"/>
            <a:chExt cx="12192000" cy="3561989"/>
          </a:xfrm>
          <a:effectLst>
            <a:outerShdw blurRad="254000" dist="152400" dir="16200000" rotWithShape="0">
              <a:prstClr val="black">
                <a:alpha val="10000"/>
              </a:prstClr>
            </a:outerShdw>
          </a:effectLst>
        </p:grpSpPr>
        <p:grpSp>
          <p:nvGrpSpPr>
            <p:cNvPr id="372" name="Group 371">
              <a:extLst>
                <a:ext uri="{FF2B5EF4-FFF2-40B4-BE49-F238E27FC236}">
                  <a16:creationId xmlns:a16="http://schemas.microsoft.com/office/drawing/2014/main" id="{0D7053D3-590A-4E94-B092-C96EAF744C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0" y="3681702"/>
              <a:ext cx="12192000" cy="3176298"/>
              <a:chOff x="0" y="3681702"/>
              <a:chExt cx="12192000" cy="3176298"/>
            </a:xfrm>
          </p:grpSpPr>
          <p:sp>
            <p:nvSpPr>
              <p:cNvPr id="376" name="Freeform: Shape 375">
                <a:extLst>
                  <a:ext uri="{FF2B5EF4-FFF2-40B4-BE49-F238E27FC236}">
                    <a16:creationId xmlns:a16="http://schemas.microsoft.com/office/drawing/2014/main" id="{2EB67199-6FF0-4DED-89D1-BAEA95F9F59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0" y="3681702"/>
                <a:ext cx="12192000" cy="3176298"/>
              </a:xfrm>
              <a:custGeom>
                <a:avLst/>
                <a:gdLst>
                  <a:gd name="connsiteX0" fmla="*/ 12192000 w 12192000"/>
                  <a:gd name="connsiteY0" fmla="*/ 0 h 3176298"/>
                  <a:gd name="connsiteX1" fmla="*/ 12192000 w 12192000"/>
                  <a:gd name="connsiteY1" fmla="*/ 3176298 h 3176298"/>
                  <a:gd name="connsiteX2" fmla="*/ 0 w 12192000"/>
                  <a:gd name="connsiteY2" fmla="*/ 3176298 h 3176298"/>
                  <a:gd name="connsiteX3" fmla="*/ 0 w 12192000"/>
                  <a:gd name="connsiteY3" fmla="*/ 2264980 h 3176298"/>
                  <a:gd name="connsiteX4" fmla="*/ 544 w 12192000"/>
                  <a:gd name="connsiteY4" fmla="*/ 2264980 h 3176298"/>
                  <a:gd name="connsiteX5" fmla="*/ 544 w 12192000"/>
                  <a:gd name="connsiteY5" fmla="*/ 2392219 h 3176298"/>
                  <a:gd name="connsiteX6" fmla="*/ 61197 w 12192000"/>
                  <a:gd name="connsiteY6" fmla="*/ 2387448 h 3176298"/>
                  <a:gd name="connsiteX7" fmla="*/ 119613 w 12192000"/>
                  <a:gd name="connsiteY7" fmla="*/ 2369945 h 3176298"/>
                  <a:gd name="connsiteX8" fmla="*/ 172384 w 12192000"/>
                  <a:gd name="connsiteY8" fmla="*/ 2347084 h 3176298"/>
                  <a:gd name="connsiteX9" fmla="*/ 274873 w 12192000"/>
                  <a:gd name="connsiteY9" fmla="*/ 2336988 h 3176298"/>
                  <a:gd name="connsiteX10" fmla="*/ 307259 w 12192000"/>
                  <a:gd name="connsiteY10" fmla="*/ 2331461 h 3176298"/>
                  <a:gd name="connsiteX11" fmla="*/ 394511 w 12192000"/>
                  <a:gd name="connsiteY11" fmla="*/ 2308601 h 3176298"/>
                  <a:gd name="connsiteX12" fmla="*/ 494337 w 12192000"/>
                  <a:gd name="connsiteY12" fmla="*/ 2268213 h 3176298"/>
                  <a:gd name="connsiteX13" fmla="*/ 546917 w 12192000"/>
                  <a:gd name="connsiteY13" fmla="*/ 2283264 h 3176298"/>
                  <a:gd name="connsiteX14" fmla="*/ 730754 w 12192000"/>
                  <a:gd name="connsiteY14" fmla="*/ 2240780 h 3176298"/>
                  <a:gd name="connsiteX15" fmla="*/ 785432 w 12192000"/>
                  <a:gd name="connsiteY15" fmla="*/ 2218682 h 3176298"/>
                  <a:gd name="connsiteX16" fmla="*/ 801053 w 12192000"/>
                  <a:gd name="connsiteY16" fmla="*/ 2204013 h 3176298"/>
                  <a:gd name="connsiteX17" fmla="*/ 858205 w 12192000"/>
                  <a:gd name="connsiteY17" fmla="*/ 2169532 h 3176298"/>
                  <a:gd name="connsiteX18" fmla="*/ 949646 w 12192000"/>
                  <a:gd name="connsiteY18" fmla="*/ 2157340 h 3176298"/>
                  <a:gd name="connsiteX19" fmla="*/ 960887 w 12192000"/>
                  <a:gd name="connsiteY19" fmla="*/ 2150099 h 3176298"/>
                  <a:gd name="connsiteX20" fmla="*/ 977653 w 12192000"/>
                  <a:gd name="connsiteY20" fmla="*/ 2138480 h 3176298"/>
                  <a:gd name="connsiteX21" fmla="*/ 1071762 w 12192000"/>
                  <a:gd name="connsiteY21" fmla="*/ 2117905 h 3176298"/>
                  <a:gd name="connsiteX22" fmla="*/ 1092527 w 12192000"/>
                  <a:gd name="connsiteY22" fmla="*/ 2111428 h 3176298"/>
                  <a:gd name="connsiteX23" fmla="*/ 1109865 w 12192000"/>
                  <a:gd name="connsiteY23" fmla="*/ 2100568 h 3176298"/>
                  <a:gd name="connsiteX24" fmla="*/ 1162823 w 12192000"/>
                  <a:gd name="connsiteY24" fmla="*/ 2075613 h 3176298"/>
                  <a:gd name="connsiteX25" fmla="*/ 1206641 w 12192000"/>
                  <a:gd name="connsiteY25" fmla="*/ 2074851 h 3176298"/>
                  <a:gd name="connsiteX26" fmla="*/ 1267411 w 12192000"/>
                  <a:gd name="connsiteY26" fmla="*/ 2060753 h 3176298"/>
                  <a:gd name="connsiteX27" fmla="*/ 1380762 w 12192000"/>
                  <a:gd name="connsiteY27" fmla="*/ 2046847 h 3176298"/>
                  <a:gd name="connsiteX28" fmla="*/ 1404006 w 12192000"/>
                  <a:gd name="connsiteY28" fmla="*/ 2038844 h 3176298"/>
                  <a:gd name="connsiteX29" fmla="*/ 1544598 w 12192000"/>
                  <a:gd name="connsiteY29" fmla="*/ 2000932 h 3176298"/>
                  <a:gd name="connsiteX30" fmla="*/ 1657188 w 12192000"/>
                  <a:gd name="connsiteY30" fmla="*/ 2001697 h 3176298"/>
                  <a:gd name="connsiteX31" fmla="*/ 1665950 w 12192000"/>
                  <a:gd name="connsiteY31" fmla="*/ 2003411 h 3176298"/>
                  <a:gd name="connsiteX32" fmla="*/ 1709006 w 12192000"/>
                  <a:gd name="connsiteY32" fmla="*/ 2015983 h 3176298"/>
                  <a:gd name="connsiteX33" fmla="*/ 1775684 w 12192000"/>
                  <a:gd name="connsiteY33" fmla="*/ 2012555 h 3176298"/>
                  <a:gd name="connsiteX34" fmla="*/ 1821596 w 12192000"/>
                  <a:gd name="connsiteY34" fmla="*/ 1995218 h 3176298"/>
                  <a:gd name="connsiteX35" fmla="*/ 1878748 w 12192000"/>
                  <a:gd name="connsiteY35" fmla="*/ 1994457 h 3176298"/>
                  <a:gd name="connsiteX36" fmla="*/ 1944092 w 12192000"/>
                  <a:gd name="connsiteY36" fmla="*/ 2005315 h 3176298"/>
                  <a:gd name="connsiteX37" fmla="*/ 1973429 w 12192000"/>
                  <a:gd name="connsiteY37" fmla="*/ 2007601 h 3176298"/>
                  <a:gd name="connsiteX38" fmla="*/ 2054013 w 12192000"/>
                  <a:gd name="connsiteY38" fmla="*/ 2030082 h 3176298"/>
                  <a:gd name="connsiteX39" fmla="*/ 2102021 w 12192000"/>
                  <a:gd name="connsiteY39" fmla="*/ 2024557 h 3176298"/>
                  <a:gd name="connsiteX40" fmla="*/ 2149267 w 12192000"/>
                  <a:gd name="connsiteY40" fmla="*/ 2009697 h 3176298"/>
                  <a:gd name="connsiteX41" fmla="*/ 2179556 w 12192000"/>
                  <a:gd name="connsiteY41" fmla="*/ 1995409 h 3176298"/>
                  <a:gd name="connsiteX42" fmla="*/ 2240710 w 12192000"/>
                  <a:gd name="connsiteY42" fmla="*/ 1985312 h 3176298"/>
                  <a:gd name="connsiteX43" fmla="*/ 2251948 w 12192000"/>
                  <a:gd name="connsiteY43" fmla="*/ 1986836 h 3176298"/>
                  <a:gd name="connsiteX44" fmla="*/ 2434456 w 12192000"/>
                  <a:gd name="connsiteY44" fmla="*/ 1999410 h 3176298"/>
                  <a:gd name="connsiteX45" fmla="*/ 2506847 w 12192000"/>
                  <a:gd name="connsiteY45" fmla="*/ 2019603 h 3176298"/>
                  <a:gd name="connsiteX46" fmla="*/ 2522279 w 12192000"/>
                  <a:gd name="connsiteY46" fmla="*/ 2022080 h 3176298"/>
                  <a:gd name="connsiteX47" fmla="*/ 2676398 w 12192000"/>
                  <a:gd name="connsiteY47" fmla="*/ 2044751 h 3176298"/>
                  <a:gd name="connsiteX48" fmla="*/ 2693543 w 12192000"/>
                  <a:gd name="connsiteY48" fmla="*/ 2045703 h 3176298"/>
                  <a:gd name="connsiteX49" fmla="*/ 2741360 w 12192000"/>
                  <a:gd name="connsiteY49" fmla="*/ 2041701 h 3176298"/>
                  <a:gd name="connsiteX50" fmla="*/ 2854140 w 12192000"/>
                  <a:gd name="connsiteY50" fmla="*/ 2082851 h 3176298"/>
                  <a:gd name="connsiteX51" fmla="*/ 2967110 w 12192000"/>
                  <a:gd name="connsiteY51" fmla="*/ 2096949 h 3176298"/>
                  <a:gd name="connsiteX52" fmla="*/ 3029216 w 12192000"/>
                  <a:gd name="connsiteY52" fmla="*/ 2096757 h 3176298"/>
                  <a:gd name="connsiteX53" fmla="*/ 3073604 w 12192000"/>
                  <a:gd name="connsiteY53" fmla="*/ 2106856 h 3176298"/>
                  <a:gd name="connsiteX54" fmla="*/ 3182763 w 12192000"/>
                  <a:gd name="connsiteY54" fmla="*/ 2137527 h 3176298"/>
                  <a:gd name="connsiteX55" fmla="*/ 3234202 w 12192000"/>
                  <a:gd name="connsiteY55" fmla="*/ 2142289 h 3176298"/>
                  <a:gd name="connsiteX56" fmla="*/ 3288877 w 12192000"/>
                  <a:gd name="connsiteY56" fmla="*/ 2152578 h 3176298"/>
                  <a:gd name="connsiteX57" fmla="*/ 3424135 w 12192000"/>
                  <a:gd name="connsiteY57" fmla="*/ 2198680 h 3176298"/>
                  <a:gd name="connsiteX58" fmla="*/ 3534629 w 12192000"/>
                  <a:gd name="connsiteY58" fmla="*/ 2196013 h 3176298"/>
                  <a:gd name="connsiteX59" fmla="*/ 3605116 w 12192000"/>
                  <a:gd name="connsiteY59" fmla="*/ 2196583 h 3176298"/>
                  <a:gd name="connsiteX60" fmla="*/ 3689131 w 12192000"/>
                  <a:gd name="connsiteY60" fmla="*/ 2211824 h 3176298"/>
                  <a:gd name="connsiteX61" fmla="*/ 3757902 w 12192000"/>
                  <a:gd name="connsiteY61" fmla="*/ 2234114 h 3176298"/>
                  <a:gd name="connsiteX62" fmla="*/ 3852966 w 12192000"/>
                  <a:gd name="connsiteY62" fmla="*/ 2251831 h 3176298"/>
                  <a:gd name="connsiteX63" fmla="*/ 3947648 w 12192000"/>
                  <a:gd name="connsiteY63" fmla="*/ 2285932 h 3176298"/>
                  <a:gd name="connsiteX64" fmla="*/ 4013753 w 12192000"/>
                  <a:gd name="connsiteY64" fmla="*/ 2312031 h 3176298"/>
                  <a:gd name="connsiteX65" fmla="*/ 4105766 w 12192000"/>
                  <a:gd name="connsiteY65" fmla="*/ 2335082 h 3176298"/>
                  <a:gd name="connsiteX66" fmla="*/ 4246551 w 12192000"/>
                  <a:gd name="connsiteY66" fmla="*/ 2351274 h 3176298"/>
                  <a:gd name="connsiteX67" fmla="*/ 4311323 w 12192000"/>
                  <a:gd name="connsiteY67" fmla="*/ 2352991 h 3176298"/>
                  <a:gd name="connsiteX68" fmla="*/ 4413817 w 12192000"/>
                  <a:gd name="connsiteY68" fmla="*/ 2390899 h 3176298"/>
                  <a:gd name="connsiteX69" fmla="*/ 4457632 w 12192000"/>
                  <a:gd name="connsiteY69" fmla="*/ 2409188 h 3176298"/>
                  <a:gd name="connsiteX70" fmla="*/ 4497068 w 12192000"/>
                  <a:gd name="connsiteY70" fmla="*/ 2393947 h 3176298"/>
                  <a:gd name="connsiteX71" fmla="*/ 4522596 w 12192000"/>
                  <a:gd name="connsiteY71" fmla="*/ 2376421 h 3176298"/>
                  <a:gd name="connsiteX72" fmla="*/ 4603368 w 12192000"/>
                  <a:gd name="connsiteY72" fmla="*/ 2391282 h 3176298"/>
                  <a:gd name="connsiteX73" fmla="*/ 4689098 w 12192000"/>
                  <a:gd name="connsiteY73" fmla="*/ 2406903 h 3176298"/>
                  <a:gd name="connsiteX74" fmla="*/ 4719697 w 12192000"/>
                  <a:gd name="connsiteY74" fmla="*/ 2413428 h 3176298"/>
                  <a:gd name="connsiteX75" fmla="*/ 4726469 w 12192000"/>
                  <a:gd name="connsiteY75" fmla="*/ 2414298 h 3176298"/>
                  <a:gd name="connsiteX76" fmla="*/ 4785776 w 12192000"/>
                  <a:gd name="connsiteY76" fmla="*/ 2414298 h 3176298"/>
                  <a:gd name="connsiteX77" fmla="*/ 4788661 w 12192000"/>
                  <a:gd name="connsiteY77" fmla="*/ 2414047 h 3176298"/>
                  <a:gd name="connsiteX78" fmla="*/ 4827024 w 12192000"/>
                  <a:gd name="connsiteY78" fmla="*/ 2408999 h 3176298"/>
                  <a:gd name="connsiteX79" fmla="*/ 4887415 w 12192000"/>
                  <a:gd name="connsiteY79" fmla="*/ 2405570 h 3176298"/>
                  <a:gd name="connsiteX80" fmla="*/ 4936184 w 12192000"/>
                  <a:gd name="connsiteY80" fmla="*/ 2395853 h 3176298"/>
                  <a:gd name="connsiteX81" fmla="*/ 4953328 w 12192000"/>
                  <a:gd name="connsiteY81" fmla="*/ 2390138 h 3176298"/>
                  <a:gd name="connsiteX82" fmla="*/ 5089162 w 12192000"/>
                  <a:gd name="connsiteY82" fmla="*/ 2345560 h 3176298"/>
                  <a:gd name="connsiteX83" fmla="*/ 5234326 w 12192000"/>
                  <a:gd name="connsiteY83" fmla="*/ 2309935 h 3176298"/>
                  <a:gd name="connsiteX84" fmla="*/ 5328438 w 12192000"/>
                  <a:gd name="connsiteY84" fmla="*/ 2332416 h 3176298"/>
                  <a:gd name="connsiteX85" fmla="*/ 5363491 w 12192000"/>
                  <a:gd name="connsiteY85" fmla="*/ 2332034 h 3176298"/>
                  <a:gd name="connsiteX86" fmla="*/ 5524660 w 12192000"/>
                  <a:gd name="connsiteY86" fmla="*/ 2337178 h 3176298"/>
                  <a:gd name="connsiteX87" fmla="*/ 5553045 w 12192000"/>
                  <a:gd name="connsiteY87" fmla="*/ 2342701 h 3176298"/>
                  <a:gd name="connsiteX88" fmla="*/ 5706401 w 12192000"/>
                  <a:gd name="connsiteY88" fmla="*/ 2320032 h 3176298"/>
                  <a:gd name="connsiteX89" fmla="*/ 5762029 w 12192000"/>
                  <a:gd name="connsiteY89" fmla="*/ 2316221 h 3176298"/>
                  <a:gd name="connsiteX90" fmla="*/ 5813276 w 12192000"/>
                  <a:gd name="connsiteY90" fmla="*/ 2309935 h 3176298"/>
                  <a:gd name="connsiteX91" fmla="*/ 5884906 w 12192000"/>
                  <a:gd name="connsiteY91" fmla="*/ 2308411 h 3176298"/>
                  <a:gd name="connsiteX92" fmla="*/ 5959204 w 12192000"/>
                  <a:gd name="connsiteY92" fmla="*/ 2311269 h 3176298"/>
                  <a:gd name="connsiteX93" fmla="*/ 6042072 w 12192000"/>
                  <a:gd name="connsiteY93" fmla="*/ 2310697 h 3176298"/>
                  <a:gd name="connsiteX94" fmla="*/ 6074842 w 12192000"/>
                  <a:gd name="connsiteY94" fmla="*/ 2305745 h 3176298"/>
                  <a:gd name="connsiteX95" fmla="*/ 6163425 w 12192000"/>
                  <a:gd name="connsiteY95" fmla="*/ 2309172 h 3176298"/>
                  <a:gd name="connsiteX96" fmla="*/ 6209909 w 12192000"/>
                  <a:gd name="connsiteY96" fmla="*/ 2303459 h 3176298"/>
                  <a:gd name="connsiteX97" fmla="*/ 6286493 w 12192000"/>
                  <a:gd name="connsiteY97" fmla="*/ 2302315 h 3176298"/>
                  <a:gd name="connsiteX98" fmla="*/ 6311449 w 12192000"/>
                  <a:gd name="connsiteY98" fmla="*/ 2300980 h 3176298"/>
                  <a:gd name="connsiteX99" fmla="*/ 6333739 w 12192000"/>
                  <a:gd name="connsiteY99" fmla="*/ 2300218 h 3176298"/>
                  <a:gd name="connsiteX100" fmla="*/ 6410131 w 12192000"/>
                  <a:gd name="connsiteY100" fmla="*/ 2315841 h 3176298"/>
                  <a:gd name="connsiteX101" fmla="*/ 6477951 w 12192000"/>
                  <a:gd name="connsiteY101" fmla="*/ 2316793 h 3176298"/>
                  <a:gd name="connsiteX102" fmla="*/ 6596828 w 12192000"/>
                  <a:gd name="connsiteY102" fmla="*/ 2329368 h 3176298"/>
                  <a:gd name="connsiteX103" fmla="*/ 6623118 w 12192000"/>
                  <a:gd name="connsiteY103" fmla="*/ 2324985 h 3176298"/>
                  <a:gd name="connsiteX104" fmla="*/ 6705417 w 12192000"/>
                  <a:gd name="connsiteY104" fmla="*/ 2323272 h 3176298"/>
                  <a:gd name="connsiteX105" fmla="*/ 6752283 w 12192000"/>
                  <a:gd name="connsiteY105" fmla="*/ 2321937 h 3176298"/>
                  <a:gd name="connsiteX106" fmla="*/ 6810195 w 12192000"/>
                  <a:gd name="connsiteY106" fmla="*/ 2331082 h 3176298"/>
                  <a:gd name="connsiteX107" fmla="*/ 6910782 w 12192000"/>
                  <a:gd name="connsiteY107" fmla="*/ 2350512 h 3176298"/>
                  <a:gd name="connsiteX108" fmla="*/ 6937263 w 12192000"/>
                  <a:gd name="connsiteY108" fmla="*/ 2353561 h 3176298"/>
                  <a:gd name="connsiteX109" fmla="*/ 6985653 w 12192000"/>
                  <a:gd name="connsiteY109" fmla="*/ 2362897 h 3176298"/>
                  <a:gd name="connsiteX110" fmla="*/ 6994415 w 12192000"/>
                  <a:gd name="connsiteY110" fmla="*/ 2364611 h 3176298"/>
                  <a:gd name="connsiteX111" fmla="*/ 7068141 w 12192000"/>
                  <a:gd name="connsiteY111" fmla="*/ 2388234 h 3176298"/>
                  <a:gd name="connsiteX112" fmla="*/ 7106432 w 12192000"/>
                  <a:gd name="connsiteY112" fmla="*/ 2390138 h 3176298"/>
                  <a:gd name="connsiteX113" fmla="*/ 7216547 w 12192000"/>
                  <a:gd name="connsiteY113" fmla="*/ 2390330 h 3176298"/>
                  <a:gd name="connsiteX114" fmla="*/ 7263220 w 12192000"/>
                  <a:gd name="connsiteY114" fmla="*/ 2386709 h 3176298"/>
                  <a:gd name="connsiteX115" fmla="*/ 7375428 w 12192000"/>
                  <a:gd name="connsiteY115" fmla="*/ 2372803 h 3176298"/>
                  <a:gd name="connsiteX116" fmla="*/ 7445916 w 12192000"/>
                  <a:gd name="connsiteY116" fmla="*/ 2365945 h 3176298"/>
                  <a:gd name="connsiteX117" fmla="*/ 7526880 w 12192000"/>
                  <a:gd name="connsiteY117" fmla="*/ 2355084 h 3176298"/>
                  <a:gd name="connsiteX118" fmla="*/ 7619655 w 12192000"/>
                  <a:gd name="connsiteY118" fmla="*/ 2348226 h 3176298"/>
                  <a:gd name="connsiteX119" fmla="*/ 7788636 w 12192000"/>
                  <a:gd name="connsiteY119" fmla="*/ 2327461 h 3176298"/>
                  <a:gd name="connsiteX120" fmla="*/ 7952280 w 12192000"/>
                  <a:gd name="connsiteY120" fmla="*/ 2305935 h 3176298"/>
                  <a:gd name="connsiteX121" fmla="*/ 8019339 w 12192000"/>
                  <a:gd name="connsiteY121" fmla="*/ 2286884 h 3176298"/>
                  <a:gd name="connsiteX122" fmla="*/ 8137835 w 12192000"/>
                  <a:gd name="connsiteY122" fmla="*/ 2259832 h 3176298"/>
                  <a:gd name="connsiteX123" fmla="*/ 8189651 w 12192000"/>
                  <a:gd name="connsiteY123" fmla="*/ 2243639 h 3176298"/>
                  <a:gd name="connsiteX124" fmla="*/ 8313671 w 12192000"/>
                  <a:gd name="connsiteY124" fmla="*/ 2209920 h 3176298"/>
                  <a:gd name="connsiteX125" fmla="*/ 8459979 w 12192000"/>
                  <a:gd name="connsiteY125" fmla="*/ 2158864 h 3176298"/>
                  <a:gd name="connsiteX126" fmla="*/ 8516369 w 12192000"/>
                  <a:gd name="connsiteY126" fmla="*/ 2144003 h 3176298"/>
                  <a:gd name="connsiteX127" fmla="*/ 8657726 w 12192000"/>
                  <a:gd name="connsiteY127" fmla="*/ 2106284 h 3176298"/>
                  <a:gd name="connsiteX128" fmla="*/ 8711448 w 12192000"/>
                  <a:gd name="connsiteY128" fmla="*/ 2098664 h 3176298"/>
                  <a:gd name="connsiteX129" fmla="*/ 8772219 w 12192000"/>
                  <a:gd name="connsiteY129" fmla="*/ 2082280 h 3176298"/>
                  <a:gd name="connsiteX130" fmla="*/ 8845565 w 12192000"/>
                  <a:gd name="connsiteY130" fmla="*/ 2053705 h 3176298"/>
                  <a:gd name="connsiteX131" fmla="*/ 8967871 w 12192000"/>
                  <a:gd name="connsiteY131" fmla="*/ 2011221 h 3176298"/>
                  <a:gd name="connsiteX132" fmla="*/ 9015878 w 12192000"/>
                  <a:gd name="connsiteY132" fmla="*/ 2001124 h 3176298"/>
                  <a:gd name="connsiteX133" fmla="*/ 9234579 w 12192000"/>
                  <a:gd name="connsiteY133" fmla="*/ 1935209 h 3176298"/>
                  <a:gd name="connsiteX134" fmla="*/ 9346597 w 12192000"/>
                  <a:gd name="connsiteY134" fmla="*/ 1896917 h 3176298"/>
                  <a:gd name="connsiteX135" fmla="*/ 9416321 w 12192000"/>
                  <a:gd name="connsiteY135" fmla="*/ 1880724 h 3176298"/>
                  <a:gd name="connsiteX136" fmla="*/ 9477283 w 12192000"/>
                  <a:gd name="connsiteY136" fmla="*/ 1856149 h 3176298"/>
                  <a:gd name="connsiteX137" fmla="*/ 9666265 w 12192000"/>
                  <a:gd name="connsiteY137" fmla="*/ 1787186 h 3176298"/>
                  <a:gd name="connsiteX138" fmla="*/ 9754088 w 12192000"/>
                  <a:gd name="connsiteY138" fmla="*/ 1741464 h 3176298"/>
                  <a:gd name="connsiteX139" fmla="*/ 9899446 w 12192000"/>
                  <a:gd name="connsiteY139" fmla="*/ 1656880 h 3176298"/>
                  <a:gd name="connsiteX140" fmla="*/ 9993175 w 12192000"/>
                  <a:gd name="connsiteY140" fmla="*/ 1576487 h 3176298"/>
                  <a:gd name="connsiteX141" fmla="*/ 10044230 w 12192000"/>
                  <a:gd name="connsiteY141" fmla="*/ 1540480 h 3176298"/>
                  <a:gd name="connsiteX142" fmla="*/ 10131863 w 12192000"/>
                  <a:gd name="connsiteY142" fmla="*/ 1485613 h 3176298"/>
                  <a:gd name="connsiteX143" fmla="*/ 10242357 w 12192000"/>
                  <a:gd name="connsiteY143" fmla="*/ 1410555 h 3176298"/>
                  <a:gd name="connsiteX144" fmla="*/ 10363709 w 12192000"/>
                  <a:gd name="connsiteY144" fmla="*/ 1359499 h 3176298"/>
                  <a:gd name="connsiteX145" fmla="*/ 10428291 w 12192000"/>
                  <a:gd name="connsiteY145" fmla="*/ 1314920 h 3176298"/>
                  <a:gd name="connsiteX146" fmla="*/ 10490969 w 12192000"/>
                  <a:gd name="connsiteY146" fmla="*/ 1267104 h 3176298"/>
                  <a:gd name="connsiteX147" fmla="*/ 10523354 w 12192000"/>
                  <a:gd name="connsiteY147" fmla="*/ 1238337 h 3176298"/>
                  <a:gd name="connsiteX148" fmla="*/ 10590031 w 12192000"/>
                  <a:gd name="connsiteY148" fmla="*/ 1191664 h 3176298"/>
                  <a:gd name="connsiteX149" fmla="*/ 10656519 w 12192000"/>
                  <a:gd name="connsiteY149" fmla="*/ 1156038 h 3176298"/>
                  <a:gd name="connsiteX150" fmla="*/ 10703573 w 12192000"/>
                  <a:gd name="connsiteY150" fmla="*/ 1120603 h 3176298"/>
                  <a:gd name="connsiteX151" fmla="*/ 10764534 w 12192000"/>
                  <a:gd name="connsiteY151" fmla="*/ 1067643 h 3176298"/>
                  <a:gd name="connsiteX152" fmla="*/ 10850453 w 12192000"/>
                  <a:gd name="connsiteY152" fmla="*/ 1014301 h 3176298"/>
                  <a:gd name="connsiteX153" fmla="*/ 10929704 w 12192000"/>
                  <a:gd name="connsiteY153" fmla="*/ 980201 h 3176298"/>
                  <a:gd name="connsiteX154" fmla="*/ 10967423 w 12192000"/>
                  <a:gd name="connsiteY154" fmla="*/ 930289 h 3176298"/>
                  <a:gd name="connsiteX155" fmla="*/ 11058869 w 12192000"/>
                  <a:gd name="connsiteY155" fmla="*/ 838084 h 3176298"/>
                  <a:gd name="connsiteX156" fmla="*/ 11172600 w 12192000"/>
                  <a:gd name="connsiteY156" fmla="*/ 762834 h 3176298"/>
                  <a:gd name="connsiteX157" fmla="*/ 11275283 w 12192000"/>
                  <a:gd name="connsiteY157" fmla="*/ 673676 h 3176298"/>
                  <a:gd name="connsiteX158" fmla="*/ 11320623 w 12192000"/>
                  <a:gd name="connsiteY158" fmla="*/ 639195 h 3176298"/>
                  <a:gd name="connsiteX159" fmla="*/ 11374346 w 12192000"/>
                  <a:gd name="connsiteY159" fmla="*/ 601664 h 3176298"/>
                  <a:gd name="connsiteX160" fmla="*/ 11448453 w 12192000"/>
                  <a:gd name="connsiteY160" fmla="*/ 567755 h 3176298"/>
                  <a:gd name="connsiteX161" fmla="*/ 11532275 w 12192000"/>
                  <a:gd name="connsiteY161" fmla="*/ 522605 h 3176298"/>
                  <a:gd name="connsiteX162" fmla="*/ 11562947 w 12192000"/>
                  <a:gd name="connsiteY162" fmla="*/ 486598 h 3176298"/>
                  <a:gd name="connsiteX163" fmla="*/ 11672489 w 12192000"/>
                  <a:gd name="connsiteY163" fmla="*/ 335337 h 3176298"/>
                  <a:gd name="connsiteX164" fmla="*/ 11821656 w 12192000"/>
                  <a:gd name="connsiteY164" fmla="*/ 207889 h 3176298"/>
                  <a:gd name="connsiteX165" fmla="*/ 11986443 w 12192000"/>
                  <a:gd name="connsiteY165" fmla="*/ 104824 h 3176298"/>
                  <a:gd name="connsiteX166" fmla="*/ 12026448 w 12192000"/>
                  <a:gd name="connsiteY166" fmla="*/ 88821 h 3176298"/>
                  <a:gd name="connsiteX167" fmla="*/ 12160947 w 12192000"/>
                  <a:gd name="connsiteY167" fmla="*/ 28621 h 3176298"/>
                  <a:gd name="connsiteX168" fmla="*/ 12192000 w 12192000"/>
                  <a:gd name="connsiteY168" fmla="*/ 0 h 3176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12192000" h="3176298">
                    <a:moveTo>
                      <a:pt x="12192000" y="0"/>
                    </a:moveTo>
                    <a:lnTo>
                      <a:pt x="12192000" y="3176298"/>
                    </a:lnTo>
                    <a:lnTo>
                      <a:pt x="0" y="3176298"/>
                    </a:lnTo>
                    <a:lnTo>
                      <a:pt x="0" y="2264980"/>
                    </a:lnTo>
                    <a:lnTo>
                      <a:pt x="544" y="2264980"/>
                    </a:lnTo>
                    <a:lnTo>
                      <a:pt x="544" y="2392219"/>
                    </a:lnTo>
                    <a:lnTo>
                      <a:pt x="61197" y="2387448"/>
                    </a:lnTo>
                    <a:cubicBezTo>
                      <a:pt x="80794" y="2382137"/>
                      <a:pt x="99990" y="2374707"/>
                      <a:pt x="119613" y="2369945"/>
                    </a:cubicBezTo>
                    <a:cubicBezTo>
                      <a:pt x="137898" y="2365563"/>
                      <a:pt x="155046" y="2355466"/>
                      <a:pt x="172384" y="2347084"/>
                    </a:cubicBezTo>
                    <a:cubicBezTo>
                      <a:pt x="205529" y="2331082"/>
                      <a:pt x="240965" y="2341178"/>
                      <a:pt x="274873" y="2336988"/>
                    </a:cubicBezTo>
                    <a:cubicBezTo>
                      <a:pt x="285732" y="2335653"/>
                      <a:pt x="296590" y="2334130"/>
                      <a:pt x="307259" y="2331461"/>
                    </a:cubicBezTo>
                    <a:cubicBezTo>
                      <a:pt x="336408" y="2324413"/>
                      <a:pt x="366127" y="2318317"/>
                      <a:pt x="394511" y="2308601"/>
                    </a:cubicBezTo>
                    <a:cubicBezTo>
                      <a:pt x="426709" y="2297743"/>
                      <a:pt x="457572" y="2283264"/>
                      <a:pt x="494337" y="2268213"/>
                    </a:cubicBezTo>
                    <a:cubicBezTo>
                      <a:pt x="507102" y="2272024"/>
                      <a:pt x="526724" y="2282312"/>
                      <a:pt x="546917" y="2283264"/>
                    </a:cubicBezTo>
                    <a:cubicBezTo>
                      <a:pt x="611880" y="2286503"/>
                      <a:pt x="672650" y="2268786"/>
                      <a:pt x="730754" y="2240780"/>
                    </a:cubicBezTo>
                    <a:cubicBezTo>
                      <a:pt x="748471" y="2232399"/>
                      <a:pt x="767524" y="2226874"/>
                      <a:pt x="785432" y="2218682"/>
                    </a:cubicBezTo>
                    <a:cubicBezTo>
                      <a:pt x="791717" y="2215826"/>
                      <a:pt x="799909" y="2209730"/>
                      <a:pt x="801053" y="2204013"/>
                    </a:cubicBezTo>
                    <a:cubicBezTo>
                      <a:pt x="807719" y="2170866"/>
                      <a:pt x="832486" y="2171436"/>
                      <a:pt x="858205" y="2169532"/>
                    </a:cubicBezTo>
                    <a:cubicBezTo>
                      <a:pt x="888877" y="2167247"/>
                      <a:pt x="919165" y="2161912"/>
                      <a:pt x="949646" y="2157340"/>
                    </a:cubicBezTo>
                    <a:cubicBezTo>
                      <a:pt x="953648" y="2156768"/>
                      <a:pt x="957266" y="2152768"/>
                      <a:pt x="960887" y="2150099"/>
                    </a:cubicBezTo>
                    <a:cubicBezTo>
                      <a:pt x="966411" y="2146099"/>
                      <a:pt x="971554" y="2140003"/>
                      <a:pt x="977653" y="2138480"/>
                    </a:cubicBezTo>
                    <a:cubicBezTo>
                      <a:pt x="1008894" y="2131049"/>
                      <a:pt x="1040327" y="2124763"/>
                      <a:pt x="1071762" y="2117905"/>
                    </a:cubicBezTo>
                    <a:cubicBezTo>
                      <a:pt x="1078810" y="2116380"/>
                      <a:pt x="1086048" y="2114476"/>
                      <a:pt x="1092527" y="2111428"/>
                    </a:cubicBezTo>
                    <a:cubicBezTo>
                      <a:pt x="1098623" y="2108570"/>
                      <a:pt x="1103767" y="2103616"/>
                      <a:pt x="1109865" y="2100568"/>
                    </a:cubicBezTo>
                    <a:cubicBezTo>
                      <a:pt x="1126437" y="2092378"/>
                      <a:pt x="1143394" y="2084757"/>
                      <a:pt x="1162823" y="2075613"/>
                    </a:cubicBezTo>
                    <a:cubicBezTo>
                      <a:pt x="1173681" y="2092757"/>
                      <a:pt x="1188354" y="2083041"/>
                      <a:pt x="1206641" y="2074851"/>
                    </a:cubicBezTo>
                    <a:cubicBezTo>
                      <a:pt x="1225310" y="2066468"/>
                      <a:pt x="1246837" y="2063801"/>
                      <a:pt x="1267411" y="2060753"/>
                    </a:cubicBezTo>
                    <a:cubicBezTo>
                      <a:pt x="1305132" y="2055228"/>
                      <a:pt x="1343044" y="2051799"/>
                      <a:pt x="1380762" y="2046847"/>
                    </a:cubicBezTo>
                    <a:cubicBezTo>
                      <a:pt x="1388765" y="2045703"/>
                      <a:pt x="1397909" y="2043608"/>
                      <a:pt x="1404006" y="2038844"/>
                    </a:cubicBezTo>
                    <a:cubicBezTo>
                      <a:pt x="1445725" y="2006839"/>
                      <a:pt x="1496403" y="1997887"/>
                      <a:pt x="1544598" y="2000932"/>
                    </a:cubicBezTo>
                    <a:cubicBezTo>
                      <a:pt x="1582510" y="2003220"/>
                      <a:pt x="1619658" y="2004935"/>
                      <a:pt x="1657188" y="2001697"/>
                    </a:cubicBezTo>
                    <a:cubicBezTo>
                      <a:pt x="1660046" y="2001505"/>
                      <a:pt x="1663856" y="2001887"/>
                      <a:pt x="1665950" y="2003411"/>
                    </a:cubicBezTo>
                    <a:cubicBezTo>
                      <a:pt x="1678904" y="2013507"/>
                      <a:pt x="1692431" y="2014269"/>
                      <a:pt x="1709006" y="2015983"/>
                    </a:cubicBezTo>
                    <a:cubicBezTo>
                      <a:pt x="1732439" y="2018461"/>
                      <a:pt x="1753965" y="2016745"/>
                      <a:pt x="1775684" y="2012555"/>
                    </a:cubicBezTo>
                    <a:cubicBezTo>
                      <a:pt x="1791496" y="2009507"/>
                      <a:pt x="1807497" y="2003220"/>
                      <a:pt x="1821596" y="1995218"/>
                    </a:cubicBezTo>
                    <a:cubicBezTo>
                      <a:pt x="1841216" y="1983978"/>
                      <a:pt x="1860079" y="1979597"/>
                      <a:pt x="1878748" y="1994457"/>
                    </a:cubicBezTo>
                    <a:cubicBezTo>
                      <a:pt x="1898940" y="2010269"/>
                      <a:pt x="1921800" y="2004745"/>
                      <a:pt x="1944092" y="2005315"/>
                    </a:cubicBezTo>
                    <a:cubicBezTo>
                      <a:pt x="1953806" y="2005507"/>
                      <a:pt x="1964094" y="2005124"/>
                      <a:pt x="1973429" y="2007601"/>
                    </a:cubicBezTo>
                    <a:cubicBezTo>
                      <a:pt x="2000479" y="2014651"/>
                      <a:pt x="2026581" y="2025320"/>
                      <a:pt x="2054013" y="2030082"/>
                    </a:cubicBezTo>
                    <a:cubicBezTo>
                      <a:pt x="2069254" y="2032747"/>
                      <a:pt x="2086208" y="2027986"/>
                      <a:pt x="2102021" y="2024557"/>
                    </a:cubicBezTo>
                    <a:cubicBezTo>
                      <a:pt x="2118023" y="2020937"/>
                      <a:pt x="2133834" y="2015413"/>
                      <a:pt x="2149267" y="2009697"/>
                    </a:cubicBezTo>
                    <a:cubicBezTo>
                      <a:pt x="2159743" y="2005887"/>
                      <a:pt x="2171173" y="2002267"/>
                      <a:pt x="2179556" y="1995409"/>
                    </a:cubicBezTo>
                    <a:cubicBezTo>
                      <a:pt x="2198608" y="1979788"/>
                      <a:pt x="2218229" y="1977120"/>
                      <a:pt x="2240710" y="1985312"/>
                    </a:cubicBezTo>
                    <a:cubicBezTo>
                      <a:pt x="2244137" y="1986647"/>
                      <a:pt x="2248138" y="1986647"/>
                      <a:pt x="2251948" y="1986836"/>
                    </a:cubicBezTo>
                    <a:cubicBezTo>
                      <a:pt x="2312915" y="1990836"/>
                      <a:pt x="2373874" y="1993314"/>
                      <a:pt x="2434456" y="1999410"/>
                    </a:cubicBezTo>
                    <a:cubicBezTo>
                      <a:pt x="2459029" y="2001887"/>
                      <a:pt x="2482652" y="2012745"/>
                      <a:pt x="2506847" y="2019603"/>
                    </a:cubicBezTo>
                    <a:cubicBezTo>
                      <a:pt x="2511800" y="2020937"/>
                      <a:pt x="2517327" y="2023033"/>
                      <a:pt x="2522279" y="2022080"/>
                    </a:cubicBezTo>
                    <a:cubicBezTo>
                      <a:pt x="2576191" y="2012555"/>
                      <a:pt x="2626677" y="2026461"/>
                      <a:pt x="2676398" y="2044751"/>
                    </a:cubicBezTo>
                    <a:cubicBezTo>
                      <a:pt x="2681540" y="2046656"/>
                      <a:pt x="2687827" y="2046084"/>
                      <a:pt x="2693543" y="2045703"/>
                    </a:cubicBezTo>
                    <a:cubicBezTo>
                      <a:pt x="2709548" y="2044370"/>
                      <a:pt x="2726882" y="2037701"/>
                      <a:pt x="2741360" y="2041701"/>
                    </a:cubicBezTo>
                    <a:cubicBezTo>
                      <a:pt x="2779842" y="2052753"/>
                      <a:pt x="2817943" y="2066087"/>
                      <a:pt x="2854140" y="2082851"/>
                    </a:cubicBezTo>
                    <a:cubicBezTo>
                      <a:pt x="2890910" y="2099805"/>
                      <a:pt x="2925008" y="2114095"/>
                      <a:pt x="2967110" y="2096949"/>
                    </a:cubicBezTo>
                    <a:cubicBezTo>
                      <a:pt x="2985016" y="2089709"/>
                      <a:pt x="3008639" y="2094853"/>
                      <a:pt x="3029216" y="2096757"/>
                    </a:cubicBezTo>
                    <a:cubicBezTo>
                      <a:pt x="3044264" y="2098282"/>
                      <a:pt x="3058743" y="2106856"/>
                      <a:pt x="3073604" y="2106856"/>
                    </a:cubicBezTo>
                    <a:cubicBezTo>
                      <a:pt x="3113231" y="2106856"/>
                      <a:pt x="3148472" y="2116953"/>
                      <a:pt x="3182763" y="2137527"/>
                    </a:cubicBezTo>
                    <a:cubicBezTo>
                      <a:pt x="3196102" y="2145528"/>
                      <a:pt x="3216867" y="2140193"/>
                      <a:pt x="3234202" y="2142289"/>
                    </a:cubicBezTo>
                    <a:cubicBezTo>
                      <a:pt x="3252492" y="2144765"/>
                      <a:pt x="3271348" y="2147051"/>
                      <a:pt x="3288877" y="2152578"/>
                    </a:cubicBezTo>
                    <a:cubicBezTo>
                      <a:pt x="3334216" y="2167056"/>
                      <a:pt x="3378986" y="2183439"/>
                      <a:pt x="3424135" y="2198680"/>
                    </a:cubicBezTo>
                    <a:cubicBezTo>
                      <a:pt x="3461282" y="2211253"/>
                      <a:pt x="3497862" y="2201347"/>
                      <a:pt x="3534629" y="2196013"/>
                    </a:cubicBezTo>
                    <a:cubicBezTo>
                      <a:pt x="3557682" y="2192583"/>
                      <a:pt x="3579206" y="2184391"/>
                      <a:pt x="3605116" y="2196583"/>
                    </a:cubicBezTo>
                    <a:cubicBezTo>
                      <a:pt x="3629882" y="2208205"/>
                      <a:pt x="3661315" y="2205537"/>
                      <a:pt x="3689131" y="2211824"/>
                    </a:cubicBezTo>
                    <a:cubicBezTo>
                      <a:pt x="3712565" y="2217157"/>
                      <a:pt x="3735231" y="2225732"/>
                      <a:pt x="3757902" y="2234114"/>
                    </a:cubicBezTo>
                    <a:cubicBezTo>
                      <a:pt x="3788766" y="2245545"/>
                      <a:pt x="3819245" y="2257545"/>
                      <a:pt x="3852966" y="2251831"/>
                    </a:cubicBezTo>
                    <a:cubicBezTo>
                      <a:pt x="3891259" y="2245353"/>
                      <a:pt x="3917546" y="2269738"/>
                      <a:pt x="3947648" y="2285932"/>
                    </a:cubicBezTo>
                    <a:cubicBezTo>
                      <a:pt x="3968414" y="2296980"/>
                      <a:pt x="3991083" y="2305172"/>
                      <a:pt x="4013753" y="2312031"/>
                    </a:cubicBezTo>
                    <a:cubicBezTo>
                      <a:pt x="4044043" y="2320985"/>
                      <a:pt x="4075285" y="2326320"/>
                      <a:pt x="4105766" y="2335082"/>
                    </a:cubicBezTo>
                    <a:cubicBezTo>
                      <a:pt x="4151870" y="2348226"/>
                      <a:pt x="4198546" y="2358514"/>
                      <a:pt x="4246551" y="2351274"/>
                    </a:cubicBezTo>
                    <a:cubicBezTo>
                      <a:pt x="4268649" y="2348036"/>
                      <a:pt x="4289227" y="2348226"/>
                      <a:pt x="4311323" y="2352991"/>
                    </a:cubicBezTo>
                    <a:cubicBezTo>
                      <a:pt x="4347518" y="2360801"/>
                      <a:pt x="4384668" y="2361753"/>
                      <a:pt x="4413817" y="2390899"/>
                    </a:cubicBezTo>
                    <a:cubicBezTo>
                      <a:pt x="4424104" y="2401188"/>
                      <a:pt x="4442581" y="2403853"/>
                      <a:pt x="4457632" y="2409188"/>
                    </a:cubicBezTo>
                    <a:cubicBezTo>
                      <a:pt x="4474969" y="2415476"/>
                      <a:pt x="4487731" y="2412236"/>
                      <a:pt x="4497068" y="2393947"/>
                    </a:cubicBezTo>
                    <a:cubicBezTo>
                      <a:pt x="4501257" y="2385757"/>
                      <a:pt x="4513260" y="2377755"/>
                      <a:pt x="4522596" y="2376421"/>
                    </a:cubicBezTo>
                    <a:cubicBezTo>
                      <a:pt x="4550599" y="2372421"/>
                      <a:pt x="4576318" y="2378327"/>
                      <a:pt x="4603368" y="2391282"/>
                    </a:cubicBezTo>
                    <a:cubicBezTo>
                      <a:pt x="4628705" y="2403474"/>
                      <a:pt x="4660331" y="2402140"/>
                      <a:pt x="4689098" y="2406903"/>
                    </a:cubicBezTo>
                    <a:cubicBezTo>
                      <a:pt x="4699289" y="2408618"/>
                      <a:pt x="4709482" y="2411237"/>
                      <a:pt x="4719697" y="2413428"/>
                    </a:cubicBezTo>
                    <a:lnTo>
                      <a:pt x="4726469" y="2414298"/>
                    </a:lnTo>
                    <a:lnTo>
                      <a:pt x="4785776" y="2414298"/>
                    </a:lnTo>
                    <a:lnTo>
                      <a:pt x="4788661" y="2414047"/>
                    </a:lnTo>
                    <a:cubicBezTo>
                      <a:pt x="4801401" y="2412237"/>
                      <a:pt x="4814166" y="2410142"/>
                      <a:pt x="4827024" y="2408999"/>
                    </a:cubicBezTo>
                    <a:cubicBezTo>
                      <a:pt x="4847027" y="2407095"/>
                      <a:pt x="4867412" y="2407856"/>
                      <a:pt x="4887415" y="2405570"/>
                    </a:cubicBezTo>
                    <a:cubicBezTo>
                      <a:pt x="4903799" y="2403853"/>
                      <a:pt x="4919991" y="2399474"/>
                      <a:pt x="4936184" y="2395853"/>
                    </a:cubicBezTo>
                    <a:cubicBezTo>
                      <a:pt x="4942089" y="2394520"/>
                      <a:pt x="4947996" y="2389376"/>
                      <a:pt x="4953328" y="2390138"/>
                    </a:cubicBezTo>
                    <a:cubicBezTo>
                      <a:pt x="5006292" y="2398330"/>
                      <a:pt x="5044391" y="2361753"/>
                      <a:pt x="5089162" y="2345560"/>
                    </a:cubicBezTo>
                    <a:cubicBezTo>
                      <a:pt x="5136216" y="2328413"/>
                      <a:pt x="5181748" y="2302124"/>
                      <a:pt x="5234326" y="2309935"/>
                    </a:cubicBezTo>
                    <a:cubicBezTo>
                      <a:pt x="5266141" y="2314697"/>
                      <a:pt x="5296812" y="2325747"/>
                      <a:pt x="5328438" y="2332416"/>
                    </a:cubicBezTo>
                    <a:cubicBezTo>
                      <a:pt x="5339677" y="2334701"/>
                      <a:pt x="5352250" y="2334320"/>
                      <a:pt x="5363491" y="2332034"/>
                    </a:cubicBezTo>
                    <a:cubicBezTo>
                      <a:pt x="5417784" y="2321555"/>
                      <a:pt x="5471316" y="2320032"/>
                      <a:pt x="5524660" y="2337178"/>
                    </a:cubicBezTo>
                    <a:cubicBezTo>
                      <a:pt x="5533802" y="2340036"/>
                      <a:pt x="5543518" y="2342701"/>
                      <a:pt x="5553045" y="2342701"/>
                    </a:cubicBezTo>
                    <a:cubicBezTo>
                      <a:pt x="5605244" y="2342701"/>
                      <a:pt x="5656488" y="2338701"/>
                      <a:pt x="5706401" y="2320032"/>
                    </a:cubicBezTo>
                    <a:cubicBezTo>
                      <a:pt x="5723166" y="2313745"/>
                      <a:pt x="5743551" y="2317745"/>
                      <a:pt x="5762029" y="2316221"/>
                    </a:cubicBezTo>
                    <a:cubicBezTo>
                      <a:pt x="5779174" y="2314889"/>
                      <a:pt x="5796702" y="2314317"/>
                      <a:pt x="5813276" y="2309935"/>
                    </a:cubicBezTo>
                    <a:cubicBezTo>
                      <a:pt x="5837472" y="2303459"/>
                      <a:pt x="5859949" y="2302697"/>
                      <a:pt x="5884906" y="2308411"/>
                    </a:cubicBezTo>
                    <a:cubicBezTo>
                      <a:pt x="5908719" y="2313745"/>
                      <a:pt x="5934438" y="2311079"/>
                      <a:pt x="5959204" y="2311269"/>
                    </a:cubicBezTo>
                    <a:cubicBezTo>
                      <a:pt x="5986828" y="2311459"/>
                      <a:pt x="6014449" y="2311649"/>
                      <a:pt x="6042072" y="2310697"/>
                    </a:cubicBezTo>
                    <a:cubicBezTo>
                      <a:pt x="6053124" y="2310317"/>
                      <a:pt x="6065695" y="2302697"/>
                      <a:pt x="6074842" y="2305745"/>
                    </a:cubicBezTo>
                    <a:cubicBezTo>
                      <a:pt x="6104368" y="2316031"/>
                      <a:pt x="6133897" y="2303649"/>
                      <a:pt x="6163425" y="2309172"/>
                    </a:cubicBezTo>
                    <a:cubicBezTo>
                      <a:pt x="6177905" y="2312031"/>
                      <a:pt x="6194288" y="2304220"/>
                      <a:pt x="6209909" y="2303459"/>
                    </a:cubicBezTo>
                    <a:cubicBezTo>
                      <a:pt x="6235437" y="2302124"/>
                      <a:pt x="6260964" y="2302697"/>
                      <a:pt x="6286493" y="2302315"/>
                    </a:cubicBezTo>
                    <a:cubicBezTo>
                      <a:pt x="6294876" y="2302124"/>
                      <a:pt x="6303068" y="2301362"/>
                      <a:pt x="6311449" y="2300980"/>
                    </a:cubicBezTo>
                    <a:cubicBezTo>
                      <a:pt x="6318880" y="2300601"/>
                      <a:pt x="6326691" y="2298887"/>
                      <a:pt x="6333739" y="2300218"/>
                    </a:cubicBezTo>
                    <a:cubicBezTo>
                      <a:pt x="6359268" y="2304983"/>
                      <a:pt x="6384414" y="2312793"/>
                      <a:pt x="6410131" y="2315841"/>
                    </a:cubicBezTo>
                    <a:cubicBezTo>
                      <a:pt x="6432420" y="2318507"/>
                      <a:pt x="6455472" y="2314889"/>
                      <a:pt x="6477951" y="2316793"/>
                    </a:cubicBezTo>
                    <a:cubicBezTo>
                      <a:pt x="6517576" y="2320032"/>
                      <a:pt x="6557201" y="2325747"/>
                      <a:pt x="6596828" y="2329368"/>
                    </a:cubicBezTo>
                    <a:cubicBezTo>
                      <a:pt x="6605401" y="2330130"/>
                      <a:pt x="6614353" y="2325365"/>
                      <a:pt x="6623118" y="2324985"/>
                    </a:cubicBezTo>
                    <a:cubicBezTo>
                      <a:pt x="6650551" y="2324033"/>
                      <a:pt x="6677984" y="2323841"/>
                      <a:pt x="6705417" y="2323272"/>
                    </a:cubicBezTo>
                    <a:cubicBezTo>
                      <a:pt x="6721038" y="2323080"/>
                      <a:pt x="6736851" y="2323651"/>
                      <a:pt x="6752283" y="2321937"/>
                    </a:cubicBezTo>
                    <a:cubicBezTo>
                      <a:pt x="6772665" y="2319651"/>
                      <a:pt x="6791144" y="2316221"/>
                      <a:pt x="6810195" y="2331082"/>
                    </a:cubicBezTo>
                    <a:cubicBezTo>
                      <a:pt x="6839534" y="2354132"/>
                      <a:pt x="6876872" y="2345178"/>
                      <a:pt x="6910782" y="2350512"/>
                    </a:cubicBezTo>
                    <a:cubicBezTo>
                      <a:pt x="6919547" y="2351847"/>
                      <a:pt x="6928501" y="2352036"/>
                      <a:pt x="6937263" y="2353561"/>
                    </a:cubicBezTo>
                    <a:cubicBezTo>
                      <a:pt x="6953457" y="2356418"/>
                      <a:pt x="6969457" y="2359657"/>
                      <a:pt x="6985653" y="2362897"/>
                    </a:cubicBezTo>
                    <a:cubicBezTo>
                      <a:pt x="6988509" y="2363467"/>
                      <a:pt x="6991747" y="2363659"/>
                      <a:pt x="6994415" y="2364611"/>
                    </a:cubicBezTo>
                    <a:cubicBezTo>
                      <a:pt x="7018991" y="2372611"/>
                      <a:pt x="7043184" y="2381755"/>
                      <a:pt x="7068141" y="2388234"/>
                    </a:cubicBezTo>
                    <a:cubicBezTo>
                      <a:pt x="7080334" y="2391472"/>
                      <a:pt x="7093860" y="2391853"/>
                      <a:pt x="7106432" y="2390138"/>
                    </a:cubicBezTo>
                    <a:cubicBezTo>
                      <a:pt x="7143199" y="2385185"/>
                      <a:pt x="7179587" y="2383089"/>
                      <a:pt x="7216547" y="2390330"/>
                    </a:cubicBezTo>
                    <a:cubicBezTo>
                      <a:pt x="7231214" y="2393186"/>
                      <a:pt x="7247599" y="2388424"/>
                      <a:pt x="7263220" y="2386709"/>
                    </a:cubicBezTo>
                    <a:cubicBezTo>
                      <a:pt x="7300559" y="2382137"/>
                      <a:pt x="7337899" y="2377183"/>
                      <a:pt x="7375428" y="2372803"/>
                    </a:cubicBezTo>
                    <a:cubicBezTo>
                      <a:pt x="7398860" y="2370135"/>
                      <a:pt x="7422483" y="2368611"/>
                      <a:pt x="7445916" y="2365945"/>
                    </a:cubicBezTo>
                    <a:cubicBezTo>
                      <a:pt x="7472967" y="2362705"/>
                      <a:pt x="7499828" y="2357753"/>
                      <a:pt x="7526880" y="2355084"/>
                    </a:cubicBezTo>
                    <a:cubicBezTo>
                      <a:pt x="7557742" y="2352036"/>
                      <a:pt x="7588795" y="2351466"/>
                      <a:pt x="7619655" y="2348226"/>
                    </a:cubicBezTo>
                    <a:cubicBezTo>
                      <a:pt x="7676047" y="2341940"/>
                      <a:pt x="7732247" y="2334509"/>
                      <a:pt x="7788636" y="2327461"/>
                    </a:cubicBezTo>
                    <a:cubicBezTo>
                      <a:pt x="7843311" y="2320603"/>
                      <a:pt x="7897987" y="2314507"/>
                      <a:pt x="7952280" y="2305935"/>
                    </a:cubicBezTo>
                    <a:cubicBezTo>
                      <a:pt x="7975142" y="2302315"/>
                      <a:pt x="7996859" y="2292408"/>
                      <a:pt x="8019339" y="2286884"/>
                    </a:cubicBezTo>
                    <a:cubicBezTo>
                      <a:pt x="8058774" y="2277357"/>
                      <a:pt x="8098590" y="2269357"/>
                      <a:pt x="8137835" y="2259832"/>
                    </a:cubicBezTo>
                    <a:cubicBezTo>
                      <a:pt x="8155359" y="2255641"/>
                      <a:pt x="8172124" y="2248593"/>
                      <a:pt x="8189651" y="2243639"/>
                    </a:cubicBezTo>
                    <a:cubicBezTo>
                      <a:pt x="8230992" y="2232208"/>
                      <a:pt x="8272903" y="2222874"/>
                      <a:pt x="8313671" y="2209920"/>
                    </a:cubicBezTo>
                    <a:cubicBezTo>
                      <a:pt x="8362822" y="2194297"/>
                      <a:pt x="8411019" y="2175439"/>
                      <a:pt x="8459979" y="2158864"/>
                    </a:cubicBezTo>
                    <a:cubicBezTo>
                      <a:pt x="8478269" y="2152578"/>
                      <a:pt x="8497511" y="2148957"/>
                      <a:pt x="8516369" y="2144003"/>
                    </a:cubicBezTo>
                    <a:cubicBezTo>
                      <a:pt x="8563425" y="2131431"/>
                      <a:pt x="8610288" y="2118095"/>
                      <a:pt x="8657726" y="2106284"/>
                    </a:cubicBezTo>
                    <a:cubicBezTo>
                      <a:pt x="8675253" y="2101901"/>
                      <a:pt x="8693731" y="2102284"/>
                      <a:pt x="8711448" y="2098664"/>
                    </a:cubicBezTo>
                    <a:cubicBezTo>
                      <a:pt x="8732023" y="2094472"/>
                      <a:pt x="8752407" y="2089138"/>
                      <a:pt x="8772219" y="2082280"/>
                    </a:cubicBezTo>
                    <a:cubicBezTo>
                      <a:pt x="8796985" y="2073707"/>
                      <a:pt x="8820990" y="2062659"/>
                      <a:pt x="8845565" y="2053705"/>
                    </a:cubicBezTo>
                    <a:cubicBezTo>
                      <a:pt x="8886142" y="2039034"/>
                      <a:pt x="8926911" y="2024557"/>
                      <a:pt x="8967871" y="2011221"/>
                    </a:cubicBezTo>
                    <a:cubicBezTo>
                      <a:pt x="8983301" y="2006268"/>
                      <a:pt x="9000257" y="2005697"/>
                      <a:pt x="9015878" y="2001124"/>
                    </a:cubicBezTo>
                    <a:cubicBezTo>
                      <a:pt x="9088840" y="1979597"/>
                      <a:pt x="9161805" y="1957880"/>
                      <a:pt x="9234579" y="1935209"/>
                    </a:cubicBezTo>
                    <a:cubicBezTo>
                      <a:pt x="9272298" y="1923399"/>
                      <a:pt x="9308875" y="1908538"/>
                      <a:pt x="9346597" y="1896917"/>
                    </a:cubicBezTo>
                    <a:cubicBezTo>
                      <a:pt x="9369267" y="1889869"/>
                      <a:pt x="9393650" y="1887773"/>
                      <a:pt x="9416321" y="1880724"/>
                    </a:cubicBezTo>
                    <a:cubicBezTo>
                      <a:pt x="9437278" y="1874247"/>
                      <a:pt x="9456709" y="1863578"/>
                      <a:pt x="9477283" y="1856149"/>
                    </a:cubicBezTo>
                    <a:cubicBezTo>
                      <a:pt x="9540152" y="1833097"/>
                      <a:pt x="9603971" y="1811953"/>
                      <a:pt x="9666265" y="1787186"/>
                    </a:cubicBezTo>
                    <a:cubicBezTo>
                      <a:pt x="9696749" y="1775183"/>
                      <a:pt x="9725323" y="1757849"/>
                      <a:pt x="9754088" y="1741464"/>
                    </a:cubicBezTo>
                    <a:cubicBezTo>
                      <a:pt x="9802858" y="1713841"/>
                      <a:pt x="9850865" y="1685074"/>
                      <a:pt x="9899446" y="1656880"/>
                    </a:cubicBezTo>
                    <a:cubicBezTo>
                      <a:pt x="9935832" y="1635924"/>
                      <a:pt x="9968027" y="1611347"/>
                      <a:pt x="9993175" y="1576487"/>
                    </a:cubicBezTo>
                    <a:cubicBezTo>
                      <a:pt x="10004797" y="1560484"/>
                      <a:pt x="10024990" y="1546768"/>
                      <a:pt x="10044230" y="1540480"/>
                    </a:cubicBezTo>
                    <a:cubicBezTo>
                      <a:pt x="10078713" y="1529241"/>
                      <a:pt x="10104430" y="1507522"/>
                      <a:pt x="10131863" y="1485613"/>
                    </a:cubicBezTo>
                    <a:cubicBezTo>
                      <a:pt x="10166536" y="1457801"/>
                      <a:pt x="10203304" y="1431509"/>
                      <a:pt x="10242357" y="1410555"/>
                    </a:cubicBezTo>
                    <a:cubicBezTo>
                      <a:pt x="10280840" y="1389980"/>
                      <a:pt x="10324086" y="1378549"/>
                      <a:pt x="10363709" y="1359499"/>
                    </a:cubicBezTo>
                    <a:cubicBezTo>
                      <a:pt x="10386952" y="1348259"/>
                      <a:pt x="10407146" y="1330353"/>
                      <a:pt x="10428291" y="1314920"/>
                    </a:cubicBezTo>
                    <a:cubicBezTo>
                      <a:pt x="10449438" y="1299489"/>
                      <a:pt x="10470394" y="1283486"/>
                      <a:pt x="10490969" y="1267104"/>
                    </a:cubicBezTo>
                    <a:cubicBezTo>
                      <a:pt x="10502208" y="1258149"/>
                      <a:pt x="10511734" y="1246909"/>
                      <a:pt x="10523354" y="1238337"/>
                    </a:cubicBezTo>
                    <a:cubicBezTo>
                      <a:pt x="10545263" y="1222334"/>
                      <a:pt x="10569075" y="1208808"/>
                      <a:pt x="10590031" y="1191664"/>
                    </a:cubicBezTo>
                    <a:cubicBezTo>
                      <a:pt x="10610225" y="1175089"/>
                      <a:pt x="10633467" y="1166707"/>
                      <a:pt x="10656519" y="1156038"/>
                    </a:cubicBezTo>
                    <a:cubicBezTo>
                      <a:pt x="10674046" y="1148036"/>
                      <a:pt x="10686617" y="1130320"/>
                      <a:pt x="10703573" y="1120603"/>
                    </a:cubicBezTo>
                    <a:cubicBezTo>
                      <a:pt x="10727767" y="1106697"/>
                      <a:pt x="10746246" y="1089553"/>
                      <a:pt x="10764534" y="1067643"/>
                    </a:cubicBezTo>
                    <a:cubicBezTo>
                      <a:pt x="10785111" y="1043068"/>
                      <a:pt x="10820162" y="1029732"/>
                      <a:pt x="10850453" y="1014301"/>
                    </a:cubicBezTo>
                    <a:cubicBezTo>
                      <a:pt x="10876171" y="1001157"/>
                      <a:pt x="10906081" y="995632"/>
                      <a:pt x="10929704" y="980201"/>
                    </a:cubicBezTo>
                    <a:cubicBezTo>
                      <a:pt x="10946279" y="969342"/>
                      <a:pt x="10958661" y="948957"/>
                      <a:pt x="10967423" y="930289"/>
                    </a:cubicBezTo>
                    <a:cubicBezTo>
                      <a:pt x="10987046" y="887995"/>
                      <a:pt x="11021146" y="861897"/>
                      <a:pt x="11058869" y="838084"/>
                    </a:cubicBezTo>
                    <a:cubicBezTo>
                      <a:pt x="11097350" y="813699"/>
                      <a:pt x="11133927" y="786836"/>
                      <a:pt x="11172600" y="762834"/>
                    </a:cubicBezTo>
                    <a:cubicBezTo>
                      <a:pt x="11211843" y="738638"/>
                      <a:pt x="11243658" y="706443"/>
                      <a:pt x="11275283" y="673676"/>
                    </a:cubicBezTo>
                    <a:cubicBezTo>
                      <a:pt x="11288238" y="660150"/>
                      <a:pt x="11305192" y="650434"/>
                      <a:pt x="11320623" y="639195"/>
                    </a:cubicBezTo>
                    <a:cubicBezTo>
                      <a:pt x="11338339" y="626241"/>
                      <a:pt x="11355296" y="611953"/>
                      <a:pt x="11374346" y="601664"/>
                    </a:cubicBezTo>
                    <a:cubicBezTo>
                      <a:pt x="11398160" y="588709"/>
                      <a:pt x="11424069" y="579757"/>
                      <a:pt x="11448453" y="567755"/>
                    </a:cubicBezTo>
                    <a:cubicBezTo>
                      <a:pt x="11476838" y="553657"/>
                      <a:pt x="11505795" y="539750"/>
                      <a:pt x="11532275" y="522605"/>
                    </a:cubicBezTo>
                    <a:cubicBezTo>
                      <a:pt x="11545039" y="514413"/>
                      <a:pt x="11553613" y="499363"/>
                      <a:pt x="11562947" y="486598"/>
                    </a:cubicBezTo>
                    <a:cubicBezTo>
                      <a:pt x="11599714" y="436305"/>
                      <a:pt x="11635529" y="385441"/>
                      <a:pt x="11672489" y="335337"/>
                    </a:cubicBezTo>
                    <a:cubicBezTo>
                      <a:pt x="11712304" y="281424"/>
                      <a:pt x="11763931" y="241608"/>
                      <a:pt x="11821656" y="207889"/>
                    </a:cubicBezTo>
                    <a:cubicBezTo>
                      <a:pt x="11877664" y="175312"/>
                      <a:pt x="11931195" y="138734"/>
                      <a:pt x="11986443" y="104824"/>
                    </a:cubicBezTo>
                    <a:cubicBezTo>
                      <a:pt x="11998443" y="97395"/>
                      <a:pt x="12013114" y="94347"/>
                      <a:pt x="12026448" y="88821"/>
                    </a:cubicBezTo>
                    <a:cubicBezTo>
                      <a:pt x="12072360" y="69580"/>
                      <a:pt x="12118083" y="50147"/>
                      <a:pt x="12160947" y="28621"/>
                    </a:cubicBezTo>
                    <a:lnTo>
                      <a:pt x="1219200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77" name="Freeform: Shape 376">
                <a:extLst>
                  <a:ext uri="{FF2B5EF4-FFF2-40B4-BE49-F238E27FC236}">
                    <a16:creationId xmlns:a16="http://schemas.microsoft.com/office/drawing/2014/main" id="{D1A0BEEB-C008-4150-A935-C6AAF537DA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0" y="3681702"/>
                <a:ext cx="12192000" cy="3176298"/>
              </a:xfrm>
              <a:custGeom>
                <a:avLst/>
                <a:gdLst>
                  <a:gd name="connsiteX0" fmla="*/ 12192000 w 12192000"/>
                  <a:gd name="connsiteY0" fmla="*/ 0 h 3176298"/>
                  <a:gd name="connsiteX1" fmla="*/ 12192000 w 12192000"/>
                  <a:gd name="connsiteY1" fmla="*/ 3176298 h 3176298"/>
                  <a:gd name="connsiteX2" fmla="*/ 0 w 12192000"/>
                  <a:gd name="connsiteY2" fmla="*/ 3176298 h 3176298"/>
                  <a:gd name="connsiteX3" fmla="*/ 0 w 12192000"/>
                  <a:gd name="connsiteY3" fmla="*/ 2264980 h 3176298"/>
                  <a:gd name="connsiteX4" fmla="*/ 544 w 12192000"/>
                  <a:gd name="connsiteY4" fmla="*/ 2264980 h 3176298"/>
                  <a:gd name="connsiteX5" fmla="*/ 544 w 12192000"/>
                  <a:gd name="connsiteY5" fmla="*/ 2392219 h 3176298"/>
                  <a:gd name="connsiteX6" fmla="*/ 61197 w 12192000"/>
                  <a:gd name="connsiteY6" fmla="*/ 2387448 h 3176298"/>
                  <a:gd name="connsiteX7" fmla="*/ 119613 w 12192000"/>
                  <a:gd name="connsiteY7" fmla="*/ 2369945 h 3176298"/>
                  <a:gd name="connsiteX8" fmla="*/ 172384 w 12192000"/>
                  <a:gd name="connsiteY8" fmla="*/ 2347084 h 3176298"/>
                  <a:gd name="connsiteX9" fmla="*/ 274873 w 12192000"/>
                  <a:gd name="connsiteY9" fmla="*/ 2336988 h 3176298"/>
                  <a:gd name="connsiteX10" fmla="*/ 307259 w 12192000"/>
                  <a:gd name="connsiteY10" fmla="*/ 2331461 h 3176298"/>
                  <a:gd name="connsiteX11" fmla="*/ 394511 w 12192000"/>
                  <a:gd name="connsiteY11" fmla="*/ 2308601 h 3176298"/>
                  <a:gd name="connsiteX12" fmla="*/ 494337 w 12192000"/>
                  <a:gd name="connsiteY12" fmla="*/ 2268213 h 3176298"/>
                  <a:gd name="connsiteX13" fmla="*/ 546917 w 12192000"/>
                  <a:gd name="connsiteY13" fmla="*/ 2283264 h 3176298"/>
                  <a:gd name="connsiteX14" fmla="*/ 730754 w 12192000"/>
                  <a:gd name="connsiteY14" fmla="*/ 2240780 h 3176298"/>
                  <a:gd name="connsiteX15" fmla="*/ 785432 w 12192000"/>
                  <a:gd name="connsiteY15" fmla="*/ 2218682 h 3176298"/>
                  <a:gd name="connsiteX16" fmla="*/ 801053 w 12192000"/>
                  <a:gd name="connsiteY16" fmla="*/ 2204013 h 3176298"/>
                  <a:gd name="connsiteX17" fmla="*/ 858205 w 12192000"/>
                  <a:gd name="connsiteY17" fmla="*/ 2169532 h 3176298"/>
                  <a:gd name="connsiteX18" fmla="*/ 949646 w 12192000"/>
                  <a:gd name="connsiteY18" fmla="*/ 2157340 h 3176298"/>
                  <a:gd name="connsiteX19" fmla="*/ 960887 w 12192000"/>
                  <a:gd name="connsiteY19" fmla="*/ 2150099 h 3176298"/>
                  <a:gd name="connsiteX20" fmla="*/ 977653 w 12192000"/>
                  <a:gd name="connsiteY20" fmla="*/ 2138480 h 3176298"/>
                  <a:gd name="connsiteX21" fmla="*/ 1071762 w 12192000"/>
                  <a:gd name="connsiteY21" fmla="*/ 2117905 h 3176298"/>
                  <a:gd name="connsiteX22" fmla="*/ 1092527 w 12192000"/>
                  <a:gd name="connsiteY22" fmla="*/ 2111428 h 3176298"/>
                  <a:gd name="connsiteX23" fmla="*/ 1109865 w 12192000"/>
                  <a:gd name="connsiteY23" fmla="*/ 2100568 h 3176298"/>
                  <a:gd name="connsiteX24" fmla="*/ 1162823 w 12192000"/>
                  <a:gd name="connsiteY24" fmla="*/ 2075613 h 3176298"/>
                  <a:gd name="connsiteX25" fmla="*/ 1206641 w 12192000"/>
                  <a:gd name="connsiteY25" fmla="*/ 2074851 h 3176298"/>
                  <a:gd name="connsiteX26" fmla="*/ 1267411 w 12192000"/>
                  <a:gd name="connsiteY26" fmla="*/ 2060753 h 3176298"/>
                  <a:gd name="connsiteX27" fmla="*/ 1380762 w 12192000"/>
                  <a:gd name="connsiteY27" fmla="*/ 2046847 h 3176298"/>
                  <a:gd name="connsiteX28" fmla="*/ 1404006 w 12192000"/>
                  <a:gd name="connsiteY28" fmla="*/ 2038844 h 3176298"/>
                  <a:gd name="connsiteX29" fmla="*/ 1544598 w 12192000"/>
                  <a:gd name="connsiteY29" fmla="*/ 2000932 h 3176298"/>
                  <a:gd name="connsiteX30" fmla="*/ 1657188 w 12192000"/>
                  <a:gd name="connsiteY30" fmla="*/ 2001697 h 3176298"/>
                  <a:gd name="connsiteX31" fmla="*/ 1665950 w 12192000"/>
                  <a:gd name="connsiteY31" fmla="*/ 2003411 h 3176298"/>
                  <a:gd name="connsiteX32" fmla="*/ 1709006 w 12192000"/>
                  <a:gd name="connsiteY32" fmla="*/ 2015983 h 3176298"/>
                  <a:gd name="connsiteX33" fmla="*/ 1775684 w 12192000"/>
                  <a:gd name="connsiteY33" fmla="*/ 2012555 h 3176298"/>
                  <a:gd name="connsiteX34" fmla="*/ 1821596 w 12192000"/>
                  <a:gd name="connsiteY34" fmla="*/ 1995218 h 3176298"/>
                  <a:gd name="connsiteX35" fmla="*/ 1878748 w 12192000"/>
                  <a:gd name="connsiteY35" fmla="*/ 1994457 h 3176298"/>
                  <a:gd name="connsiteX36" fmla="*/ 1944092 w 12192000"/>
                  <a:gd name="connsiteY36" fmla="*/ 2005315 h 3176298"/>
                  <a:gd name="connsiteX37" fmla="*/ 1973429 w 12192000"/>
                  <a:gd name="connsiteY37" fmla="*/ 2007601 h 3176298"/>
                  <a:gd name="connsiteX38" fmla="*/ 2054013 w 12192000"/>
                  <a:gd name="connsiteY38" fmla="*/ 2030082 h 3176298"/>
                  <a:gd name="connsiteX39" fmla="*/ 2102021 w 12192000"/>
                  <a:gd name="connsiteY39" fmla="*/ 2024557 h 3176298"/>
                  <a:gd name="connsiteX40" fmla="*/ 2149267 w 12192000"/>
                  <a:gd name="connsiteY40" fmla="*/ 2009697 h 3176298"/>
                  <a:gd name="connsiteX41" fmla="*/ 2179556 w 12192000"/>
                  <a:gd name="connsiteY41" fmla="*/ 1995409 h 3176298"/>
                  <a:gd name="connsiteX42" fmla="*/ 2240710 w 12192000"/>
                  <a:gd name="connsiteY42" fmla="*/ 1985312 h 3176298"/>
                  <a:gd name="connsiteX43" fmla="*/ 2251948 w 12192000"/>
                  <a:gd name="connsiteY43" fmla="*/ 1986836 h 3176298"/>
                  <a:gd name="connsiteX44" fmla="*/ 2434456 w 12192000"/>
                  <a:gd name="connsiteY44" fmla="*/ 1999410 h 3176298"/>
                  <a:gd name="connsiteX45" fmla="*/ 2506847 w 12192000"/>
                  <a:gd name="connsiteY45" fmla="*/ 2019603 h 3176298"/>
                  <a:gd name="connsiteX46" fmla="*/ 2522279 w 12192000"/>
                  <a:gd name="connsiteY46" fmla="*/ 2022080 h 3176298"/>
                  <a:gd name="connsiteX47" fmla="*/ 2676398 w 12192000"/>
                  <a:gd name="connsiteY47" fmla="*/ 2044751 h 3176298"/>
                  <a:gd name="connsiteX48" fmla="*/ 2693543 w 12192000"/>
                  <a:gd name="connsiteY48" fmla="*/ 2045703 h 3176298"/>
                  <a:gd name="connsiteX49" fmla="*/ 2741360 w 12192000"/>
                  <a:gd name="connsiteY49" fmla="*/ 2041701 h 3176298"/>
                  <a:gd name="connsiteX50" fmla="*/ 2854140 w 12192000"/>
                  <a:gd name="connsiteY50" fmla="*/ 2082851 h 3176298"/>
                  <a:gd name="connsiteX51" fmla="*/ 2967110 w 12192000"/>
                  <a:gd name="connsiteY51" fmla="*/ 2096949 h 3176298"/>
                  <a:gd name="connsiteX52" fmla="*/ 3029216 w 12192000"/>
                  <a:gd name="connsiteY52" fmla="*/ 2096757 h 3176298"/>
                  <a:gd name="connsiteX53" fmla="*/ 3073604 w 12192000"/>
                  <a:gd name="connsiteY53" fmla="*/ 2106856 h 3176298"/>
                  <a:gd name="connsiteX54" fmla="*/ 3182763 w 12192000"/>
                  <a:gd name="connsiteY54" fmla="*/ 2137527 h 3176298"/>
                  <a:gd name="connsiteX55" fmla="*/ 3234202 w 12192000"/>
                  <a:gd name="connsiteY55" fmla="*/ 2142289 h 3176298"/>
                  <a:gd name="connsiteX56" fmla="*/ 3288877 w 12192000"/>
                  <a:gd name="connsiteY56" fmla="*/ 2152578 h 3176298"/>
                  <a:gd name="connsiteX57" fmla="*/ 3424135 w 12192000"/>
                  <a:gd name="connsiteY57" fmla="*/ 2198680 h 3176298"/>
                  <a:gd name="connsiteX58" fmla="*/ 3534629 w 12192000"/>
                  <a:gd name="connsiteY58" fmla="*/ 2196013 h 3176298"/>
                  <a:gd name="connsiteX59" fmla="*/ 3605116 w 12192000"/>
                  <a:gd name="connsiteY59" fmla="*/ 2196583 h 3176298"/>
                  <a:gd name="connsiteX60" fmla="*/ 3689131 w 12192000"/>
                  <a:gd name="connsiteY60" fmla="*/ 2211824 h 3176298"/>
                  <a:gd name="connsiteX61" fmla="*/ 3757902 w 12192000"/>
                  <a:gd name="connsiteY61" fmla="*/ 2234114 h 3176298"/>
                  <a:gd name="connsiteX62" fmla="*/ 3852966 w 12192000"/>
                  <a:gd name="connsiteY62" fmla="*/ 2251831 h 3176298"/>
                  <a:gd name="connsiteX63" fmla="*/ 3947648 w 12192000"/>
                  <a:gd name="connsiteY63" fmla="*/ 2285932 h 3176298"/>
                  <a:gd name="connsiteX64" fmla="*/ 4013753 w 12192000"/>
                  <a:gd name="connsiteY64" fmla="*/ 2312031 h 3176298"/>
                  <a:gd name="connsiteX65" fmla="*/ 4105766 w 12192000"/>
                  <a:gd name="connsiteY65" fmla="*/ 2335082 h 3176298"/>
                  <a:gd name="connsiteX66" fmla="*/ 4246551 w 12192000"/>
                  <a:gd name="connsiteY66" fmla="*/ 2351274 h 3176298"/>
                  <a:gd name="connsiteX67" fmla="*/ 4311323 w 12192000"/>
                  <a:gd name="connsiteY67" fmla="*/ 2352991 h 3176298"/>
                  <a:gd name="connsiteX68" fmla="*/ 4413817 w 12192000"/>
                  <a:gd name="connsiteY68" fmla="*/ 2390899 h 3176298"/>
                  <a:gd name="connsiteX69" fmla="*/ 4457632 w 12192000"/>
                  <a:gd name="connsiteY69" fmla="*/ 2409188 h 3176298"/>
                  <a:gd name="connsiteX70" fmla="*/ 4497068 w 12192000"/>
                  <a:gd name="connsiteY70" fmla="*/ 2393947 h 3176298"/>
                  <a:gd name="connsiteX71" fmla="*/ 4522596 w 12192000"/>
                  <a:gd name="connsiteY71" fmla="*/ 2376421 h 3176298"/>
                  <a:gd name="connsiteX72" fmla="*/ 4603368 w 12192000"/>
                  <a:gd name="connsiteY72" fmla="*/ 2391282 h 3176298"/>
                  <a:gd name="connsiteX73" fmla="*/ 4689098 w 12192000"/>
                  <a:gd name="connsiteY73" fmla="*/ 2406903 h 3176298"/>
                  <a:gd name="connsiteX74" fmla="*/ 4719697 w 12192000"/>
                  <a:gd name="connsiteY74" fmla="*/ 2413428 h 3176298"/>
                  <a:gd name="connsiteX75" fmla="*/ 4726469 w 12192000"/>
                  <a:gd name="connsiteY75" fmla="*/ 2414298 h 3176298"/>
                  <a:gd name="connsiteX76" fmla="*/ 4785776 w 12192000"/>
                  <a:gd name="connsiteY76" fmla="*/ 2414298 h 3176298"/>
                  <a:gd name="connsiteX77" fmla="*/ 4788661 w 12192000"/>
                  <a:gd name="connsiteY77" fmla="*/ 2414047 h 3176298"/>
                  <a:gd name="connsiteX78" fmla="*/ 4827024 w 12192000"/>
                  <a:gd name="connsiteY78" fmla="*/ 2408999 h 3176298"/>
                  <a:gd name="connsiteX79" fmla="*/ 4887415 w 12192000"/>
                  <a:gd name="connsiteY79" fmla="*/ 2405570 h 3176298"/>
                  <a:gd name="connsiteX80" fmla="*/ 4936184 w 12192000"/>
                  <a:gd name="connsiteY80" fmla="*/ 2395853 h 3176298"/>
                  <a:gd name="connsiteX81" fmla="*/ 4953328 w 12192000"/>
                  <a:gd name="connsiteY81" fmla="*/ 2390138 h 3176298"/>
                  <a:gd name="connsiteX82" fmla="*/ 5089162 w 12192000"/>
                  <a:gd name="connsiteY82" fmla="*/ 2345560 h 3176298"/>
                  <a:gd name="connsiteX83" fmla="*/ 5234326 w 12192000"/>
                  <a:gd name="connsiteY83" fmla="*/ 2309935 h 3176298"/>
                  <a:gd name="connsiteX84" fmla="*/ 5328438 w 12192000"/>
                  <a:gd name="connsiteY84" fmla="*/ 2332416 h 3176298"/>
                  <a:gd name="connsiteX85" fmla="*/ 5363491 w 12192000"/>
                  <a:gd name="connsiteY85" fmla="*/ 2332034 h 3176298"/>
                  <a:gd name="connsiteX86" fmla="*/ 5524660 w 12192000"/>
                  <a:gd name="connsiteY86" fmla="*/ 2337178 h 3176298"/>
                  <a:gd name="connsiteX87" fmla="*/ 5553045 w 12192000"/>
                  <a:gd name="connsiteY87" fmla="*/ 2342701 h 3176298"/>
                  <a:gd name="connsiteX88" fmla="*/ 5706401 w 12192000"/>
                  <a:gd name="connsiteY88" fmla="*/ 2320032 h 3176298"/>
                  <a:gd name="connsiteX89" fmla="*/ 5762029 w 12192000"/>
                  <a:gd name="connsiteY89" fmla="*/ 2316221 h 3176298"/>
                  <a:gd name="connsiteX90" fmla="*/ 5813276 w 12192000"/>
                  <a:gd name="connsiteY90" fmla="*/ 2309935 h 3176298"/>
                  <a:gd name="connsiteX91" fmla="*/ 5884906 w 12192000"/>
                  <a:gd name="connsiteY91" fmla="*/ 2308411 h 3176298"/>
                  <a:gd name="connsiteX92" fmla="*/ 5959204 w 12192000"/>
                  <a:gd name="connsiteY92" fmla="*/ 2311269 h 3176298"/>
                  <a:gd name="connsiteX93" fmla="*/ 6042072 w 12192000"/>
                  <a:gd name="connsiteY93" fmla="*/ 2310697 h 3176298"/>
                  <a:gd name="connsiteX94" fmla="*/ 6074842 w 12192000"/>
                  <a:gd name="connsiteY94" fmla="*/ 2305745 h 3176298"/>
                  <a:gd name="connsiteX95" fmla="*/ 6163425 w 12192000"/>
                  <a:gd name="connsiteY95" fmla="*/ 2309172 h 3176298"/>
                  <a:gd name="connsiteX96" fmla="*/ 6209909 w 12192000"/>
                  <a:gd name="connsiteY96" fmla="*/ 2303459 h 3176298"/>
                  <a:gd name="connsiteX97" fmla="*/ 6286493 w 12192000"/>
                  <a:gd name="connsiteY97" fmla="*/ 2302315 h 3176298"/>
                  <a:gd name="connsiteX98" fmla="*/ 6311449 w 12192000"/>
                  <a:gd name="connsiteY98" fmla="*/ 2300980 h 3176298"/>
                  <a:gd name="connsiteX99" fmla="*/ 6333739 w 12192000"/>
                  <a:gd name="connsiteY99" fmla="*/ 2300218 h 3176298"/>
                  <a:gd name="connsiteX100" fmla="*/ 6410131 w 12192000"/>
                  <a:gd name="connsiteY100" fmla="*/ 2315841 h 3176298"/>
                  <a:gd name="connsiteX101" fmla="*/ 6477951 w 12192000"/>
                  <a:gd name="connsiteY101" fmla="*/ 2316793 h 3176298"/>
                  <a:gd name="connsiteX102" fmla="*/ 6596828 w 12192000"/>
                  <a:gd name="connsiteY102" fmla="*/ 2329368 h 3176298"/>
                  <a:gd name="connsiteX103" fmla="*/ 6623118 w 12192000"/>
                  <a:gd name="connsiteY103" fmla="*/ 2324985 h 3176298"/>
                  <a:gd name="connsiteX104" fmla="*/ 6705417 w 12192000"/>
                  <a:gd name="connsiteY104" fmla="*/ 2323272 h 3176298"/>
                  <a:gd name="connsiteX105" fmla="*/ 6752283 w 12192000"/>
                  <a:gd name="connsiteY105" fmla="*/ 2321937 h 3176298"/>
                  <a:gd name="connsiteX106" fmla="*/ 6810195 w 12192000"/>
                  <a:gd name="connsiteY106" fmla="*/ 2331082 h 3176298"/>
                  <a:gd name="connsiteX107" fmla="*/ 6910782 w 12192000"/>
                  <a:gd name="connsiteY107" fmla="*/ 2350512 h 3176298"/>
                  <a:gd name="connsiteX108" fmla="*/ 6937263 w 12192000"/>
                  <a:gd name="connsiteY108" fmla="*/ 2353561 h 3176298"/>
                  <a:gd name="connsiteX109" fmla="*/ 6985653 w 12192000"/>
                  <a:gd name="connsiteY109" fmla="*/ 2362897 h 3176298"/>
                  <a:gd name="connsiteX110" fmla="*/ 6994415 w 12192000"/>
                  <a:gd name="connsiteY110" fmla="*/ 2364611 h 3176298"/>
                  <a:gd name="connsiteX111" fmla="*/ 7068141 w 12192000"/>
                  <a:gd name="connsiteY111" fmla="*/ 2388234 h 3176298"/>
                  <a:gd name="connsiteX112" fmla="*/ 7106432 w 12192000"/>
                  <a:gd name="connsiteY112" fmla="*/ 2390138 h 3176298"/>
                  <a:gd name="connsiteX113" fmla="*/ 7216547 w 12192000"/>
                  <a:gd name="connsiteY113" fmla="*/ 2390330 h 3176298"/>
                  <a:gd name="connsiteX114" fmla="*/ 7263220 w 12192000"/>
                  <a:gd name="connsiteY114" fmla="*/ 2386709 h 3176298"/>
                  <a:gd name="connsiteX115" fmla="*/ 7375428 w 12192000"/>
                  <a:gd name="connsiteY115" fmla="*/ 2372803 h 3176298"/>
                  <a:gd name="connsiteX116" fmla="*/ 7445916 w 12192000"/>
                  <a:gd name="connsiteY116" fmla="*/ 2365945 h 3176298"/>
                  <a:gd name="connsiteX117" fmla="*/ 7526880 w 12192000"/>
                  <a:gd name="connsiteY117" fmla="*/ 2355084 h 3176298"/>
                  <a:gd name="connsiteX118" fmla="*/ 7619655 w 12192000"/>
                  <a:gd name="connsiteY118" fmla="*/ 2348226 h 3176298"/>
                  <a:gd name="connsiteX119" fmla="*/ 7788636 w 12192000"/>
                  <a:gd name="connsiteY119" fmla="*/ 2327461 h 3176298"/>
                  <a:gd name="connsiteX120" fmla="*/ 7952280 w 12192000"/>
                  <a:gd name="connsiteY120" fmla="*/ 2305935 h 3176298"/>
                  <a:gd name="connsiteX121" fmla="*/ 8019339 w 12192000"/>
                  <a:gd name="connsiteY121" fmla="*/ 2286884 h 3176298"/>
                  <a:gd name="connsiteX122" fmla="*/ 8137835 w 12192000"/>
                  <a:gd name="connsiteY122" fmla="*/ 2259832 h 3176298"/>
                  <a:gd name="connsiteX123" fmla="*/ 8189651 w 12192000"/>
                  <a:gd name="connsiteY123" fmla="*/ 2243639 h 3176298"/>
                  <a:gd name="connsiteX124" fmla="*/ 8313671 w 12192000"/>
                  <a:gd name="connsiteY124" fmla="*/ 2209920 h 3176298"/>
                  <a:gd name="connsiteX125" fmla="*/ 8459979 w 12192000"/>
                  <a:gd name="connsiteY125" fmla="*/ 2158864 h 3176298"/>
                  <a:gd name="connsiteX126" fmla="*/ 8516369 w 12192000"/>
                  <a:gd name="connsiteY126" fmla="*/ 2144003 h 3176298"/>
                  <a:gd name="connsiteX127" fmla="*/ 8657726 w 12192000"/>
                  <a:gd name="connsiteY127" fmla="*/ 2106284 h 3176298"/>
                  <a:gd name="connsiteX128" fmla="*/ 8711448 w 12192000"/>
                  <a:gd name="connsiteY128" fmla="*/ 2098664 h 3176298"/>
                  <a:gd name="connsiteX129" fmla="*/ 8772219 w 12192000"/>
                  <a:gd name="connsiteY129" fmla="*/ 2082280 h 3176298"/>
                  <a:gd name="connsiteX130" fmla="*/ 8845565 w 12192000"/>
                  <a:gd name="connsiteY130" fmla="*/ 2053705 h 3176298"/>
                  <a:gd name="connsiteX131" fmla="*/ 8967871 w 12192000"/>
                  <a:gd name="connsiteY131" fmla="*/ 2011221 h 3176298"/>
                  <a:gd name="connsiteX132" fmla="*/ 9015878 w 12192000"/>
                  <a:gd name="connsiteY132" fmla="*/ 2001124 h 3176298"/>
                  <a:gd name="connsiteX133" fmla="*/ 9234579 w 12192000"/>
                  <a:gd name="connsiteY133" fmla="*/ 1935209 h 3176298"/>
                  <a:gd name="connsiteX134" fmla="*/ 9346597 w 12192000"/>
                  <a:gd name="connsiteY134" fmla="*/ 1896917 h 3176298"/>
                  <a:gd name="connsiteX135" fmla="*/ 9416321 w 12192000"/>
                  <a:gd name="connsiteY135" fmla="*/ 1880724 h 3176298"/>
                  <a:gd name="connsiteX136" fmla="*/ 9477283 w 12192000"/>
                  <a:gd name="connsiteY136" fmla="*/ 1856149 h 3176298"/>
                  <a:gd name="connsiteX137" fmla="*/ 9666265 w 12192000"/>
                  <a:gd name="connsiteY137" fmla="*/ 1787186 h 3176298"/>
                  <a:gd name="connsiteX138" fmla="*/ 9754088 w 12192000"/>
                  <a:gd name="connsiteY138" fmla="*/ 1741464 h 3176298"/>
                  <a:gd name="connsiteX139" fmla="*/ 9899446 w 12192000"/>
                  <a:gd name="connsiteY139" fmla="*/ 1656880 h 3176298"/>
                  <a:gd name="connsiteX140" fmla="*/ 9993175 w 12192000"/>
                  <a:gd name="connsiteY140" fmla="*/ 1576487 h 3176298"/>
                  <a:gd name="connsiteX141" fmla="*/ 10044230 w 12192000"/>
                  <a:gd name="connsiteY141" fmla="*/ 1540480 h 3176298"/>
                  <a:gd name="connsiteX142" fmla="*/ 10131863 w 12192000"/>
                  <a:gd name="connsiteY142" fmla="*/ 1485613 h 3176298"/>
                  <a:gd name="connsiteX143" fmla="*/ 10242357 w 12192000"/>
                  <a:gd name="connsiteY143" fmla="*/ 1410555 h 3176298"/>
                  <a:gd name="connsiteX144" fmla="*/ 10363709 w 12192000"/>
                  <a:gd name="connsiteY144" fmla="*/ 1359499 h 3176298"/>
                  <a:gd name="connsiteX145" fmla="*/ 10428291 w 12192000"/>
                  <a:gd name="connsiteY145" fmla="*/ 1314920 h 3176298"/>
                  <a:gd name="connsiteX146" fmla="*/ 10490969 w 12192000"/>
                  <a:gd name="connsiteY146" fmla="*/ 1267104 h 3176298"/>
                  <a:gd name="connsiteX147" fmla="*/ 10523354 w 12192000"/>
                  <a:gd name="connsiteY147" fmla="*/ 1238337 h 3176298"/>
                  <a:gd name="connsiteX148" fmla="*/ 10590031 w 12192000"/>
                  <a:gd name="connsiteY148" fmla="*/ 1191664 h 3176298"/>
                  <a:gd name="connsiteX149" fmla="*/ 10656519 w 12192000"/>
                  <a:gd name="connsiteY149" fmla="*/ 1156038 h 3176298"/>
                  <a:gd name="connsiteX150" fmla="*/ 10703573 w 12192000"/>
                  <a:gd name="connsiteY150" fmla="*/ 1120603 h 3176298"/>
                  <a:gd name="connsiteX151" fmla="*/ 10764534 w 12192000"/>
                  <a:gd name="connsiteY151" fmla="*/ 1067643 h 3176298"/>
                  <a:gd name="connsiteX152" fmla="*/ 10850453 w 12192000"/>
                  <a:gd name="connsiteY152" fmla="*/ 1014301 h 3176298"/>
                  <a:gd name="connsiteX153" fmla="*/ 10929704 w 12192000"/>
                  <a:gd name="connsiteY153" fmla="*/ 980201 h 3176298"/>
                  <a:gd name="connsiteX154" fmla="*/ 10967423 w 12192000"/>
                  <a:gd name="connsiteY154" fmla="*/ 930289 h 3176298"/>
                  <a:gd name="connsiteX155" fmla="*/ 11058869 w 12192000"/>
                  <a:gd name="connsiteY155" fmla="*/ 838084 h 3176298"/>
                  <a:gd name="connsiteX156" fmla="*/ 11172600 w 12192000"/>
                  <a:gd name="connsiteY156" fmla="*/ 762834 h 3176298"/>
                  <a:gd name="connsiteX157" fmla="*/ 11275283 w 12192000"/>
                  <a:gd name="connsiteY157" fmla="*/ 673676 h 3176298"/>
                  <a:gd name="connsiteX158" fmla="*/ 11320623 w 12192000"/>
                  <a:gd name="connsiteY158" fmla="*/ 639195 h 3176298"/>
                  <a:gd name="connsiteX159" fmla="*/ 11374346 w 12192000"/>
                  <a:gd name="connsiteY159" fmla="*/ 601664 h 3176298"/>
                  <a:gd name="connsiteX160" fmla="*/ 11448453 w 12192000"/>
                  <a:gd name="connsiteY160" fmla="*/ 567755 h 3176298"/>
                  <a:gd name="connsiteX161" fmla="*/ 11532275 w 12192000"/>
                  <a:gd name="connsiteY161" fmla="*/ 522605 h 3176298"/>
                  <a:gd name="connsiteX162" fmla="*/ 11562947 w 12192000"/>
                  <a:gd name="connsiteY162" fmla="*/ 486598 h 3176298"/>
                  <a:gd name="connsiteX163" fmla="*/ 11672489 w 12192000"/>
                  <a:gd name="connsiteY163" fmla="*/ 335337 h 3176298"/>
                  <a:gd name="connsiteX164" fmla="*/ 11821656 w 12192000"/>
                  <a:gd name="connsiteY164" fmla="*/ 207889 h 3176298"/>
                  <a:gd name="connsiteX165" fmla="*/ 11986443 w 12192000"/>
                  <a:gd name="connsiteY165" fmla="*/ 104824 h 3176298"/>
                  <a:gd name="connsiteX166" fmla="*/ 12026448 w 12192000"/>
                  <a:gd name="connsiteY166" fmla="*/ 88821 h 3176298"/>
                  <a:gd name="connsiteX167" fmla="*/ 12160947 w 12192000"/>
                  <a:gd name="connsiteY167" fmla="*/ 28621 h 3176298"/>
                  <a:gd name="connsiteX168" fmla="*/ 12192000 w 12192000"/>
                  <a:gd name="connsiteY168" fmla="*/ 0 h 3176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12192000" h="3176298">
                    <a:moveTo>
                      <a:pt x="12192000" y="0"/>
                    </a:moveTo>
                    <a:lnTo>
                      <a:pt x="12192000" y="3176298"/>
                    </a:lnTo>
                    <a:lnTo>
                      <a:pt x="0" y="3176298"/>
                    </a:lnTo>
                    <a:lnTo>
                      <a:pt x="0" y="2264980"/>
                    </a:lnTo>
                    <a:lnTo>
                      <a:pt x="544" y="2264980"/>
                    </a:lnTo>
                    <a:lnTo>
                      <a:pt x="544" y="2392219"/>
                    </a:lnTo>
                    <a:lnTo>
                      <a:pt x="61197" y="2387448"/>
                    </a:lnTo>
                    <a:cubicBezTo>
                      <a:pt x="80794" y="2382137"/>
                      <a:pt x="99990" y="2374707"/>
                      <a:pt x="119613" y="2369945"/>
                    </a:cubicBezTo>
                    <a:cubicBezTo>
                      <a:pt x="137898" y="2365563"/>
                      <a:pt x="155046" y="2355466"/>
                      <a:pt x="172384" y="2347084"/>
                    </a:cubicBezTo>
                    <a:cubicBezTo>
                      <a:pt x="205529" y="2331082"/>
                      <a:pt x="240965" y="2341178"/>
                      <a:pt x="274873" y="2336988"/>
                    </a:cubicBezTo>
                    <a:cubicBezTo>
                      <a:pt x="285732" y="2335653"/>
                      <a:pt x="296590" y="2334130"/>
                      <a:pt x="307259" y="2331461"/>
                    </a:cubicBezTo>
                    <a:cubicBezTo>
                      <a:pt x="336408" y="2324413"/>
                      <a:pt x="366127" y="2318317"/>
                      <a:pt x="394511" y="2308601"/>
                    </a:cubicBezTo>
                    <a:cubicBezTo>
                      <a:pt x="426709" y="2297743"/>
                      <a:pt x="457572" y="2283264"/>
                      <a:pt x="494337" y="2268213"/>
                    </a:cubicBezTo>
                    <a:cubicBezTo>
                      <a:pt x="507102" y="2272024"/>
                      <a:pt x="526724" y="2282312"/>
                      <a:pt x="546917" y="2283264"/>
                    </a:cubicBezTo>
                    <a:cubicBezTo>
                      <a:pt x="611880" y="2286503"/>
                      <a:pt x="672650" y="2268786"/>
                      <a:pt x="730754" y="2240780"/>
                    </a:cubicBezTo>
                    <a:cubicBezTo>
                      <a:pt x="748471" y="2232399"/>
                      <a:pt x="767524" y="2226874"/>
                      <a:pt x="785432" y="2218682"/>
                    </a:cubicBezTo>
                    <a:cubicBezTo>
                      <a:pt x="791717" y="2215826"/>
                      <a:pt x="799909" y="2209730"/>
                      <a:pt x="801053" y="2204013"/>
                    </a:cubicBezTo>
                    <a:cubicBezTo>
                      <a:pt x="807719" y="2170866"/>
                      <a:pt x="832486" y="2171436"/>
                      <a:pt x="858205" y="2169532"/>
                    </a:cubicBezTo>
                    <a:cubicBezTo>
                      <a:pt x="888877" y="2167247"/>
                      <a:pt x="919165" y="2161912"/>
                      <a:pt x="949646" y="2157340"/>
                    </a:cubicBezTo>
                    <a:cubicBezTo>
                      <a:pt x="953648" y="2156768"/>
                      <a:pt x="957266" y="2152768"/>
                      <a:pt x="960887" y="2150099"/>
                    </a:cubicBezTo>
                    <a:cubicBezTo>
                      <a:pt x="966411" y="2146099"/>
                      <a:pt x="971554" y="2140003"/>
                      <a:pt x="977653" y="2138480"/>
                    </a:cubicBezTo>
                    <a:cubicBezTo>
                      <a:pt x="1008894" y="2131049"/>
                      <a:pt x="1040327" y="2124763"/>
                      <a:pt x="1071762" y="2117905"/>
                    </a:cubicBezTo>
                    <a:cubicBezTo>
                      <a:pt x="1078810" y="2116380"/>
                      <a:pt x="1086048" y="2114476"/>
                      <a:pt x="1092527" y="2111428"/>
                    </a:cubicBezTo>
                    <a:cubicBezTo>
                      <a:pt x="1098623" y="2108570"/>
                      <a:pt x="1103767" y="2103616"/>
                      <a:pt x="1109865" y="2100568"/>
                    </a:cubicBezTo>
                    <a:cubicBezTo>
                      <a:pt x="1126437" y="2092378"/>
                      <a:pt x="1143394" y="2084757"/>
                      <a:pt x="1162823" y="2075613"/>
                    </a:cubicBezTo>
                    <a:cubicBezTo>
                      <a:pt x="1173681" y="2092757"/>
                      <a:pt x="1188354" y="2083041"/>
                      <a:pt x="1206641" y="2074851"/>
                    </a:cubicBezTo>
                    <a:cubicBezTo>
                      <a:pt x="1225310" y="2066468"/>
                      <a:pt x="1246837" y="2063801"/>
                      <a:pt x="1267411" y="2060753"/>
                    </a:cubicBezTo>
                    <a:cubicBezTo>
                      <a:pt x="1305132" y="2055228"/>
                      <a:pt x="1343044" y="2051799"/>
                      <a:pt x="1380762" y="2046847"/>
                    </a:cubicBezTo>
                    <a:cubicBezTo>
                      <a:pt x="1388765" y="2045703"/>
                      <a:pt x="1397909" y="2043608"/>
                      <a:pt x="1404006" y="2038844"/>
                    </a:cubicBezTo>
                    <a:cubicBezTo>
                      <a:pt x="1445725" y="2006839"/>
                      <a:pt x="1496403" y="1997887"/>
                      <a:pt x="1544598" y="2000932"/>
                    </a:cubicBezTo>
                    <a:cubicBezTo>
                      <a:pt x="1582510" y="2003220"/>
                      <a:pt x="1619658" y="2004935"/>
                      <a:pt x="1657188" y="2001697"/>
                    </a:cubicBezTo>
                    <a:cubicBezTo>
                      <a:pt x="1660046" y="2001505"/>
                      <a:pt x="1663856" y="2001887"/>
                      <a:pt x="1665950" y="2003411"/>
                    </a:cubicBezTo>
                    <a:cubicBezTo>
                      <a:pt x="1678904" y="2013507"/>
                      <a:pt x="1692431" y="2014269"/>
                      <a:pt x="1709006" y="2015983"/>
                    </a:cubicBezTo>
                    <a:cubicBezTo>
                      <a:pt x="1732439" y="2018461"/>
                      <a:pt x="1753965" y="2016745"/>
                      <a:pt x="1775684" y="2012555"/>
                    </a:cubicBezTo>
                    <a:cubicBezTo>
                      <a:pt x="1791496" y="2009507"/>
                      <a:pt x="1807497" y="2003220"/>
                      <a:pt x="1821596" y="1995218"/>
                    </a:cubicBezTo>
                    <a:cubicBezTo>
                      <a:pt x="1841216" y="1983978"/>
                      <a:pt x="1860079" y="1979597"/>
                      <a:pt x="1878748" y="1994457"/>
                    </a:cubicBezTo>
                    <a:cubicBezTo>
                      <a:pt x="1898940" y="2010269"/>
                      <a:pt x="1921800" y="2004745"/>
                      <a:pt x="1944092" y="2005315"/>
                    </a:cubicBezTo>
                    <a:cubicBezTo>
                      <a:pt x="1953806" y="2005507"/>
                      <a:pt x="1964094" y="2005124"/>
                      <a:pt x="1973429" y="2007601"/>
                    </a:cubicBezTo>
                    <a:cubicBezTo>
                      <a:pt x="2000479" y="2014651"/>
                      <a:pt x="2026581" y="2025320"/>
                      <a:pt x="2054013" y="2030082"/>
                    </a:cubicBezTo>
                    <a:cubicBezTo>
                      <a:pt x="2069254" y="2032747"/>
                      <a:pt x="2086208" y="2027986"/>
                      <a:pt x="2102021" y="2024557"/>
                    </a:cubicBezTo>
                    <a:cubicBezTo>
                      <a:pt x="2118023" y="2020937"/>
                      <a:pt x="2133834" y="2015413"/>
                      <a:pt x="2149267" y="2009697"/>
                    </a:cubicBezTo>
                    <a:cubicBezTo>
                      <a:pt x="2159743" y="2005887"/>
                      <a:pt x="2171173" y="2002267"/>
                      <a:pt x="2179556" y="1995409"/>
                    </a:cubicBezTo>
                    <a:cubicBezTo>
                      <a:pt x="2198608" y="1979788"/>
                      <a:pt x="2218229" y="1977120"/>
                      <a:pt x="2240710" y="1985312"/>
                    </a:cubicBezTo>
                    <a:cubicBezTo>
                      <a:pt x="2244137" y="1986647"/>
                      <a:pt x="2248138" y="1986647"/>
                      <a:pt x="2251948" y="1986836"/>
                    </a:cubicBezTo>
                    <a:cubicBezTo>
                      <a:pt x="2312915" y="1990836"/>
                      <a:pt x="2373874" y="1993314"/>
                      <a:pt x="2434456" y="1999410"/>
                    </a:cubicBezTo>
                    <a:cubicBezTo>
                      <a:pt x="2459029" y="2001887"/>
                      <a:pt x="2482652" y="2012745"/>
                      <a:pt x="2506847" y="2019603"/>
                    </a:cubicBezTo>
                    <a:cubicBezTo>
                      <a:pt x="2511800" y="2020937"/>
                      <a:pt x="2517327" y="2023033"/>
                      <a:pt x="2522279" y="2022080"/>
                    </a:cubicBezTo>
                    <a:cubicBezTo>
                      <a:pt x="2576191" y="2012555"/>
                      <a:pt x="2626677" y="2026461"/>
                      <a:pt x="2676398" y="2044751"/>
                    </a:cubicBezTo>
                    <a:cubicBezTo>
                      <a:pt x="2681540" y="2046656"/>
                      <a:pt x="2687827" y="2046084"/>
                      <a:pt x="2693543" y="2045703"/>
                    </a:cubicBezTo>
                    <a:cubicBezTo>
                      <a:pt x="2709548" y="2044370"/>
                      <a:pt x="2726882" y="2037701"/>
                      <a:pt x="2741360" y="2041701"/>
                    </a:cubicBezTo>
                    <a:cubicBezTo>
                      <a:pt x="2779842" y="2052753"/>
                      <a:pt x="2817943" y="2066087"/>
                      <a:pt x="2854140" y="2082851"/>
                    </a:cubicBezTo>
                    <a:cubicBezTo>
                      <a:pt x="2890910" y="2099805"/>
                      <a:pt x="2925008" y="2114095"/>
                      <a:pt x="2967110" y="2096949"/>
                    </a:cubicBezTo>
                    <a:cubicBezTo>
                      <a:pt x="2985016" y="2089709"/>
                      <a:pt x="3008639" y="2094853"/>
                      <a:pt x="3029216" y="2096757"/>
                    </a:cubicBezTo>
                    <a:cubicBezTo>
                      <a:pt x="3044264" y="2098282"/>
                      <a:pt x="3058743" y="2106856"/>
                      <a:pt x="3073604" y="2106856"/>
                    </a:cubicBezTo>
                    <a:cubicBezTo>
                      <a:pt x="3113231" y="2106856"/>
                      <a:pt x="3148472" y="2116953"/>
                      <a:pt x="3182763" y="2137527"/>
                    </a:cubicBezTo>
                    <a:cubicBezTo>
                      <a:pt x="3196102" y="2145528"/>
                      <a:pt x="3216867" y="2140193"/>
                      <a:pt x="3234202" y="2142289"/>
                    </a:cubicBezTo>
                    <a:cubicBezTo>
                      <a:pt x="3252492" y="2144765"/>
                      <a:pt x="3271348" y="2147051"/>
                      <a:pt x="3288877" y="2152578"/>
                    </a:cubicBezTo>
                    <a:cubicBezTo>
                      <a:pt x="3334216" y="2167056"/>
                      <a:pt x="3378986" y="2183439"/>
                      <a:pt x="3424135" y="2198680"/>
                    </a:cubicBezTo>
                    <a:cubicBezTo>
                      <a:pt x="3461282" y="2211253"/>
                      <a:pt x="3497862" y="2201347"/>
                      <a:pt x="3534629" y="2196013"/>
                    </a:cubicBezTo>
                    <a:cubicBezTo>
                      <a:pt x="3557682" y="2192583"/>
                      <a:pt x="3579206" y="2184391"/>
                      <a:pt x="3605116" y="2196583"/>
                    </a:cubicBezTo>
                    <a:cubicBezTo>
                      <a:pt x="3629882" y="2208205"/>
                      <a:pt x="3661315" y="2205537"/>
                      <a:pt x="3689131" y="2211824"/>
                    </a:cubicBezTo>
                    <a:cubicBezTo>
                      <a:pt x="3712565" y="2217157"/>
                      <a:pt x="3735231" y="2225732"/>
                      <a:pt x="3757902" y="2234114"/>
                    </a:cubicBezTo>
                    <a:cubicBezTo>
                      <a:pt x="3788766" y="2245545"/>
                      <a:pt x="3819245" y="2257545"/>
                      <a:pt x="3852966" y="2251831"/>
                    </a:cubicBezTo>
                    <a:cubicBezTo>
                      <a:pt x="3891259" y="2245353"/>
                      <a:pt x="3917546" y="2269738"/>
                      <a:pt x="3947648" y="2285932"/>
                    </a:cubicBezTo>
                    <a:cubicBezTo>
                      <a:pt x="3968414" y="2296980"/>
                      <a:pt x="3991083" y="2305172"/>
                      <a:pt x="4013753" y="2312031"/>
                    </a:cubicBezTo>
                    <a:cubicBezTo>
                      <a:pt x="4044043" y="2320985"/>
                      <a:pt x="4075285" y="2326320"/>
                      <a:pt x="4105766" y="2335082"/>
                    </a:cubicBezTo>
                    <a:cubicBezTo>
                      <a:pt x="4151870" y="2348226"/>
                      <a:pt x="4198546" y="2358514"/>
                      <a:pt x="4246551" y="2351274"/>
                    </a:cubicBezTo>
                    <a:cubicBezTo>
                      <a:pt x="4268649" y="2348036"/>
                      <a:pt x="4289227" y="2348226"/>
                      <a:pt x="4311323" y="2352991"/>
                    </a:cubicBezTo>
                    <a:cubicBezTo>
                      <a:pt x="4347518" y="2360801"/>
                      <a:pt x="4384668" y="2361753"/>
                      <a:pt x="4413817" y="2390899"/>
                    </a:cubicBezTo>
                    <a:cubicBezTo>
                      <a:pt x="4424104" y="2401188"/>
                      <a:pt x="4442581" y="2403853"/>
                      <a:pt x="4457632" y="2409188"/>
                    </a:cubicBezTo>
                    <a:cubicBezTo>
                      <a:pt x="4474969" y="2415476"/>
                      <a:pt x="4487731" y="2412236"/>
                      <a:pt x="4497068" y="2393947"/>
                    </a:cubicBezTo>
                    <a:cubicBezTo>
                      <a:pt x="4501257" y="2385757"/>
                      <a:pt x="4513260" y="2377755"/>
                      <a:pt x="4522596" y="2376421"/>
                    </a:cubicBezTo>
                    <a:cubicBezTo>
                      <a:pt x="4550599" y="2372421"/>
                      <a:pt x="4576318" y="2378327"/>
                      <a:pt x="4603368" y="2391282"/>
                    </a:cubicBezTo>
                    <a:cubicBezTo>
                      <a:pt x="4628705" y="2403474"/>
                      <a:pt x="4660331" y="2402140"/>
                      <a:pt x="4689098" y="2406903"/>
                    </a:cubicBezTo>
                    <a:cubicBezTo>
                      <a:pt x="4699289" y="2408618"/>
                      <a:pt x="4709482" y="2411237"/>
                      <a:pt x="4719697" y="2413428"/>
                    </a:cubicBezTo>
                    <a:lnTo>
                      <a:pt x="4726469" y="2414298"/>
                    </a:lnTo>
                    <a:lnTo>
                      <a:pt x="4785776" y="2414298"/>
                    </a:lnTo>
                    <a:lnTo>
                      <a:pt x="4788661" y="2414047"/>
                    </a:lnTo>
                    <a:cubicBezTo>
                      <a:pt x="4801401" y="2412237"/>
                      <a:pt x="4814166" y="2410142"/>
                      <a:pt x="4827024" y="2408999"/>
                    </a:cubicBezTo>
                    <a:cubicBezTo>
                      <a:pt x="4847027" y="2407095"/>
                      <a:pt x="4867412" y="2407856"/>
                      <a:pt x="4887415" y="2405570"/>
                    </a:cubicBezTo>
                    <a:cubicBezTo>
                      <a:pt x="4903799" y="2403853"/>
                      <a:pt x="4919991" y="2399474"/>
                      <a:pt x="4936184" y="2395853"/>
                    </a:cubicBezTo>
                    <a:cubicBezTo>
                      <a:pt x="4942089" y="2394520"/>
                      <a:pt x="4947996" y="2389376"/>
                      <a:pt x="4953328" y="2390138"/>
                    </a:cubicBezTo>
                    <a:cubicBezTo>
                      <a:pt x="5006292" y="2398330"/>
                      <a:pt x="5044391" y="2361753"/>
                      <a:pt x="5089162" y="2345560"/>
                    </a:cubicBezTo>
                    <a:cubicBezTo>
                      <a:pt x="5136216" y="2328413"/>
                      <a:pt x="5181748" y="2302124"/>
                      <a:pt x="5234326" y="2309935"/>
                    </a:cubicBezTo>
                    <a:cubicBezTo>
                      <a:pt x="5266141" y="2314697"/>
                      <a:pt x="5296812" y="2325747"/>
                      <a:pt x="5328438" y="2332416"/>
                    </a:cubicBezTo>
                    <a:cubicBezTo>
                      <a:pt x="5339677" y="2334701"/>
                      <a:pt x="5352250" y="2334320"/>
                      <a:pt x="5363491" y="2332034"/>
                    </a:cubicBezTo>
                    <a:cubicBezTo>
                      <a:pt x="5417784" y="2321555"/>
                      <a:pt x="5471316" y="2320032"/>
                      <a:pt x="5524660" y="2337178"/>
                    </a:cubicBezTo>
                    <a:cubicBezTo>
                      <a:pt x="5533802" y="2340036"/>
                      <a:pt x="5543518" y="2342701"/>
                      <a:pt x="5553045" y="2342701"/>
                    </a:cubicBezTo>
                    <a:cubicBezTo>
                      <a:pt x="5605244" y="2342701"/>
                      <a:pt x="5656488" y="2338701"/>
                      <a:pt x="5706401" y="2320032"/>
                    </a:cubicBezTo>
                    <a:cubicBezTo>
                      <a:pt x="5723166" y="2313745"/>
                      <a:pt x="5743551" y="2317745"/>
                      <a:pt x="5762029" y="2316221"/>
                    </a:cubicBezTo>
                    <a:cubicBezTo>
                      <a:pt x="5779174" y="2314889"/>
                      <a:pt x="5796702" y="2314317"/>
                      <a:pt x="5813276" y="2309935"/>
                    </a:cubicBezTo>
                    <a:cubicBezTo>
                      <a:pt x="5837472" y="2303459"/>
                      <a:pt x="5859949" y="2302697"/>
                      <a:pt x="5884906" y="2308411"/>
                    </a:cubicBezTo>
                    <a:cubicBezTo>
                      <a:pt x="5908719" y="2313745"/>
                      <a:pt x="5934438" y="2311079"/>
                      <a:pt x="5959204" y="2311269"/>
                    </a:cubicBezTo>
                    <a:cubicBezTo>
                      <a:pt x="5986828" y="2311459"/>
                      <a:pt x="6014449" y="2311649"/>
                      <a:pt x="6042072" y="2310697"/>
                    </a:cubicBezTo>
                    <a:cubicBezTo>
                      <a:pt x="6053124" y="2310317"/>
                      <a:pt x="6065695" y="2302697"/>
                      <a:pt x="6074842" y="2305745"/>
                    </a:cubicBezTo>
                    <a:cubicBezTo>
                      <a:pt x="6104368" y="2316031"/>
                      <a:pt x="6133897" y="2303649"/>
                      <a:pt x="6163425" y="2309172"/>
                    </a:cubicBezTo>
                    <a:cubicBezTo>
                      <a:pt x="6177905" y="2312031"/>
                      <a:pt x="6194288" y="2304220"/>
                      <a:pt x="6209909" y="2303459"/>
                    </a:cubicBezTo>
                    <a:cubicBezTo>
                      <a:pt x="6235437" y="2302124"/>
                      <a:pt x="6260964" y="2302697"/>
                      <a:pt x="6286493" y="2302315"/>
                    </a:cubicBezTo>
                    <a:cubicBezTo>
                      <a:pt x="6294876" y="2302124"/>
                      <a:pt x="6303068" y="2301362"/>
                      <a:pt x="6311449" y="2300980"/>
                    </a:cubicBezTo>
                    <a:cubicBezTo>
                      <a:pt x="6318880" y="2300601"/>
                      <a:pt x="6326691" y="2298887"/>
                      <a:pt x="6333739" y="2300218"/>
                    </a:cubicBezTo>
                    <a:cubicBezTo>
                      <a:pt x="6359268" y="2304983"/>
                      <a:pt x="6384414" y="2312793"/>
                      <a:pt x="6410131" y="2315841"/>
                    </a:cubicBezTo>
                    <a:cubicBezTo>
                      <a:pt x="6432420" y="2318507"/>
                      <a:pt x="6455472" y="2314889"/>
                      <a:pt x="6477951" y="2316793"/>
                    </a:cubicBezTo>
                    <a:cubicBezTo>
                      <a:pt x="6517576" y="2320032"/>
                      <a:pt x="6557201" y="2325747"/>
                      <a:pt x="6596828" y="2329368"/>
                    </a:cubicBezTo>
                    <a:cubicBezTo>
                      <a:pt x="6605401" y="2330130"/>
                      <a:pt x="6614353" y="2325365"/>
                      <a:pt x="6623118" y="2324985"/>
                    </a:cubicBezTo>
                    <a:cubicBezTo>
                      <a:pt x="6650551" y="2324033"/>
                      <a:pt x="6677984" y="2323841"/>
                      <a:pt x="6705417" y="2323272"/>
                    </a:cubicBezTo>
                    <a:cubicBezTo>
                      <a:pt x="6721038" y="2323080"/>
                      <a:pt x="6736851" y="2323651"/>
                      <a:pt x="6752283" y="2321937"/>
                    </a:cubicBezTo>
                    <a:cubicBezTo>
                      <a:pt x="6772665" y="2319651"/>
                      <a:pt x="6791144" y="2316221"/>
                      <a:pt x="6810195" y="2331082"/>
                    </a:cubicBezTo>
                    <a:cubicBezTo>
                      <a:pt x="6839534" y="2354132"/>
                      <a:pt x="6876872" y="2345178"/>
                      <a:pt x="6910782" y="2350512"/>
                    </a:cubicBezTo>
                    <a:cubicBezTo>
                      <a:pt x="6919547" y="2351847"/>
                      <a:pt x="6928501" y="2352036"/>
                      <a:pt x="6937263" y="2353561"/>
                    </a:cubicBezTo>
                    <a:cubicBezTo>
                      <a:pt x="6953457" y="2356418"/>
                      <a:pt x="6969457" y="2359657"/>
                      <a:pt x="6985653" y="2362897"/>
                    </a:cubicBezTo>
                    <a:cubicBezTo>
                      <a:pt x="6988509" y="2363467"/>
                      <a:pt x="6991747" y="2363659"/>
                      <a:pt x="6994415" y="2364611"/>
                    </a:cubicBezTo>
                    <a:cubicBezTo>
                      <a:pt x="7018991" y="2372611"/>
                      <a:pt x="7043184" y="2381755"/>
                      <a:pt x="7068141" y="2388234"/>
                    </a:cubicBezTo>
                    <a:cubicBezTo>
                      <a:pt x="7080334" y="2391472"/>
                      <a:pt x="7093860" y="2391853"/>
                      <a:pt x="7106432" y="2390138"/>
                    </a:cubicBezTo>
                    <a:cubicBezTo>
                      <a:pt x="7143199" y="2385185"/>
                      <a:pt x="7179587" y="2383089"/>
                      <a:pt x="7216547" y="2390330"/>
                    </a:cubicBezTo>
                    <a:cubicBezTo>
                      <a:pt x="7231214" y="2393186"/>
                      <a:pt x="7247599" y="2388424"/>
                      <a:pt x="7263220" y="2386709"/>
                    </a:cubicBezTo>
                    <a:cubicBezTo>
                      <a:pt x="7300559" y="2382137"/>
                      <a:pt x="7337899" y="2377183"/>
                      <a:pt x="7375428" y="2372803"/>
                    </a:cubicBezTo>
                    <a:cubicBezTo>
                      <a:pt x="7398860" y="2370135"/>
                      <a:pt x="7422483" y="2368611"/>
                      <a:pt x="7445916" y="2365945"/>
                    </a:cubicBezTo>
                    <a:cubicBezTo>
                      <a:pt x="7472967" y="2362705"/>
                      <a:pt x="7499828" y="2357753"/>
                      <a:pt x="7526880" y="2355084"/>
                    </a:cubicBezTo>
                    <a:cubicBezTo>
                      <a:pt x="7557742" y="2352036"/>
                      <a:pt x="7588795" y="2351466"/>
                      <a:pt x="7619655" y="2348226"/>
                    </a:cubicBezTo>
                    <a:cubicBezTo>
                      <a:pt x="7676047" y="2341940"/>
                      <a:pt x="7732247" y="2334509"/>
                      <a:pt x="7788636" y="2327461"/>
                    </a:cubicBezTo>
                    <a:cubicBezTo>
                      <a:pt x="7843311" y="2320603"/>
                      <a:pt x="7897987" y="2314507"/>
                      <a:pt x="7952280" y="2305935"/>
                    </a:cubicBezTo>
                    <a:cubicBezTo>
                      <a:pt x="7975142" y="2302315"/>
                      <a:pt x="7996859" y="2292408"/>
                      <a:pt x="8019339" y="2286884"/>
                    </a:cubicBezTo>
                    <a:cubicBezTo>
                      <a:pt x="8058774" y="2277357"/>
                      <a:pt x="8098590" y="2269357"/>
                      <a:pt x="8137835" y="2259832"/>
                    </a:cubicBezTo>
                    <a:cubicBezTo>
                      <a:pt x="8155359" y="2255641"/>
                      <a:pt x="8172124" y="2248593"/>
                      <a:pt x="8189651" y="2243639"/>
                    </a:cubicBezTo>
                    <a:cubicBezTo>
                      <a:pt x="8230992" y="2232208"/>
                      <a:pt x="8272903" y="2222874"/>
                      <a:pt x="8313671" y="2209920"/>
                    </a:cubicBezTo>
                    <a:cubicBezTo>
                      <a:pt x="8362822" y="2194297"/>
                      <a:pt x="8411019" y="2175439"/>
                      <a:pt x="8459979" y="2158864"/>
                    </a:cubicBezTo>
                    <a:cubicBezTo>
                      <a:pt x="8478269" y="2152578"/>
                      <a:pt x="8497511" y="2148957"/>
                      <a:pt x="8516369" y="2144003"/>
                    </a:cubicBezTo>
                    <a:cubicBezTo>
                      <a:pt x="8563425" y="2131431"/>
                      <a:pt x="8610288" y="2118095"/>
                      <a:pt x="8657726" y="2106284"/>
                    </a:cubicBezTo>
                    <a:cubicBezTo>
                      <a:pt x="8675253" y="2101901"/>
                      <a:pt x="8693731" y="2102284"/>
                      <a:pt x="8711448" y="2098664"/>
                    </a:cubicBezTo>
                    <a:cubicBezTo>
                      <a:pt x="8732023" y="2094472"/>
                      <a:pt x="8752407" y="2089138"/>
                      <a:pt x="8772219" y="2082280"/>
                    </a:cubicBezTo>
                    <a:cubicBezTo>
                      <a:pt x="8796985" y="2073707"/>
                      <a:pt x="8820990" y="2062659"/>
                      <a:pt x="8845565" y="2053705"/>
                    </a:cubicBezTo>
                    <a:cubicBezTo>
                      <a:pt x="8886142" y="2039034"/>
                      <a:pt x="8926911" y="2024557"/>
                      <a:pt x="8967871" y="2011221"/>
                    </a:cubicBezTo>
                    <a:cubicBezTo>
                      <a:pt x="8983301" y="2006268"/>
                      <a:pt x="9000257" y="2005697"/>
                      <a:pt x="9015878" y="2001124"/>
                    </a:cubicBezTo>
                    <a:cubicBezTo>
                      <a:pt x="9088840" y="1979597"/>
                      <a:pt x="9161805" y="1957880"/>
                      <a:pt x="9234579" y="1935209"/>
                    </a:cubicBezTo>
                    <a:cubicBezTo>
                      <a:pt x="9272298" y="1923399"/>
                      <a:pt x="9308875" y="1908538"/>
                      <a:pt x="9346597" y="1896917"/>
                    </a:cubicBezTo>
                    <a:cubicBezTo>
                      <a:pt x="9369267" y="1889869"/>
                      <a:pt x="9393650" y="1887773"/>
                      <a:pt x="9416321" y="1880724"/>
                    </a:cubicBezTo>
                    <a:cubicBezTo>
                      <a:pt x="9437278" y="1874247"/>
                      <a:pt x="9456709" y="1863578"/>
                      <a:pt x="9477283" y="1856149"/>
                    </a:cubicBezTo>
                    <a:cubicBezTo>
                      <a:pt x="9540152" y="1833097"/>
                      <a:pt x="9603971" y="1811953"/>
                      <a:pt x="9666265" y="1787186"/>
                    </a:cubicBezTo>
                    <a:cubicBezTo>
                      <a:pt x="9696749" y="1775183"/>
                      <a:pt x="9725323" y="1757849"/>
                      <a:pt x="9754088" y="1741464"/>
                    </a:cubicBezTo>
                    <a:cubicBezTo>
                      <a:pt x="9802858" y="1713841"/>
                      <a:pt x="9850865" y="1685074"/>
                      <a:pt x="9899446" y="1656880"/>
                    </a:cubicBezTo>
                    <a:cubicBezTo>
                      <a:pt x="9935832" y="1635924"/>
                      <a:pt x="9968027" y="1611347"/>
                      <a:pt x="9993175" y="1576487"/>
                    </a:cubicBezTo>
                    <a:cubicBezTo>
                      <a:pt x="10004797" y="1560484"/>
                      <a:pt x="10024990" y="1546768"/>
                      <a:pt x="10044230" y="1540480"/>
                    </a:cubicBezTo>
                    <a:cubicBezTo>
                      <a:pt x="10078713" y="1529241"/>
                      <a:pt x="10104430" y="1507522"/>
                      <a:pt x="10131863" y="1485613"/>
                    </a:cubicBezTo>
                    <a:cubicBezTo>
                      <a:pt x="10166536" y="1457801"/>
                      <a:pt x="10203304" y="1431509"/>
                      <a:pt x="10242357" y="1410555"/>
                    </a:cubicBezTo>
                    <a:cubicBezTo>
                      <a:pt x="10280840" y="1389980"/>
                      <a:pt x="10324086" y="1378549"/>
                      <a:pt x="10363709" y="1359499"/>
                    </a:cubicBezTo>
                    <a:cubicBezTo>
                      <a:pt x="10386952" y="1348259"/>
                      <a:pt x="10407146" y="1330353"/>
                      <a:pt x="10428291" y="1314920"/>
                    </a:cubicBezTo>
                    <a:cubicBezTo>
                      <a:pt x="10449438" y="1299489"/>
                      <a:pt x="10470394" y="1283486"/>
                      <a:pt x="10490969" y="1267104"/>
                    </a:cubicBezTo>
                    <a:cubicBezTo>
                      <a:pt x="10502208" y="1258149"/>
                      <a:pt x="10511734" y="1246909"/>
                      <a:pt x="10523354" y="1238337"/>
                    </a:cubicBezTo>
                    <a:cubicBezTo>
                      <a:pt x="10545263" y="1222334"/>
                      <a:pt x="10569075" y="1208808"/>
                      <a:pt x="10590031" y="1191664"/>
                    </a:cubicBezTo>
                    <a:cubicBezTo>
                      <a:pt x="10610225" y="1175089"/>
                      <a:pt x="10633467" y="1166707"/>
                      <a:pt x="10656519" y="1156038"/>
                    </a:cubicBezTo>
                    <a:cubicBezTo>
                      <a:pt x="10674046" y="1148036"/>
                      <a:pt x="10686617" y="1130320"/>
                      <a:pt x="10703573" y="1120603"/>
                    </a:cubicBezTo>
                    <a:cubicBezTo>
                      <a:pt x="10727767" y="1106697"/>
                      <a:pt x="10746246" y="1089553"/>
                      <a:pt x="10764534" y="1067643"/>
                    </a:cubicBezTo>
                    <a:cubicBezTo>
                      <a:pt x="10785111" y="1043068"/>
                      <a:pt x="10820162" y="1029732"/>
                      <a:pt x="10850453" y="1014301"/>
                    </a:cubicBezTo>
                    <a:cubicBezTo>
                      <a:pt x="10876171" y="1001157"/>
                      <a:pt x="10906081" y="995632"/>
                      <a:pt x="10929704" y="980201"/>
                    </a:cubicBezTo>
                    <a:cubicBezTo>
                      <a:pt x="10946279" y="969342"/>
                      <a:pt x="10958661" y="948957"/>
                      <a:pt x="10967423" y="930289"/>
                    </a:cubicBezTo>
                    <a:cubicBezTo>
                      <a:pt x="10987046" y="887995"/>
                      <a:pt x="11021146" y="861897"/>
                      <a:pt x="11058869" y="838084"/>
                    </a:cubicBezTo>
                    <a:cubicBezTo>
                      <a:pt x="11097350" y="813699"/>
                      <a:pt x="11133927" y="786836"/>
                      <a:pt x="11172600" y="762834"/>
                    </a:cubicBezTo>
                    <a:cubicBezTo>
                      <a:pt x="11211843" y="738638"/>
                      <a:pt x="11243658" y="706443"/>
                      <a:pt x="11275283" y="673676"/>
                    </a:cubicBezTo>
                    <a:cubicBezTo>
                      <a:pt x="11288238" y="660150"/>
                      <a:pt x="11305192" y="650434"/>
                      <a:pt x="11320623" y="639195"/>
                    </a:cubicBezTo>
                    <a:cubicBezTo>
                      <a:pt x="11338339" y="626241"/>
                      <a:pt x="11355296" y="611953"/>
                      <a:pt x="11374346" y="601664"/>
                    </a:cubicBezTo>
                    <a:cubicBezTo>
                      <a:pt x="11398160" y="588709"/>
                      <a:pt x="11424069" y="579757"/>
                      <a:pt x="11448453" y="567755"/>
                    </a:cubicBezTo>
                    <a:cubicBezTo>
                      <a:pt x="11476838" y="553657"/>
                      <a:pt x="11505795" y="539750"/>
                      <a:pt x="11532275" y="522605"/>
                    </a:cubicBezTo>
                    <a:cubicBezTo>
                      <a:pt x="11545039" y="514413"/>
                      <a:pt x="11553613" y="499363"/>
                      <a:pt x="11562947" y="486598"/>
                    </a:cubicBezTo>
                    <a:cubicBezTo>
                      <a:pt x="11599714" y="436305"/>
                      <a:pt x="11635529" y="385441"/>
                      <a:pt x="11672489" y="335337"/>
                    </a:cubicBezTo>
                    <a:cubicBezTo>
                      <a:pt x="11712304" y="281424"/>
                      <a:pt x="11763931" y="241608"/>
                      <a:pt x="11821656" y="207889"/>
                    </a:cubicBezTo>
                    <a:cubicBezTo>
                      <a:pt x="11877664" y="175312"/>
                      <a:pt x="11931195" y="138734"/>
                      <a:pt x="11986443" y="104824"/>
                    </a:cubicBezTo>
                    <a:cubicBezTo>
                      <a:pt x="11998443" y="97395"/>
                      <a:pt x="12013114" y="94347"/>
                      <a:pt x="12026448" y="88821"/>
                    </a:cubicBezTo>
                    <a:cubicBezTo>
                      <a:pt x="12072360" y="69580"/>
                      <a:pt x="12118083" y="50147"/>
                      <a:pt x="12160947" y="28621"/>
                    </a:cubicBezTo>
                    <a:lnTo>
                      <a:pt x="12192000" y="0"/>
                    </a:lnTo>
                    <a:close/>
                  </a:path>
                </a:pathLst>
              </a:custGeom>
              <a:solidFill>
                <a:schemeClr val="bg1">
                  <a:alpha val="14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3" name="Group 372">
              <a:extLst>
                <a:ext uri="{FF2B5EF4-FFF2-40B4-BE49-F238E27FC236}">
                  <a16:creationId xmlns:a16="http://schemas.microsoft.com/office/drawing/2014/main" id="{05148B0F-801C-45A1-80C1-EEC25A22A7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44" y="3296011"/>
              <a:ext cx="12191456" cy="2849975"/>
              <a:chOff x="544" y="3296011"/>
              <a:chExt cx="12191456" cy="2849975"/>
            </a:xfrm>
          </p:grpSpPr>
          <p:sp>
            <p:nvSpPr>
              <p:cNvPr id="374" name="Freeform: Shape 373">
                <a:extLst>
                  <a:ext uri="{FF2B5EF4-FFF2-40B4-BE49-F238E27FC236}">
                    <a16:creationId xmlns:a16="http://schemas.microsoft.com/office/drawing/2014/main" id="{E7715ED9-C8CE-4651-82AA-1C4B5F14A03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44" y="3296011"/>
                <a:ext cx="12191456" cy="2849975"/>
              </a:xfrm>
              <a:custGeom>
                <a:avLst/>
                <a:gdLst>
                  <a:gd name="connsiteX0" fmla="*/ 6095524 w 6095524"/>
                  <a:gd name="connsiteY0" fmla="*/ 0 h 1424940"/>
                  <a:gd name="connsiteX1" fmla="*/ 6095524 w 6095524"/>
                  <a:gd name="connsiteY1" fmla="*/ 17431 h 1424940"/>
                  <a:gd name="connsiteX2" fmla="*/ 6095524 w 6095524"/>
                  <a:gd name="connsiteY2" fmla="*/ 216290 h 1424940"/>
                  <a:gd name="connsiteX3" fmla="*/ 6079998 w 6095524"/>
                  <a:gd name="connsiteY3" fmla="*/ 230600 h 1424940"/>
                  <a:gd name="connsiteX4" fmla="*/ 6012751 w 6095524"/>
                  <a:gd name="connsiteY4" fmla="*/ 260699 h 1424940"/>
                  <a:gd name="connsiteX5" fmla="*/ 5992749 w 6095524"/>
                  <a:gd name="connsiteY5" fmla="*/ 268700 h 1424940"/>
                  <a:gd name="connsiteX6" fmla="*/ 5910358 w 6095524"/>
                  <a:gd name="connsiteY6" fmla="*/ 320231 h 1424940"/>
                  <a:gd name="connsiteX7" fmla="*/ 5835777 w 6095524"/>
                  <a:gd name="connsiteY7" fmla="*/ 383953 h 1424940"/>
                  <a:gd name="connsiteX8" fmla="*/ 5781008 w 6095524"/>
                  <a:gd name="connsiteY8" fmla="*/ 459581 h 1424940"/>
                  <a:gd name="connsiteX9" fmla="*/ 5765673 w 6095524"/>
                  <a:gd name="connsiteY9" fmla="*/ 477584 h 1424940"/>
                  <a:gd name="connsiteX10" fmla="*/ 5723763 w 6095524"/>
                  <a:gd name="connsiteY10" fmla="*/ 500158 h 1424940"/>
                  <a:gd name="connsiteX11" fmla="*/ 5686711 w 6095524"/>
                  <a:gd name="connsiteY11" fmla="*/ 517112 h 1424940"/>
                  <a:gd name="connsiteX12" fmla="*/ 5659850 w 6095524"/>
                  <a:gd name="connsiteY12" fmla="*/ 535877 h 1424940"/>
                  <a:gd name="connsiteX13" fmla="*/ 5637181 w 6095524"/>
                  <a:gd name="connsiteY13" fmla="*/ 553117 h 1424940"/>
                  <a:gd name="connsiteX14" fmla="*/ 5585841 w 6095524"/>
                  <a:gd name="connsiteY14" fmla="*/ 597694 h 1424940"/>
                  <a:gd name="connsiteX15" fmla="*/ 5528977 w 6095524"/>
                  <a:gd name="connsiteY15" fmla="*/ 635318 h 1424940"/>
                  <a:gd name="connsiteX16" fmla="*/ 5483256 w 6095524"/>
                  <a:gd name="connsiteY16" fmla="*/ 681419 h 1424940"/>
                  <a:gd name="connsiteX17" fmla="*/ 5464397 w 6095524"/>
                  <a:gd name="connsiteY17" fmla="*/ 706374 h 1424940"/>
                  <a:gd name="connsiteX18" fmla="*/ 5424773 w 6095524"/>
                  <a:gd name="connsiteY18" fmla="*/ 723424 h 1424940"/>
                  <a:gd name="connsiteX19" fmla="*/ 5381815 w 6095524"/>
                  <a:gd name="connsiteY19" fmla="*/ 750094 h 1424940"/>
                  <a:gd name="connsiteX20" fmla="*/ 5351335 w 6095524"/>
                  <a:gd name="connsiteY20" fmla="*/ 776573 h 1424940"/>
                  <a:gd name="connsiteX21" fmla="*/ 5327809 w 6095524"/>
                  <a:gd name="connsiteY21" fmla="*/ 794290 h 1424940"/>
                  <a:gd name="connsiteX22" fmla="*/ 5294566 w 6095524"/>
                  <a:gd name="connsiteY22" fmla="*/ 812102 h 1424940"/>
                  <a:gd name="connsiteX23" fmla="*/ 5261229 w 6095524"/>
                  <a:gd name="connsiteY23" fmla="*/ 835438 h 1424940"/>
                  <a:gd name="connsiteX24" fmla="*/ 5245037 w 6095524"/>
                  <a:gd name="connsiteY24" fmla="*/ 849821 h 1424940"/>
                  <a:gd name="connsiteX25" fmla="*/ 5213699 w 6095524"/>
                  <a:gd name="connsiteY25" fmla="*/ 873728 h 1424940"/>
                  <a:gd name="connsiteX26" fmla="*/ 5181409 w 6095524"/>
                  <a:gd name="connsiteY26" fmla="*/ 896017 h 1424940"/>
                  <a:gd name="connsiteX27" fmla="*/ 5120735 w 6095524"/>
                  <a:gd name="connsiteY27" fmla="*/ 921544 h 1424940"/>
                  <a:gd name="connsiteX28" fmla="*/ 5065490 w 6095524"/>
                  <a:gd name="connsiteY28" fmla="*/ 959072 h 1424940"/>
                  <a:gd name="connsiteX29" fmla="*/ 5021675 w 6095524"/>
                  <a:gd name="connsiteY29" fmla="*/ 986504 h 1424940"/>
                  <a:gd name="connsiteX30" fmla="*/ 4996148 w 6095524"/>
                  <a:gd name="connsiteY30" fmla="*/ 1004507 h 1424940"/>
                  <a:gd name="connsiteX31" fmla="*/ 4949285 w 6095524"/>
                  <a:gd name="connsiteY31" fmla="*/ 1044702 h 1424940"/>
                  <a:gd name="connsiteX32" fmla="*/ 4876609 w 6095524"/>
                  <a:gd name="connsiteY32" fmla="*/ 1086993 h 1424940"/>
                  <a:gd name="connsiteX33" fmla="*/ 4832699 w 6095524"/>
                  <a:gd name="connsiteY33" fmla="*/ 1109853 h 1424940"/>
                  <a:gd name="connsiteX34" fmla="*/ 4738211 w 6095524"/>
                  <a:gd name="connsiteY34" fmla="*/ 1144334 h 1424940"/>
                  <a:gd name="connsiteX35" fmla="*/ 4707731 w 6095524"/>
                  <a:gd name="connsiteY35" fmla="*/ 1156621 h 1424940"/>
                  <a:gd name="connsiteX36" fmla="*/ 4672870 w 6095524"/>
                  <a:gd name="connsiteY36" fmla="*/ 1164717 h 1424940"/>
                  <a:gd name="connsiteX37" fmla="*/ 4616863 w 6095524"/>
                  <a:gd name="connsiteY37" fmla="*/ 1183862 h 1424940"/>
                  <a:gd name="connsiteX38" fmla="*/ 4507516 w 6095524"/>
                  <a:gd name="connsiteY38" fmla="*/ 1216819 h 1424940"/>
                  <a:gd name="connsiteX39" fmla="*/ 4483513 w 6095524"/>
                  <a:gd name="connsiteY39" fmla="*/ 1221867 h 1424940"/>
                  <a:gd name="connsiteX40" fmla="*/ 4422362 w 6095524"/>
                  <a:gd name="connsiteY40" fmla="*/ 1243108 h 1424940"/>
                  <a:gd name="connsiteX41" fmla="*/ 4385691 w 6095524"/>
                  <a:gd name="connsiteY41" fmla="*/ 1257395 h 1424940"/>
                  <a:gd name="connsiteX42" fmla="*/ 4355306 w 6095524"/>
                  <a:gd name="connsiteY42" fmla="*/ 1265587 h 1424940"/>
                  <a:gd name="connsiteX43" fmla="*/ 4328446 w 6095524"/>
                  <a:gd name="connsiteY43" fmla="*/ 1269397 h 1424940"/>
                  <a:gd name="connsiteX44" fmla="*/ 4257770 w 6095524"/>
                  <a:gd name="connsiteY44" fmla="*/ 1288256 h 1424940"/>
                  <a:gd name="connsiteX45" fmla="*/ 4229576 w 6095524"/>
                  <a:gd name="connsiteY45" fmla="*/ 1295686 h 1424940"/>
                  <a:gd name="connsiteX46" fmla="*/ 4156424 w 6095524"/>
                  <a:gd name="connsiteY46" fmla="*/ 1321213 h 1424940"/>
                  <a:gd name="connsiteX47" fmla="*/ 4094416 w 6095524"/>
                  <a:gd name="connsiteY47" fmla="*/ 1338072 h 1424940"/>
                  <a:gd name="connsiteX48" fmla="*/ 4068509 w 6095524"/>
                  <a:gd name="connsiteY48" fmla="*/ 1346168 h 1424940"/>
                  <a:gd name="connsiteX49" fmla="*/ 4009263 w 6095524"/>
                  <a:gd name="connsiteY49" fmla="*/ 1359694 h 1424940"/>
                  <a:gd name="connsiteX50" fmla="*/ 3975735 w 6095524"/>
                  <a:gd name="connsiteY50" fmla="*/ 1369219 h 1424940"/>
                  <a:gd name="connsiteX51" fmla="*/ 3893915 w 6095524"/>
                  <a:gd name="connsiteY51" fmla="*/ 1379982 h 1424940"/>
                  <a:gd name="connsiteX52" fmla="*/ 3809428 w 6095524"/>
                  <a:gd name="connsiteY52" fmla="*/ 1390364 h 1424940"/>
                  <a:gd name="connsiteX53" fmla="*/ 3763042 w 6095524"/>
                  <a:gd name="connsiteY53" fmla="*/ 1393793 h 1424940"/>
                  <a:gd name="connsiteX54" fmla="*/ 3722561 w 6095524"/>
                  <a:gd name="connsiteY54" fmla="*/ 1399223 h 1424940"/>
                  <a:gd name="connsiteX55" fmla="*/ 3687318 w 6095524"/>
                  <a:gd name="connsiteY55" fmla="*/ 1402652 h 1424940"/>
                  <a:gd name="connsiteX56" fmla="*/ 3631216 w 6095524"/>
                  <a:gd name="connsiteY56" fmla="*/ 1409605 h 1424940"/>
                  <a:gd name="connsiteX57" fmla="*/ 3607880 w 6095524"/>
                  <a:gd name="connsiteY57" fmla="*/ 1411415 h 1424940"/>
                  <a:gd name="connsiteX58" fmla="*/ 3552825 w 6095524"/>
                  <a:gd name="connsiteY58" fmla="*/ 1411319 h 1424940"/>
                  <a:gd name="connsiteX59" fmla="*/ 3533680 w 6095524"/>
                  <a:gd name="connsiteY59" fmla="*/ 1410367 h 1424940"/>
                  <a:gd name="connsiteX60" fmla="*/ 3496818 w 6095524"/>
                  <a:gd name="connsiteY60" fmla="*/ 1398556 h 1424940"/>
                  <a:gd name="connsiteX61" fmla="*/ 3492437 w 6095524"/>
                  <a:gd name="connsiteY61" fmla="*/ 1397699 h 1424940"/>
                  <a:gd name="connsiteX62" fmla="*/ 3468243 w 6095524"/>
                  <a:gd name="connsiteY62" fmla="*/ 1393031 h 1424940"/>
                  <a:gd name="connsiteX63" fmla="*/ 3455003 w 6095524"/>
                  <a:gd name="connsiteY63" fmla="*/ 1391507 h 1424940"/>
                  <a:gd name="connsiteX64" fmla="*/ 3404711 w 6095524"/>
                  <a:gd name="connsiteY64" fmla="*/ 1381792 h 1424940"/>
                  <a:gd name="connsiteX65" fmla="*/ 3375756 w 6095524"/>
                  <a:gd name="connsiteY65" fmla="*/ 1377220 h 1424940"/>
                  <a:gd name="connsiteX66" fmla="*/ 3352324 w 6095524"/>
                  <a:gd name="connsiteY66" fmla="*/ 1377887 h 1424940"/>
                  <a:gd name="connsiteX67" fmla="*/ 3311176 w 6095524"/>
                  <a:gd name="connsiteY67" fmla="*/ 1378744 h 1424940"/>
                  <a:gd name="connsiteX68" fmla="*/ 3298031 w 6095524"/>
                  <a:gd name="connsiteY68" fmla="*/ 1380935 h 1424940"/>
                  <a:gd name="connsiteX69" fmla="*/ 3238595 w 6095524"/>
                  <a:gd name="connsiteY69" fmla="*/ 1374648 h 1424940"/>
                  <a:gd name="connsiteX70" fmla="*/ 3204686 w 6095524"/>
                  <a:gd name="connsiteY70" fmla="*/ 1374172 h 1424940"/>
                  <a:gd name="connsiteX71" fmla="*/ 3166491 w 6095524"/>
                  <a:gd name="connsiteY71" fmla="*/ 1366361 h 1424940"/>
                  <a:gd name="connsiteX72" fmla="*/ 3155347 w 6095524"/>
                  <a:gd name="connsiteY72" fmla="*/ 1366742 h 1424940"/>
                  <a:gd name="connsiteX73" fmla="*/ 3142869 w 6095524"/>
                  <a:gd name="connsiteY73" fmla="*/ 1367409 h 1424940"/>
                  <a:gd name="connsiteX74" fmla="*/ 3104578 w 6095524"/>
                  <a:gd name="connsiteY74" fmla="*/ 1367981 h 1424940"/>
                  <a:gd name="connsiteX75" fmla="*/ 3081337 w 6095524"/>
                  <a:gd name="connsiteY75" fmla="*/ 1370838 h 1424940"/>
                  <a:gd name="connsiteX76" fmla="*/ 3037047 w 6095524"/>
                  <a:gd name="connsiteY76" fmla="*/ 1369124 h 1424940"/>
                  <a:gd name="connsiteX77" fmla="*/ 3020663 w 6095524"/>
                  <a:gd name="connsiteY77" fmla="*/ 1371600 h 1424940"/>
                  <a:gd name="connsiteX78" fmla="*/ 2979230 w 6095524"/>
                  <a:gd name="connsiteY78" fmla="*/ 1371886 h 1424940"/>
                  <a:gd name="connsiteX79" fmla="*/ 2942082 w 6095524"/>
                  <a:gd name="connsiteY79" fmla="*/ 1370457 h 1424940"/>
                  <a:gd name="connsiteX80" fmla="*/ 2906268 w 6095524"/>
                  <a:gd name="connsiteY80" fmla="*/ 1371219 h 1424940"/>
                  <a:gd name="connsiteX81" fmla="*/ 2880646 w 6095524"/>
                  <a:gd name="connsiteY81" fmla="*/ 1374362 h 1424940"/>
                  <a:gd name="connsiteX82" fmla="*/ 2852833 w 6095524"/>
                  <a:gd name="connsiteY82" fmla="*/ 1376267 h 1424940"/>
                  <a:gd name="connsiteX83" fmla="*/ 2776157 w 6095524"/>
                  <a:gd name="connsiteY83" fmla="*/ 1387602 h 1424940"/>
                  <a:gd name="connsiteX84" fmla="*/ 2761965 w 6095524"/>
                  <a:gd name="connsiteY84" fmla="*/ 1384840 h 1424940"/>
                  <a:gd name="connsiteX85" fmla="*/ 2681383 w 6095524"/>
                  <a:gd name="connsiteY85" fmla="*/ 1382268 h 1424940"/>
                  <a:gd name="connsiteX86" fmla="*/ 2663857 w 6095524"/>
                  <a:gd name="connsiteY86" fmla="*/ 1382459 h 1424940"/>
                  <a:gd name="connsiteX87" fmla="*/ 2616803 w 6095524"/>
                  <a:gd name="connsiteY87" fmla="*/ 1371219 h 1424940"/>
                  <a:gd name="connsiteX88" fmla="*/ 2544223 w 6095524"/>
                  <a:gd name="connsiteY88" fmla="*/ 1389031 h 1424940"/>
                  <a:gd name="connsiteX89" fmla="*/ 2476309 w 6095524"/>
                  <a:gd name="connsiteY89" fmla="*/ 1411319 h 1424940"/>
                  <a:gd name="connsiteX90" fmla="*/ 2467737 w 6095524"/>
                  <a:gd name="connsiteY90" fmla="*/ 1414177 h 1424940"/>
                  <a:gd name="connsiteX91" fmla="*/ 2443353 w 6095524"/>
                  <a:gd name="connsiteY91" fmla="*/ 1419035 h 1424940"/>
                  <a:gd name="connsiteX92" fmla="*/ 2413159 w 6095524"/>
                  <a:gd name="connsiteY92" fmla="*/ 1420749 h 1424940"/>
                  <a:gd name="connsiteX93" fmla="*/ 2374868 w 6095524"/>
                  <a:gd name="connsiteY93" fmla="*/ 1424940 h 1424940"/>
                  <a:gd name="connsiteX94" fmla="*/ 2344198 w 6095524"/>
                  <a:gd name="connsiteY94" fmla="*/ 1419701 h 1424940"/>
                  <a:gd name="connsiteX95" fmla="*/ 2301335 w 6095524"/>
                  <a:gd name="connsiteY95" fmla="*/ 1411891 h 1424940"/>
                  <a:gd name="connsiteX96" fmla="*/ 2260949 w 6095524"/>
                  <a:gd name="connsiteY96" fmla="*/ 1404461 h 1424940"/>
                  <a:gd name="connsiteX97" fmla="*/ 2248186 w 6095524"/>
                  <a:gd name="connsiteY97" fmla="*/ 1413224 h 1424940"/>
                  <a:gd name="connsiteX98" fmla="*/ 2228469 w 6095524"/>
                  <a:gd name="connsiteY98" fmla="*/ 1420844 h 1424940"/>
                  <a:gd name="connsiteX99" fmla="*/ 2206562 w 6095524"/>
                  <a:gd name="connsiteY99" fmla="*/ 1411700 h 1424940"/>
                  <a:gd name="connsiteX100" fmla="*/ 2155317 w 6095524"/>
                  <a:gd name="connsiteY100" fmla="*/ 1392746 h 1424940"/>
                  <a:gd name="connsiteX101" fmla="*/ 2122932 w 6095524"/>
                  <a:gd name="connsiteY101" fmla="*/ 1391888 h 1424940"/>
                  <a:gd name="connsiteX102" fmla="*/ 2052542 w 6095524"/>
                  <a:gd name="connsiteY102" fmla="*/ 1383792 h 1424940"/>
                  <a:gd name="connsiteX103" fmla="*/ 2006537 w 6095524"/>
                  <a:gd name="connsiteY103" fmla="*/ 1372267 h 1424940"/>
                  <a:gd name="connsiteX104" fmla="*/ 1973486 w 6095524"/>
                  <a:gd name="connsiteY104" fmla="*/ 1359218 h 1424940"/>
                  <a:gd name="connsiteX105" fmla="*/ 1926146 w 6095524"/>
                  <a:gd name="connsiteY105" fmla="*/ 1342168 h 1424940"/>
                  <a:gd name="connsiteX106" fmla="*/ 1878616 w 6095524"/>
                  <a:gd name="connsiteY106" fmla="*/ 1333310 h 1424940"/>
                  <a:gd name="connsiteX107" fmla="*/ 1844231 w 6095524"/>
                  <a:gd name="connsiteY107" fmla="*/ 1322165 h 1424940"/>
                  <a:gd name="connsiteX108" fmla="*/ 1802225 w 6095524"/>
                  <a:gd name="connsiteY108" fmla="*/ 1314545 h 1424940"/>
                  <a:gd name="connsiteX109" fmla="*/ 1766983 w 6095524"/>
                  <a:gd name="connsiteY109" fmla="*/ 1314260 h 1424940"/>
                  <a:gd name="connsiteX110" fmla="*/ 1711738 w 6095524"/>
                  <a:gd name="connsiteY110" fmla="*/ 1315593 h 1424940"/>
                  <a:gd name="connsiteX111" fmla="*/ 1644111 w 6095524"/>
                  <a:gd name="connsiteY111" fmla="*/ 1292543 h 1424940"/>
                  <a:gd name="connsiteX112" fmla="*/ 1616774 w 6095524"/>
                  <a:gd name="connsiteY112" fmla="*/ 1287399 h 1424940"/>
                  <a:gd name="connsiteX113" fmla="*/ 1591056 w 6095524"/>
                  <a:gd name="connsiteY113" fmla="*/ 1285018 h 1424940"/>
                  <a:gd name="connsiteX114" fmla="*/ 1536478 w 6095524"/>
                  <a:gd name="connsiteY114" fmla="*/ 1269683 h 1424940"/>
                  <a:gd name="connsiteX115" fmla="*/ 1514285 w 6095524"/>
                  <a:gd name="connsiteY115" fmla="*/ 1264634 h 1424940"/>
                  <a:gd name="connsiteX116" fmla="*/ 1483233 w 6095524"/>
                  <a:gd name="connsiteY116" fmla="*/ 1264730 h 1424940"/>
                  <a:gd name="connsiteX117" fmla="*/ 1426750 w 6095524"/>
                  <a:gd name="connsiteY117" fmla="*/ 1257681 h 1424940"/>
                  <a:gd name="connsiteX118" fmla="*/ 1370362 w 6095524"/>
                  <a:gd name="connsiteY118" fmla="*/ 1237107 h 1424940"/>
                  <a:gd name="connsiteX119" fmla="*/ 1346454 w 6095524"/>
                  <a:gd name="connsiteY119" fmla="*/ 1239107 h 1424940"/>
                  <a:gd name="connsiteX120" fmla="*/ 1337882 w 6095524"/>
                  <a:gd name="connsiteY120" fmla="*/ 1238631 h 1424940"/>
                  <a:gd name="connsiteX121" fmla="*/ 1260825 w 6095524"/>
                  <a:gd name="connsiteY121" fmla="*/ 1227296 h 1424940"/>
                  <a:gd name="connsiteX122" fmla="*/ 1253109 w 6095524"/>
                  <a:gd name="connsiteY122" fmla="*/ 1226058 h 1424940"/>
                  <a:gd name="connsiteX123" fmla="*/ 1216915 w 6095524"/>
                  <a:gd name="connsiteY123" fmla="*/ 1215962 h 1424940"/>
                  <a:gd name="connsiteX124" fmla="*/ 1125664 w 6095524"/>
                  <a:gd name="connsiteY124" fmla="*/ 1209675 h 1424940"/>
                  <a:gd name="connsiteX125" fmla="*/ 1120045 w 6095524"/>
                  <a:gd name="connsiteY125" fmla="*/ 1208913 h 1424940"/>
                  <a:gd name="connsiteX126" fmla="*/ 1089469 w 6095524"/>
                  <a:gd name="connsiteY126" fmla="*/ 1213961 h 1424940"/>
                  <a:gd name="connsiteX127" fmla="*/ 1074325 w 6095524"/>
                  <a:gd name="connsiteY127" fmla="*/ 1221105 h 1424940"/>
                  <a:gd name="connsiteX128" fmla="*/ 1050703 w 6095524"/>
                  <a:gd name="connsiteY128" fmla="*/ 1228535 h 1424940"/>
                  <a:gd name="connsiteX129" fmla="*/ 1026700 w 6095524"/>
                  <a:gd name="connsiteY129" fmla="*/ 1231297 h 1424940"/>
                  <a:gd name="connsiteX130" fmla="*/ 986409 w 6095524"/>
                  <a:gd name="connsiteY130" fmla="*/ 1220057 h 1424940"/>
                  <a:gd name="connsiteX131" fmla="*/ 971741 w 6095524"/>
                  <a:gd name="connsiteY131" fmla="*/ 1218914 h 1424940"/>
                  <a:gd name="connsiteX132" fmla="*/ 939070 w 6095524"/>
                  <a:gd name="connsiteY132" fmla="*/ 1213485 h 1424940"/>
                  <a:gd name="connsiteX133" fmla="*/ 910495 w 6095524"/>
                  <a:gd name="connsiteY133" fmla="*/ 1213866 h 1424940"/>
                  <a:gd name="connsiteX134" fmla="*/ 887540 w 6095524"/>
                  <a:gd name="connsiteY134" fmla="*/ 1222534 h 1424940"/>
                  <a:gd name="connsiteX135" fmla="*/ 854202 w 6095524"/>
                  <a:gd name="connsiteY135" fmla="*/ 1224248 h 1424940"/>
                  <a:gd name="connsiteX136" fmla="*/ 832675 w 6095524"/>
                  <a:gd name="connsiteY136" fmla="*/ 1217962 h 1424940"/>
                  <a:gd name="connsiteX137" fmla="*/ 828294 w 6095524"/>
                  <a:gd name="connsiteY137" fmla="*/ 1217105 h 1424940"/>
                  <a:gd name="connsiteX138" fmla="*/ 772001 w 6095524"/>
                  <a:gd name="connsiteY138" fmla="*/ 1216723 h 1424940"/>
                  <a:gd name="connsiteX139" fmla="*/ 701707 w 6095524"/>
                  <a:gd name="connsiteY139" fmla="*/ 1235678 h 1424940"/>
                  <a:gd name="connsiteX140" fmla="*/ 690086 w 6095524"/>
                  <a:gd name="connsiteY140" fmla="*/ 1239679 h 1424940"/>
                  <a:gd name="connsiteX141" fmla="*/ 633412 w 6095524"/>
                  <a:gd name="connsiteY141" fmla="*/ 1246632 h 1424940"/>
                  <a:gd name="connsiteX142" fmla="*/ 603028 w 6095524"/>
                  <a:gd name="connsiteY142" fmla="*/ 1253681 h 1424940"/>
                  <a:gd name="connsiteX143" fmla="*/ 581120 w 6095524"/>
                  <a:gd name="connsiteY143" fmla="*/ 1254062 h 1424940"/>
                  <a:gd name="connsiteX144" fmla="*/ 554642 w 6095524"/>
                  <a:gd name="connsiteY144" fmla="*/ 1266539 h 1424940"/>
                  <a:gd name="connsiteX145" fmla="*/ 545973 w 6095524"/>
                  <a:gd name="connsiteY145" fmla="*/ 1271969 h 1424940"/>
                  <a:gd name="connsiteX146" fmla="*/ 535591 w 6095524"/>
                  <a:gd name="connsiteY146" fmla="*/ 1275207 h 1424940"/>
                  <a:gd name="connsiteX147" fmla="*/ 488538 w 6095524"/>
                  <a:gd name="connsiteY147" fmla="*/ 1285494 h 1424940"/>
                  <a:gd name="connsiteX148" fmla="*/ 480155 w 6095524"/>
                  <a:gd name="connsiteY148" fmla="*/ 1291304 h 1424940"/>
                  <a:gd name="connsiteX149" fmla="*/ 474535 w 6095524"/>
                  <a:gd name="connsiteY149" fmla="*/ 1294924 h 1424940"/>
                  <a:gd name="connsiteX150" fmla="*/ 428816 w 6095524"/>
                  <a:gd name="connsiteY150" fmla="*/ 1301020 h 1424940"/>
                  <a:gd name="connsiteX151" fmla="*/ 400241 w 6095524"/>
                  <a:gd name="connsiteY151" fmla="*/ 1318260 h 1424940"/>
                  <a:gd name="connsiteX152" fmla="*/ 392431 w 6095524"/>
                  <a:gd name="connsiteY152" fmla="*/ 1325594 h 1424940"/>
                  <a:gd name="connsiteX153" fmla="*/ 365093 w 6095524"/>
                  <a:gd name="connsiteY153" fmla="*/ 1336643 h 1424940"/>
                  <a:gd name="connsiteX154" fmla="*/ 273177 w 6095524"/>
                  <a:gd name="connsiteY154" fmla="*/ 1357884 h 1424940"/>
                  <a:gd name="connsiteX155" fmla="*/ 246888 w 6095524"/>
                  <a:gd name="connsiteY155" fmla="*/ 1350359 h 1424940"/>
                  <a:gd name="connsiteX156" fmla="*/ 196977 w 6095524"/>
                  <a:gd name="connsiteY156" fmla="*/ 1370552 h 1424940"/>
                  <a:gd name="connsiteX157" fmla="*/ 153352 w 6095524"/>
                  <a:gd name="connsiteY157" fmla="*/ 1381982 h 1424940"/>
                  <a:gd name="connsiteX158" fmla="*/ 137160 w 6095524"/>
                  <a:gd name="connsiteY158" fmla="*/ 1384745 h 1424940"/>
                  <a:gd name="connsiteX159" fmla="*/ 85917 w 6095524"/>
                  <a:gd name="connsiteY159" fmla="*/ 1389793 h 1424940"/>
                  <a:gd name="connsiteX160" fmla="*/ 59532 w 6095524"/>
                  <a:gd name="connsiteY160" fmla="*/ 1401223 h 1424940"/>
                  <a:gd name="connsiteX161" fmla="*/ 30325 w 6095524"/>
                  <a:gd name="connsiteY161" fmla="*/ 1409974 h 1424940"/>
                  <a:gd name="connsiteX162" fmla="*/ 0 w 6095524"/>
                  <a:gd name="connsiteY162" fmla="*/ 1412360 h 1424940"/>
                  <a:gd name="connsiteX163" fmla="*/ 0 w 6095524"/>
                  <a:gd name="connsiteY163" fmla="*/ 1058622 h 1424940"/>
                  <a:gd name="connsiteX164" fmla="*/ 17145 w 6095524"/>
                  <a:gd name="connsiteY164" fmla="*/ 1060228 h 1424940"/>
                  <a:gd name="connsiteX165" fmla="*/ 44672 w 6095524"/>
                  <a:gd name="connsiteY165" fmla="*/ 1066324 h 1424940"/>
                  <a:gd name="connsiteX166" fmla="*/ 84677 w 6095524"/>
                  <a:gd name="connsiteY166" fmla="*/ 1076230 h 1424940"/>
                  <a:gd name="connsiteX167" fmla="*/ 132017 w 6095524"/>
                  <a:gd name="connsiteY167" fmla="*/ 1064990 h 1424940"/>
                  <a:gd name="connsiteX168" fmla="*/ 136779 w 6095524"/>
                  <a:gd name="connsiteY168" fmla="*/ 1060323 h 1424940"/>
                  <a:gd name="connsiteX169" fmla="*/ 187547 w 6095524"/>
                  <a:gd name="connsiteY169" fmla="*/ 1049179 h 1424940"/>
                  <a:gd name="connsiteX170" fmla="*/ 270891 w 6095524"/>
                  <a:gd name="connsiteY170" fmla="*/ 1036415 h 1424940"/>
                  <a:gd name="connsiteX171" fmla="*/ 276320 w 6095524"/>
                  <a:gd name="connsiteY171" fmla="*/ 1035558 h 1424940"/>
                  <a:gd name="connsiteX172" fmla="*/ 323755 w 6095524"/>
                  <a:gd name="connsiteY172" fmla="*/ 1061561 h 1424940"/>
                  <a:gd name="connsiteX173" fmla="*/ 361855 w 6095524"/>
                  <a:gd name="connsiteY173" fmla="*/ 1057942 h 1424940"/>
                  <a:gd name="connsiteX174" fmla="*/ 379571 w 6095524"/>
                  <a:gd name="connsiteY174" fmla="*/ 1039939 h 1424940"/>
                  <a:gd name="connsiteX175" fmla="*/ 430530 w 6095524"/>
                  <a:gd name="connsiteY175" fmla="*/ 1025747 h 1424940"/>
                  <a:gd name="connsiteX176" fmla="*/ 493300 w 6095524"/>
                  <a:gd name="connsiteY176" fmla="*/ 1027176 h 1424940"/>
                  <a:gd name="connsiteX177" fmla="*/ 537782 w 6095524"/>
                  <a:gd name="connsiteY177" fmla="*/ 1025366 h 1424940"/>
                  <a:gd name="connsiteX178" fmla="*/ 562166 w 6095524"/>
                  <a:gd name="connsiteY178" fmla="*/ 1015746 h 1424940"/>
                  <a:gd name="connsiteX179" fmla="*/ 579596 w 6095524"/>
                  <a:gd name="connsiteY179" fmla="*/ 1016699 h 1424940"/>
                  <a:gd name="connsiteX180" fmla="*/ 612362 w 6095524"/>
                  <a:gd name="connsiteY180" fmla="*/ 1023557 h 1424940"/>
                  <a:gd name="connsiteX181" fmla="*/ 716090 w 6095524"/>
                  <a:gd name="connsiteY181" fmla="*/ 1031653 h 1424940"/>
                  <a:gd name="connsiteX182" fmla="*/ 758381 w 6095524"/>
                  <a:gd name="connsiteY182" fmla="*/ 1018985 h 1424940"/>
                  <a:gd name="connsiteX183" fmla="*/ 771049 w 6095524"/>
                  <a:gd name="connsiteY183" fmla="*/ 1018699 h 1424940"/>
                  <a:gd name="connsiteX184" fmla="*/ 799433 w 6095524"/>
                  <a:gd name="connsiteY184" fmla="*/ 1023652 h 1424940"/>
                  <a:gd name="connsiteX185" fmla="*/ 858012 w 6095524"/>
                  <a:gd name="connsiteY185" fmla="*/ 1020318 h 1424940"/>
                  <a:gd name="connsiteX186" fmla="*/ 879634 w 6095524"/>
                  <a:gd name="connsiteY186" fmla="*/ 1015270 h 1424940"/>
                  <a:gd name="connsiteX187" fmla="*/ 891635 w 6095524"/>
                  <a:gd name="connsiteY187" fmla="*/ 1012031 h 1424940"/>
                  <a:gd name="connsiteX188" fmla="*/ 953262 w 6095524"/>
                  <a:gd name="connsiteY188" fmla="*/ 1003078 h 1424940"/>
                  <a:gd name="connsiteX189" fmla="*/ 980694 w 6095524"/>
                  <a:gd name="connsiteY189" fmla="*/ 993458 h 1424940"/>
                  <a:gd name="connsiteX190" fmla="*/ 988124 w 6095524"/>
                  <a:gd name="connsiteY190" fmla="*/ 992029 h 1424940"/>
                  <a:gd name="connsiteX191" fmla="*/ 1028795 w 6095524"/>
                  <a:gd name="connsiteY191" fmla="*/ 996029 h 1424940"/>
                  <a:gd name="connsiteX192" fmla="*/ 1059275 w 6095524"/>
                  <a:gd name="connsiteY192" fmla="*/ 1011555 h 1424940"/>
                  <a:gd name="connsiteX193" fmla="*/ 1065181 w 6095524"/>
                  <a:gd name="connsiteY193" fmla="*/ 1016794 h 1424940"/>
                  <a:gd name="connsiteX194" fmla="*/ 1150144 w 6095524"/>
                  <a:gd name="connsiteY194" fmla="*/ 1014984 h 1424940"/>
                  <a:gd name="connsiteX195" fmla="*/ 1163193 w 6095524"/>
                  <a:gd name="connsiteY195" fmla="*/ 1012793 h 1424940"/>
                  <a:gd name="connsiteX196" fmla="*/ 1226249 w 6095524"/>
                  <a:gd name="connsiteY196" fmla="*/ 1021937 h 1424940"/>
                  <a:gd name="connsiteX197" fmla="*/ 1244632 w 6095524"/>
                  <a:gd name="connsiteY197" fmla="*/ 1023747 h 1424940"/>
                  <a:gd name="connsiteX198" fmla="*/ 1310545 w 6095524"/>
                  <a:gd name="connsiteY198" fmla="*/ 1031939 h 1424940"/>
                  <a:gd name="connsiteX199" fmla="*/ 1319879 w 6095524"/>
                  <a:gd name="connsiteY199" fmla="*/ 1024319 h 1424940"/>
                  <a:gd name="connsiteX200" fmla="*/ 1346740 w 6095524"/>
                  <a:gd name="connsiteY200" fmla="*/ 1005173 h 1424940"/>
                  <a:gd name="connsiteX201" fmla="*/ 1399699 w 6095524"/>
                  <a:gd name="connsiteY201" fmla="*/ 988219 h 1424940"/>
                  <a:gd name="connsiteX202" fmla="*/ 1414082 w 6095524"/>
                  <a:gd name="connsiteY202" fmla="*/ 989171 h 1424940"/>
                  <a:gd name="connsiteX203" fmla="*/ 1450467 w 6095524"/>
                  <a:gd name="connsiteY203" fmla="*/ 1017461 h 1424940"/>
                  <a:gd name="connsiteX204" fmla="*/ 1468184 w 6095524"/>
                  <a:gd name="connsiteY204" fmla="*/ 1028795 h 1424940"/>
                  <a:gd name="connsiteX205" fmla="*/ 1518476 w 6095524"/>
                  <a:gd name="connsiteY205" fmla="*/ 1049655 h 1424940"/>
                  <a:gd name="connsiteX206" fmla="*/ 1522667 w 6095524"/>
                  <a:gd name="connsiteY206" fmla="*/ 1053465 h 1424940"/>
                  <a:gd name="connsiteX207" fmla="*/ 1559814 w 6095524"/>
                  <a:gd name="connsiteY207" fmla="*/ 1098709 h 1424940"/>
                  <a:gd name="connsiteX208" fmla="*/ 1568196 w 6095524"/>
                  <a:gd name="connsiteY208" fmla="*/ 1106424 h 1424940"/>
                  <a:gd name="connsiteX209" fmla="*/ 1578293 w 6095524"/>
                  <a:gd name="connsiteY209" fmla="*/ 1118426 h 1424940"/>
                  <a:gd name="connsiteX210" fmla="*/ 1609820 w 6095524"/>
                  <a:gd name="connsiteY210" fmla="*/ 1141667 h 1424940"/>
                  <a:gd name="connsiteX211" fmla="*/ 1648873 w 6095524"/>
                  <a:gd name="connsiteY211" fmla="*/ 1149096 h 1424940"/>
                  <a:gd name="connsiteX212" fmla="*/ 1696022 w 6095524"/>
                  <a:gd name="connsiteY212" fmla="*/ 1160431 h 1424940"/>
                  <a:gd name="connsiteX213" fmla="*/ 1715739 w 6095524"/>
                  <a:gd name="connsiteY213" fmla="*/ 1168051 h 1424940"/>
                  <a:gd name="connsiteX214" fmla="*/ 1768602 w 6095524"/>
                  <a:gd name="connsiteY214" fmla="*/ 1182529 h 1424940"/>
                  <a:gd name="connsiteX215" fmla="*/ 1806321 w 6095524"/>
                  <a:gd name="connsiteY215" fmla="*/ 1194721 h 1424940"/>
                  <a:gd name="connsiteX216" fmla="*/ 1860709 w 6095524"/>
                  <a:gd name="connsiteY216" fmla="*/ 1201865 h 1424940"/>
                  <a:gd name="connsiteX217" fmla="*/ 1887093 w 6095524"/>
                  <a:gd name="connsiteY217" fmla="*/ 1202150 h 1424940"/>
                  <a:gd name="connsiteX218" fmla="*/ 1935575 w 6095524"/>
                  <a:gd name="connsiteY218" fmla="*/ 1238726 h 1424940"/>
                  <a:gd name="connsiteX219" fmla="*/ 1974247 w 6095524"/>
                  <a:gd name="connsiteY219" fmla="*/ 1262920 h 1424940"/>
                  <a:gd name="connsiteX220" fmla="*/ 2014919 w 6095524"/>
                  <a:gd name="connsiteY220" fmla="*/ 1251204 h 1424940"/>
                  <a:gd name="connsiteX221" fmla="*/ 2025968 w 6095524"/>
                  <a:gd name="connsiteY221" fmla="*/ 1240155 h 1424940"/>
                  <a:gd name="connsiteX222" fmla="*/ 2092643 w 6095524"/>
                  <a:gd name="connsiteY222" fmla="*/ 1229678 h 1424940"/>
                  <a:gd name="connsiteX223" fmla="*/ 2187893 w 6095524"/>
                  <a:gd name="connsiteY223" fmla="*/ 1229297 h 1424940"/>
                  <a:gd name="connsiteX224" fmla="*/ 2346294 w 6095524"/>
                  <a:gd name="connsiteY224" fmla="*/ 1205484 h 1424940"/>
                  <a:gd name="connsiteX225" fmla="*/ 2373916 w 6095524"/>
                  <a:gd name="connsiteY225" fmla="*/ 1194435 h 1424940"/>
                  <a:gd name="connsiteX226" fmla="*/ 2404967 w 6095524"/>
                  <a:gd name="connsiteY226" fmla="*/ 1191673 h 1424940"/>
                  <a:gd name="connsiteX227" fmla="*/ 2416874 w 6095524"/>
                  <a:gd name="connsiteY227" fmla="*/ 1198436 h 1424940"/>
                  <a:gd name="connsiteX228" fmla="*/ 2468975 w 6095524"/>
                  <a:gd name="connsiteY228" fmla="*/ 1208532 h 1424940"/>
                  <a:gd name="connsiteX229" fmla="*/ 2478882 w 6095524"/>
                  <a:gd name="connsiteY229" fmla="*/ 1208723 h 1424940"/>
                  <a:gd name="connsiteX230" fmla="*/ 2512791 w 6095524"/>
                  <a:gd name="connsiteY230" fmla="*/ 1204436 h 1424940"/>
                  <a:gd name="connsiteX231" fmla="*/ 2544223 w 6095524"/>
                  <a:gd name="connsiteY231" fmla="*/ 1201960 h 1424940"/>
                  <a:gd name="connsiteX232" fmla="*/ 2623471 w 6095524"/>
                  <a:gd name="connsiteY232" fmla="*/ 1210056 h 1424940"/>
                  <a:gd name="connsiteX233" fmla="*/ 2684241 w 6095524"/>
                  <a:gd name="connsiteY233" fmla="*/ 1208151 h 1424940"/>
                  <a:gd name="connsiteX234" fmla="*/ 2712244 w 6095524"/>
                  <a:gd name="connsiteY234" fmla="*/ 1210056 h 1424940"/>
                  <a:gd name="connsiteX235" fmla="*/ 2728055 w 6095524"/>
                  <a:gd name="connsiteY235" fmla="*/ 1212914 h 1424940"/>
                  <a:gd name="connsiteX236" fmla="*/ 2763869 w 6095524"/>
                  <a:gd name="connsiteY236" fmla="*/ 1232821 h 1424940"/>
                  <a:gd name="connsiteX237" fmla="*/ 2783491 w 6095524"/>
                  <a:gd name="connsiteY237" fmla="*/ 1237298 h 1424940"/>
                  <a:gd name="connsiteX238" fmla="*/ 2842546 w 6095524"/>
                  <a:gd name="connsiteY238" fmla="*/ 1236917 h 1424940"/>
                  <a:gd name="connsiteX239" fmla="*/ 2931128 w 6095524"/>
                  <a:gd name="connsiteY239" fmla="*/ 1206913 h 1424940"/>
                  <a:gd name="connsiteX240" fmla="*/ 2940368 w 6095524"/>
                  <a:gd name="connsiteY240" fmla="*/ 1202912 h 1424940"/>
                  <a:gd name="connsiteX241" fmla="*/ 2985421 w 6095524"/>
                  <a:gd name="connsiteY241" fmla="*/ 1197959 h 1424940"/>
                  <a:gd name="connsiteX242" fmla="*/ 3015996 w 6095524"/>
                  <a:gd name="connsiteY242" fmla="*/ 1204722 h 1424940"/>
                  <a:gd name="connsiteX243" fmla="*/ 3057621 w 6095524"/>
                  <a:gd name="connsiteY243" fmla="*/ 1218724 h 1424940"/>
                  <a:gd name="connsiteX244" fmla="*/ 3095054 w 6095524"/>
                  <a:gd name="connsiteY244" fmla="*/ 1230440 h 1424940"/>
                  <a:gd name="connsiteX245" fmla="*/ 3122295 w 6095524"/>
                  <a:gd name="connsiteY245" fmla="*/ 1243679 h 1424940"/>
                  <a:gd name="connsiteX246" fmla="*/ 3184589 w 6095524"/>
                  <a:gd name="connsiteY246" fmla="*/ 1253395 h 1424940"/>
                  <a:gd name="connsiteX247" fmla="*/ 3191066 w 6095524"/>
                  <a:gd name="connsiteY247" fmla="*/ 1255014 h 1424940"/>
                  <a:gd name="connsiteX248" fmla="*/ 3237929 w 6095524"/>
                  <a:gd name="connsiteY248" fmla="*/ 1243203 h 1424940"/>
                  <a:gd name="connsiteX249" fmla="*/ 3294221 w 6095524"/>
                  <a:gd name="connsiteY249" fmla="*/ 1231202 h 1424940"/>
                  <a:gd name="connsiteX250" fmla="*/ 3314319 w 6095524"/>
                  <a:gd name="connsiteY250" fmla="*/ 1235297 h 1424940"/>
                  <a:gd name="connsiteX251" fmla="*/ 3341846 w 6095524"/>
                  <a:gd name="connsiteY251" fmla="*/ 1241108 h 1424940"/>
                  <a:gd name="connsiteX252" fmla="*/ 3367373 w 6095524"/>
                  <a:gd name="connsiteY252" fmla="*/ 1238060 h 1424940"/>
                  <a:gd name="connsiteX253" fmla="*/ 3382899 w 6095524"/>
                  <a:gd name="connsiteY253" fmla="*/ 1237774 h 1424940"/>
                  <a:gd name="connsiteX254" fmla="*/ 3453765 w 6095524"/>
                  <a:gd name="connsiteY254" fmla="*/ 1273397 h 1424940"/>
                  <a:gd name="connsiteX255" fmla="*/ 3471767 w 6095524"/>
                  <a:gd name="connsiteY255" fmla="*/ 1276350 h 1424940"/>
                  <a:gd name="connsiteX256" fmla="*/ 3481959 w 6095524"/>
                  <a:gd name="connsiteY256" fmla="*/ 1280732 h 1424940"/>
                  <a:gd name="connsiteX257" fmla="*/ 3543396 w 6095524"/>
                  <a:gd name="connsiteY257" fmla="*/ 1324928 h 1424940"/>
                  <a:gd name="connsiteX258" fmla="*/ 3569494 w 6095524"/>
                  <a:gd name="connsiteY258" fmla="*/ 1333881 h 1424940"/>
                  <a:gd name="connsiteX259" fmla="*/ 3598164 w 6095524"/>
                  <a:gd name="connsiteY259" fmla="*/ 1332071 h 1424940"/>
                  <a:gd name="connsiteX260" fmla="*/ 3614738 w 6095524"/>
                  <a:gd name="connsiteY260" fmla="*/ 1328833 h 1424940"/>
                  <a:gd name="connsiteX261" fmla="*/ 3655886 w 6095524"/>
                  <a:gd name="connsiteY261" fmla="*/ 1300734 h 1424940"/>
                  <a:gd name="connsiteX262" fmla="*/ 3679317 w 6095524"/>
                  <a:gd name="connsiteY262" fmla="*/ 1301687 h 1424940"/>
                  <a:gd name="connsiteX263" fmla="*/ 3715893 w 6095524"/>
                  <a:gd name="connsiteY263" fmla="*/ 1321022 h 1424940"/>
                  <a:gd name="connsiteX264" fmla="*/ 3782282 w 6095524"/>
                  <a:gd name="connsiteY264" fmla="*/ 1329690 h 1424940"/>
                  <a:gd name="connsiteX265" fmla="*/ 3816001 w 6095524"/>
                  <a:gd name="connsiteY265" fmla="*/ 1302639 h 1424940"/>
                  <a:gd name="connsiteX266" fmla="*/ 3833431 w 6095524"/>
                  <a:gd name="connsiteY266" fmla="*/ 1276636 h 1424940"/>
                  <a:gd name="connsiteX267" fmla="*/ 3883819 w 6095524"/>
                  <a:gd name="connsiteY267" fmla="*/ 1246442 h 1424940"/>
                  <a:gd name="connsiteX268" fmla="*/ 3895821 w 6095524"/>
                  <a:gd name="connsiteY268" fmla="*/ 1257681 h 1424940"/>
                  <a:gd name="connsiteX269" fmla="*/ 3932778 w 6095524"/>
                  <a:gd name="connsiteY269" fmla="*/ 1262444 h 1424940"/>
                  <a:gd name="connsiteX270" fmla="*/ 3972782 w 6095524"/>
                  <a:gd name="connsiteY270" fmla="*/ 1262063 h 1424940"/>
                  <a:gd name="connsiteX271" fmla="*/ 4042505 w 6095524"/>
                  <a:gd name="connsiteY271" fmla="*/ 1267111 h 1424940"/>
                  <a:gd name="connsiteX272" fmla="*/ 4088892 w 6095524"/>
                  <a:gd name="connsiteY272" fmla="*/ 1238250 h 1424940"/>
                  <a:gd name="connsiteX273" fmla="*/ 4106609 w 6095524"/>
                  <a:gd name="connsiteY273" fmla="*/ 1226344 h 1424940"/>
                  <a:gd name="connsiteX274" fmla="*/ 4123182 w 6095524"/>
                  <a:gd name="connsiteY274" fmla="*/ 1218724 h 1424940"/>
                  <a:gd name="connsiteX275" fmla="*/ 4142328 w 6095524"/>
                  <a:gd name="connsiteY275" fmla="*/ 1214438 h 1424940"/>
                  <a:gd name="connsiteX276" fmla="*/ 4188524 w 6095524"/>
                  <a:gd name="connsiteY276" fmla="*/ 1198245 h 1424940"/>
                  <a:gd name="connsiteX277" fmla="*/ 4213860 w 6095524"/>
                  <a:gd name="connsiteY277" fmla="*/ 1182338 h 1424940"/>
                  <a:gd name="connsiteX278" fmla="*/ 4270820 w 6095524"/>
                  <a:gd name="connsiteY278" fmla="*/ 1167003 h 1424940"/>
                  <a:gd name="connsiteX279" fmla="*/ 4309587 w 6095524"/>
                  <a:gd name="connsiteY279" fmla="*/ 1153287 h 1424940"/>
                  <a:gd name="connsiteX280" fmla="*/ 4350449 w 6095524"/>
                  <a:gd name="connsiteY280" fmla="*/ 1129665 h 1424940"/>
                  <a:gd name="connsiteX281" fmla="*/ 4356164 w 6095524"/>
                  <a:gd name="connsiteY281" fmla="*/ 1126046 h 1424940"/>
                  <a:gd name="connsiteX282" fmla="*/ 4369880 w 6095524"/>
                  <a:gd name="connsiteY282" fmla="*/ 1110520 h 1424940"/>
                  <a:gd name="connsiteX283" fmla="*/ 4389787 w 6095524"/>
                  <a:gd name="connsiteY283" fmla="*/ 1057085 h 1424940"/>
                  <a:gd name="connsiteX284" fmla="*/ 4395502 w 6095524"/>
                  <a:gd name="connsiteY284" fmla="*/ 1046226 h 1424940"/>
                  <a:gd name="connsiteX285" fmla="*/ 4447413 w 6095524"/>
                  <a:gd name="connsiteY285" fmla="*/ 1009650 h 1424940"/>
                  <a:gd name="connsiteX286" fmla="*/ 4466654 w 6095524"/>
                  <a:gd name="connsiteY286" fmla="*/ 1013079 h 1424940"/>
                  <a:gd name="connsiteX287" fmla="*/ 4487894 w 6095524"/>
                  <a:gd name="connsiteY287" fmla="*/ 1025081 h 1424940"/>
                  <a:gd name="connsiteX288" fmla="*/ 4534472 w 6095524"/>
                  <a:gd name="connsiteY288" fmla="*/ 1028224 h 1424940"/>
                  <a:gd name="connsiteX289" fmla="*/ 4551903 w 6095524"/>
                  <a:gd name="connsiteY289" fmla="*/ 1022033 h 1424940"/>
                  <a:gd name="connsiteX290" fmla="*/ 4582382 w 6095524"/>
                  <a:gd name="connsiteY290" fmla="*/ 1005364 h 1424940"/>
                  <a:gd name="connsiteX291" fmla="*/ 4605909 w 6095524"/>
                  <a:gd name="connsiteY291" fmla="*/ 979551 h 1424940"/>
                  <a:gd name="connsiteX292" fmla="*/ 4640104 w 6095524"/>
                  <a:gd name="connsiteY292" fmla="*/ 936879 h 1424940"/>
                  <a:gd name="connsiteX293" fmla="*/ 4705731 w 6095524"/>
                  <a:gd name="connsiteY293" fmla="*/ 920591 h 1424940"/>
                  <a:gd name="connsiteX294" fmla="*/ 4730973 w 6095524"/>
                  <a:gd name="connsiteY294" fmla="*/ 915162 h 1424940"/>
                  <a:gd name="connsiteX295" fmla="*/ 4822794 w 6095524"/>
                  <a:gd name="connsiteY295" fmla="*/ 892397 h 1424940"/>
                  <a:gd name="connsiteX296" fmla="*/ 4830794 w 6095524"/>
                  <a:gd name="connsiteY296" fmla="*/ 891635 h 1424940"/>
                  <a:gd name="connsiteX297" fmla="*/ 4894421 w 6095524"/>
                  <a:gd name="connsiteY297" fmla="*/ 865442 h 1424940"/>
                  <a:gd name="connsiteX298" fmla="*/ 4909756 w 6095524"/>
                  <a:gd name="connsiteY298" fmla="*/ 858964 h 1424940"/>
                  <a:gd name="connsiteX299" fmla="*/ 4928521 w 6095524"/>
                  <a:gd name="connsiteY299" fmla="*/ 842391 h 1424940"/>
                  <a:gd name="connsiteX300" fmla="*/ 4945857 w 6095524"/>
                  <a:gd name="connsiteY300" fmla="*/ 795623 h 1424940"/>
                  <a:gd name="connsiteX301" fmla="*/ 4966145 w 6095524"/>
                  <a:gd name="connsiteY301" fmla="*/ 774287 h 1424940"/>
                  <a:gd name="connsiteX302" fmla="*/ 4980909 w 6095524"/>
                  <a:gd name="connsiteY302" fmla="*/ 761333 h 1424940"/>
                  <a:gd name="connsiteX303" fmla="*/ 4993862 w 6095524"/>
                  <a:gd name="connsiteY303" fmla="*/ 741712 h 1424940"/>
                  <a:gd name="connsiteX304" fmla="*/ 5006816 w 6095524"/>
                  <a:gd name="connsiteY304" fmla="*/ 694754 h 1424940"/>
                  <a:gd name="connsiteX305" fmla="*/ 5026724 w 6095524"/>
                  <a:gd name="connsiteY305" fmla="*/ 653129 h 1424940"/>
                  <a:gd name="connsiteX306" fmla="*/ 5062538 w 6095524"/>
                  <a:gd name="connsiteY306" fmla="*/ 630079 h 1424940"/>
                  <a:gd name="connsiteX307" fmla="*/ 5084731 w 6095524"/>
                  <a:gd name="connsiteY307" fmla="*/ 617982 h 1424940"/>
                  <a:gd name="connsiteX308" fmla="*/ 5172647 w 6095524"/>
                  <a:gd name="connsiteY308" fmla="*/ 630174 h 1424940"/>
                  <a:gd name="connsiteX309" fmla="*/ 5232654 w 6095524"/>
                  <a:gd name="connsiteY309" fmla="*/ 642080 h 1424940"/>
                  <a:gd name="connsiteX310" fmla="*/ 5252371 w 6095524"/>
                  <a:gd name="connsiteY310" fmla="*/ 637508 h 1424940"/>
                  <a:gd name="connsiteX311" fmla="*/ 5308092 w 6095524"/>
                  <a:gd name="connsiteY311" fmla="*/ 598646 h 1424940"/>
                  <a:gd name="connsiteX312" fmla="*/ 5363147 w 6095524"/>
                  <a:gd name="connsiteY312" fmla="*/ 581311 h 1424940"/>
                  <a:gd name="connsiteX313" fmla="*/ 5404580 w 6095524"/>
                  <a:gd name="connsiteY313" fmla="*/ 576358 h 1424940"/>
                  <a:gd name="connsiteX314" fmla="*/ 5440203 w 6095524"/>
                  <a:gd name="connsiteY314" fmla="*/ 572548 h 1424940"/>
                  <a:gd name="connsiteX315" fmla="*/ 5482971 w 6095524"/>
                  <a:gd name="connsiteY315" fmla="*/ 561880 h 1424940"/>
                  <a:gd name="connsiteX316" fmla="*/ 5507165 w 6095524"/>
                  <a:gd name="connsiteY316" fmla="*/ 550259 h 1424940"/>
                  <a:gd name="connsiteX317" fmla="*/ 5545645 w 6095524"/>
                  <a:gd name="connsiteY317" fmla="*/ 533591 h 1424940"/>
                  <a:gd name="connsiteX318" fmla="*/ 5585079 w 6095524"/>
                  <a:gd name="connsiteY318" fmla="*/ 511969 h 1424940"/>
                  <a:gd name="connsiteX319" fmla="*/ 5615368 w 6095524"/>
                  <a:gd name="connsiteY319" fmla="*/ 481679 h 1424940"/>
                  <a:gd name="connsiteX320" fmla="*/ 5631656 w 6095524"/>
                  <a:gd name="connsiteY320" fmla="*/ 456152 h 1424940"/>
                  <a:gd name="connsiteX321" fmla="*/ 5679377 w 6095524"/>
                  <a:gd name="connsiteY321" fmla="*/ 419576 h 1424940"/>
                  <a:gd name="connsiteX322" fmla="*/ 5722525 w 6095524"/>
                  <a:gd name="connsiteY322" fmla="*/ 350615 h 1424940"/>
                  <a:gd name="connsiteX323" fmla="*/ 5749576 w 6095524"/>
                  <a:gd name="connsiteY323" fmla="*/ 321945 h 1424940"/>
                  <a:gd name="connsiteX324" fmla="*/ 5764911 w 6095524"/>
                  <a:gd name="connsiteY324" fmla="*/ 313849 h 1424940"/>
                  <a:gd name="connsiteX325" fmla="*/ 5791009 w 6095524"/>
                  <a:gd name="connsiteY325" fmla="*/ 293942 h 1424940"/>
                  <a:gd name="connsiteX326" fmla="*/ 5806440 w 6095524"/>
                  <a:gd name="connsiteY326" fmla="*/ 279178 h 1424940"/>
                  <a:gd name="connsiteX327" fmla="*/ 5848636 w 6095524"/>
                  <a:gd name="connsiteY327" fmla="*/ 224885 h 1424940"/>
                  <a:gd name="connsiteX328" fmla="*/ 5861590 w 6095524"/>
                  <a:gd name="connsiteY328" fmla="*/ 208788 h 1424940"/>
                  <a:gd name="connsiteX329" fmla="*/ 5888355 w 6095524"/>
                  <a:gd name="connsiteY329" fmla="*/ 181166 h 1424940"/>
                  <a:gd name="connsiteX330" fmla="*/ 5900071 w 6095524"/>
                  <a:gd name="connsiteY330" fmla="*/ 172784 h 1424940"/>
                  <a:gd name="connsiteX331" fmla="*/ 5920740 w 6095524"/>
                  <a:gd name="connsiteY331" fmla="*/ 150305 h 1424940"/>
                  <a:gd name="connsiteX332" fmla="*/ 5969985 w 6095524"/>
                  <a:gd name="connsiteY332" fmla="*/ 91345 h 1424940"/>
                  <a:gd name="connsiteX333" fmla="*/ 5991130 w 6095524"/>
                  <a:gd name="connsiteY333" fmla="*/ 58293 h 1424940"/>
                  <a:gd name="connsiteX334" fmla="*/ 6033325 w 6095524"/>
                  <a:gd name="connsiteY334" fmla="*/ 33909 h 1424940"/>
                  <a:gd name="connsiteX335" fmla="*/ 6054376 w 6095524"/>
                  <a:gd name="connsiteY335" fmla="*/ 20955 h 1424940"/>
                  <a:gd name="connsiteX336" fmla="*/ 6095524 w 6095524"/>
                  <a:gd name="connsiteY336" fmla="*/ 0 h 1424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</a:cxnLst>
                <a:rect l="l" t="t" r="r" b="b"/>
                <a:pathLst>
                  <a:path w="6095524" h="1424940">
                    <a:moveTo>
                      <a:pt x="6095524" y="0"/>
                    </a:moveTo>
                    <a:cubicBezTo>
                      <a:pt x="6095524" y="7811"/>
                      <a:pt x="6095524" y="12573"/>
                      <a:pt x="6095524" y="17431"/>
                    </a:cubicBezTo>
                    <a:lnTo>
                      <a:pt x="6095524" y="216290"/>
                    </a:lnTo>
                    <a:lnTo>
                      <a:pt x="6079998" y="230600"/>
                    </a:lnTo>
                    <a:cubicBezTo>
                      <a:pt x="6058567" y="241363"/>
                      <a:pt x="6035706" y="251079"/>
                      <a:pt x="6012751" y="260699"/>
                    </a:cubicBezTo>
                    <a:cubicBezTo>
                      <a:pt x="6006084" y="263462"/>
                      <a:pt x="5998749" y="264986"/>
                      <a:pt x="5992749" y="268700"/>
                    </a:cubicBezTo>
                    <a:cubicBezTo>
                      <a:pt x="5965126" y="285655"/>
                      <a:pt x="5938361" y="303943"/>
                      <a:pt x="5910358" y="320231"/>
                    </a:cubicBezTo>
                    <a:cubicBezTo>
                      <a:pt x="5881497" y="337090"/>
                      <a:pt x="5855684" y="356997"/>
                      <a:pt x="5835777" y="383953"/>
                    </a:cubicBezTo>
                    <a:cubicBezTo>
                      <a:pt x="5817298" y="409004"/>
                      <a:pt x="5799391" y="434435"/>
                      <a:pt x="5781008" y="459581"/>
                    </a:cubicBezTo>
                    <a:cubicBezTo>
                      <a:pt x="5776341" y="465963"/>
                      <a:pt x="5772054" y="473488"/>
                      <a:pt x="5765673" y="477584"/>
                    </a:cubicBezTo>
                    <a:cubicBezTo>
                      <a:pt x="5752433" y="486156"/>
                      <a:pt x="5737955" y="493109"/>
                      <a:pt x="5723763" y="500158"/>
                    </a:cubicBezTo>
                    <a:cubicBezTo>
                      <a:pt x="5711571" y="506159"/>
                      <a:pt x="5698617" y="510635"/>
                      <a:pt x="5686711" y="517112"/>
                    </a:cubicBezTo>
                    <a:cubicBezTo>
                      <a:pt x="5677186" y="522256"/>
                      <a:pt x="5668708" y="529400"/>
                      <a:pt x="5659850" y="535877"/>
                    </a:cubicBezTo>
                    <a:cubicBezTo>
                      <a:pt x="5652135" y="541496"/>
                      <a:pt x="5643658" y="546354"/>
                      <a:pt x="5637181" y="553117"/>
                    </a:cubicBezTo>
                    <a:cubicBezTo>
                      <a:pt x="5621369" y="569500"/>
                      <a:pt x="5605462" y="585597"/>
                      <a:pt x="5585841" y="597694"/>
                    </a:cubicBezTo>
                    <a:cubicBezTo>
                      <a:pt x="5566505" y="609695"/>
                      <a:pt x="5548217" y="623126"/>
                      <a:pt x="5528977" y="635318"/>
                    </a:cubicBezTo>
                    <a:cubicBezTo>
                      <a:pt x="5510117" y="647224"/>
                      <a:pt x="5493067" y="660273"/>
                      <a:pt x="5483256" y="681419"/>
                    </a:cubicBezTo>
                    <a:cubicBezTo>
                      <a:pt x="5478875" y="690753"/>
                      <a:pt x="5472684" y="700945"/>
                      <a:pt x="5464397" y="706374"/>
                    </a:cubicBezTo>
                    <a:cubicBezTo>
                      <a:pt x="5452586" y="714089"/>
                      <a:pt x="5437632" y="716852"/>
                      <a:pt x="5424773" y="723424"/>
                    </a:cubicBezTo>
                    <a:cubicBezTo>
                      <a:pt x="5409628" y="731139"/>
                      <a:pt x="5392103" y="737807"/>
                      <a:pt x="5381815" y="750094"/>
                    </a:cubicBezTo>
                    <a:cubicBezTo>
                      <a:pt x="5372671" y="761048"/>
                      <a:pt x="5363432" y="769620"/>
                      <a:pt x="5351335" y="776573"/>
                    </a:cubicBezTo>
                    <a:cubicBezTo>
                      <a:pt x="5342858" y="781431"/>
                      <a:pt x="5336572" y="790289"/>
                      <a:pt x="5327809" y="794290"/>
                    </a:cubicBezTo>
                    <a:cubicBezTo>
                      <a:pt x="5316284" y="799624"/>
                      <a:pt x="5304663" y="803815"/>
                      <a:pt x="5294566" y="812102"/>
                    </a:cubicBezTo>
                    <a:cubicBezTo>
                      <a:pt x="5284089" y="820674"/>
                      <a:pt x="5272183" y="827437"/>
                      <a:pt x="5261229" y="835438"/>
                    </a:cubicBezTo>
                    <a:cubicBezTo>
                      <a:pt x="5255419" y="839724"/>
                      <a:pt x="5250656" y="845344"/>
                      <a:pt x="5245037" y="849821"/>
                    </a:cubicBezTo>
                    <a:cubicBezTo>
                      <a:pt x="5234750" y="858012"/>
                      <a:pt x="5224272" y="866013"/>
                      <a:pt x="5213699" y="873728"/>
                    </a:cubicBezTo>
                    <a:cubicBezTo>
                      <a:pt x="5203127" y="881444"/>
                      <a:pt x="5193030" y="890397"/>
                      <a:pt x="5181409" y="896017"/>
                    </a:cubicBezTo>
                    <a:cubicBezTo>
                      <a:pt x="5161598" y="905542"/>
                      <a:pt x="5139976" y="911257"/>
                      <a:pt x="5120735" y="921544"/>
                    </a:cubicBezTo>
                    <a:cubicBezTo>
                      <a:pt x="5101209" y="932021"/>
                      <a:pt x="5082826" y="945166"/>
                      <a:pt x="5065490" y="959072"/>
                    </a:cubicBezTo>
                    <a:cubicBezTo>
                      <a:pt x="5051774" y="970026"/>
                      <a:pt x="5038916" y="980885"/>
                      <a:pt x="5021675" y="986504"/>
                    </a:cubicBezTo>
                    <a:cubicBezTo>
                      <a:pt x="5012055" y="989648"/>
                      <a:pt x="5001959" y="996506"/>
                      <a:pt x="4996148" y="1004507"/>
                    </a:cubicBezTo>
                    <a:cubicBezTo>
                      <a:pt x="4983575" y="1021937"/>
                      <a:pt x="4967478" y="1034225"/>
                      <a:pt x="4949285" y="1044702"/>
                    </a:cubicBezTo>
                    <a:cubicBezTo>
                      <a:pt x="4924996" y="1058799"/>
                      <a:pt x="4900993" y="1073182"/>
                      <a:pt x="4876609" y="1086993"/>
                    </a:cubicBezTo>
                    <a:cubicBezTo>
                      <a:pt x="4862227" y="1095185"/>
                      <a:pt x="4847940" y="1103852"/>
                      <a:pt x="4832699" y="1109853"/>
                    </a:cubicBezTo>
                    <a:cubicBezTo>
                      <a:pt x="4801553" y="1122236"/>
                      <a:pt x="4769644" y="1132808"/>
                      <a:pt x="4738211" y="1144334"/>
                    </a:cubicBezTo>
                    <a:cubicBezTo>
                      <a:pt x="4727924" y="1148048"/>
                      <a:pt x="4718209" y="1153382"/>
                      <a:pt x="4707731" y="1156621"/>
                    </a:cubicBezTo>
                    <a:cubicBezTo>
                      <a:pt x="4696396" y="1160145"/>
                      <a:pt x="4684205" y="1161193"/>
                      <a:pt x="4672870" y="1164717"/>
                    </a:cubicBezTo>
                    <a:cubicBezTo>
                      <a:pt x="4654010" y="1170527"/>
                      <a:pt x="4635722" y="1177957"/>
                      <a:pt x="4616863" y="1183862"/>
                    </a:cubicBezTo>
                    <a:cubicBezTo>
                      <a:pt x="4580477" y="1195197"/>
                      <a:pt x="4543996" y="1206056"/>
                      <a:pt x="4507516" y="1216819"/>
                    </a:cubicBezTo>
                    <a:cubicBezTo>
                      <a:pt x="4499706" y="1219105"/>
                      <a:pt x="4491228" y="1219391"/>
                      <a:pt x="4483513" y="1221867"/>
                    </a:cubicBezTo>
                    <a:cubicBezTo>
                      <a:pt x="4463034" y="1228535"/>
                      <a:pt x="4442650" y="1235773"/>
                      <a:pt x="4422362" y="1243108"/>
                    </a:cubicBezTo>
                    <a:cubicBezTo>
                      <a:pt x="4410075" y="1247585"/>
                      <a:pt x="4398073" y="1253109"/>
                      <a:pt x="4385691" y="1257395"/>
                    </a:cubicBezTo>
                    <a:cubicBezTo>
                      <a:pt x="4375785" y="1260824"/>
                      <a:pt x="4365593" y="1263491"/>
                      <a:pt x="4355306" y="1265587"/>
                    </a:cubicBezTo>
                    <a:cubicBezTo>
                      <a:pt x="4346448" y="1267397"/>
                      <a:pt x="4337209" y="1267206"/>
                      <a:pt x="4328446" y="1269397"/>
                    </a:cubicBezTo>
                    <a:cubicBezTo>
                      <a:pt x="4304728" y="1275302"/>
                      <a:pt x="4281297" y="1281970"/>
                      <a:pt x="4257770" y="1288256"/>
                    </a:cubicBezTo>
                    <a:cubicBezTo>
                      <a:pt x="4248341" y="1290733"/>
                      <a:pt x="4238720" y="1292543"/>
                      <a:pt x="4229576" y="1295686"/>
                    </a:cubicBezTo>
                    <a:cubicBezTo>
                      <a:pt x="4205097" y="1303973"/>
                      <a:pt x="4180999" y="1313402"/>
                      <a:pt x="4156424" y="1321213"/>
                    </a:cubicBezTo>
                    <a:cubicBezTo>
                      <a:pt x="4136041" y="1327690"/>
                      <a:pt x="4115086" y="1332357"/>
                      <a:pt x="4094416" y="1338072"/>
                    </a:cubicBezTo>
                    <a:cubicBezTo>
                      <a:pt x="4085653" y="1340549"/>
                      <a:pt x="4077271" y="1344073"/>
                      <a:pt x="4068509" y="1346168"/>
                    </a:cubicBezTo>
                    <a:cubicBezTo>
                      <a:pt x="4048887" y="1350931"/>
                      <a:pt x="4028980" y="1354931"/>
                      <a:pt x="4009263" y="1359694"/>
                    </a:cubicBezTo>
                    <a:cubicBezTo>
                      <a:pt x="3998023" y="1362456"/>
                      <a:pt x="3987165" y="1367409"/>
                      <a:pt x="3975735" y="1369219"/>
                    </a:cubicBezTo>
                    <a:cubicBezTo>
                      <a:pt x="3948589" y="1373505"/>
                      <a:pt x="3921252" y="1376553"/>
                      <a:pt x="3893915" y="1379982"/>
                    </a:cubicBezTo>
                    <a:cubicBezTo>
                      <a:pt x="3865722" y="1383506"/>
                      <a:pt x="3837623" y="1387221"/>
                      <a:pt x="3809428" y="1390364"/>
                    </a:cubicBezTo>
                    <a:cubicBezTo>
                      <a:pt x="3793998" y="1391984"/>
                      <a:pt x="3778472" y="1392269"/>
                      <a:pt x="3763042" y="1393793"/>
                    </a:cubicBezTo>
                    <a:cubicBezTo>
                      <a:pt x="3749516" y="1395127"/>
                      <a:pt x="3736086" y="1397603"/>
                      <a:pt x="3722561" y="1399223"/>
                    </a:cubicBezTo>
                    <a:cubicBezTo>
                      <a:pt x="3710845" y="1400556"/>
                      <a:pt x="3699034" y="1401318"/>
                      <a:pt x="3687318" y="1402652"/>
                    </a:cubicBezTo>
                    <a:cubicBezTo>
                      <a:pt x="3668554" y="1404842"/>
                      <a:pt x="3649885" y="1407319"/>
                      <a:pt x="3631216" y="1409605"/>
                    </a:cubicBezTo>
                    <a:cubicBezTo>
                      <a:pt x="3623406" y="1410462"/>
                      <a:pt x="3615214" y="1412843"/>
                      <a:pt x="3607880" y="1411415"/>
                    </a:cubicBezTo>
                    <a:cubicBezTo>
                      <a:pt x="3589401" y="1407795"/>
                      <a:pt x="3571208" y="1408843"/>
                      <a:pt x="3552825" y="1411319"/>
                    </a:cubicBezTo>
                    <a:cubicBezTo>
                      <a:pt x="3546539" y="1412177"/>
                      <a:pt x="3539776" y="1411986"/>
                      <a:pt x="3533680" y="1410367"/>
                    </a:cubicBezTo>
                    <a:cubicBezTo>
                      <a:pt x="3521202" y="1407128"/>
                      <a:pt x="3509106" y="1402556"/>
                      <a:pt x="3496818" y="1398556"/>
                    </a:cubicBezTo>
                    <a:cubicBezTo>
                      <a:pt x="3495484" y="1398080"/>
                      <a:pt x="3493865" y="1397984"/>
                      <a:pt x="3492437" y="1397699"/>
                    </a:cubicBezTo>
                    <a:cubicBezTo>
                      <a:pt x="3484340" y="1396079"/>
                      <a:pt x="3476340" y="1394460"/>
                      <a:pt x="3468243" y="1393031"/>
                    </a:cubicBezTo>
                    <a:cubicBezTo>
                      <a:pt x="3463862" y="1392269"/>
                      <a:pt x="3459385" y="1392174"/>
                      <a:pt x="3455003" y="1391507"/>
                    </a:cubicBezTo>
                    <a:cubicBezTo>
                      <a:pt x="3438049" y="1388840"/>
                      <a:pt x="3419380" y="1393317"/>
                      <a:pt x="3404711" y="1381792"/>
                    </a:cubicBezTo>
                    <a:cubicBezTo>
                      <a:pt x="3395186" y="1374362"/>
                      <a:pt x="3385947" y="1376077"/>
                      <a:pt x="3375756" y="1377220"/>
                    </a:cubicBezTo>
                    <a:cubicBezTo>
                      <a:pt x="3368040" y="1378077"/>
                      <a:pt x="3360134" y="1377791"/>
                      <a:pt x="3352324" y="1377887"/>
                    </a:cubicBezTo>
                    <a:cubicBezTo>
                      <a:pt x="3338608" y="1378172"/>
                      <a:pt x="3324892" y="1378268"/>
                      <a:pt x="3311176" y="1378744"/>
                    </a:cubicBezTo>
                    <a:cubicBezTo>
                      <a:pt x="3306794" y="1378934"/>
                      <a:pt x="3302318" y="1381316"/>
                      <a:pt x="3298031" y="1380935"/>
                    </a:cubicBezTo>
                    <a:cubicBezTo>
                      <a:pt x="3278219" y="1379125"/>
                      <a:pt x="3258407" y="1376267"/>
                      <a:pt x="3238595" y="1374648"/>
                    </a:cubicBezTo>
                    <a:cubicBezTo>
                      <a:pt x="3227356" y="1373696"/>
                      <a:pt x="3215830" y="1375505"/>
                      <a:pt x="3204686" y="1374172"/>
                    </a:cubicBezTo>
                    <a:cubicBezTo>
                      <a:pt x="3191828" y="1372648"/>
                      <a:pt x="3179255" y="1368743"/>
                      <a:pt x="3166491" y="1366361"/>
                    </a:cubicBezTo>
                    <a:cubicBezTo>
                      <a:pt x="3162967" y="1365695"/>
                      <a:pt x="3159062" y="1366552"/>
                      <a:pt x="3155347" y="1366742"/>
                    </a:cubicBezTo>
                    <a:cubicBezTo>
                      <a:pt x="3151156" y="1366933"/>
                      <a:pt x="3147060" y="1367314"/>
                      <a:pt x="3142869" y="1367409"/>
                    </a:cubicBezTo>
                    <a:cubicBezTo>
                      <a:pt x="3130105" y="1367600"/>
                      <a:pt x="3117342" y="1367314"/>
                      <a:pt x="3104578" y="1367981"/>
                    </a:cubicBezTo>
                    <a:cubicBezTo>
                      <a:pt x="3096768" y="1368362"/>
                      <a:pt x="3088577" y="1372267"/>
                      <a:pt x="3081337" y="1370838"/>
                    </a:cubicBezTo>
                    <a:cubicBezTo>
                      <a:pt x="3066574" y="1368076"/>
                      <a:pt x="3051810" y="1374267"/>
                      <a:pt x="3037047" y="1369124"/>
                    </a:cubicBezTo>
                    <a:cubicBezTo>
                      <a:pt x="3032474" y="1367600"/>
                      <a:pt x="3026188" y="1371410"/>
                      <a:pt x="3020663" y="1371600"/>
                    </a:cubicBezTo>
                    <a:cubicBezTo>
                      <a:pt x="3006852" y="1372076"/>
                      <a:pt x="2993041" y="1371981"/>
                      <a:pt x="2979230" y="1371886"/>
                    </a:cubicBezTo>
                    <a:cubicBezTo>
                      <a:pt x="2966847" y="1371791"/>
                      <a:pt x="2953988" y="1373124"/>
                      <a:pt x="2942082" y="1370457"/>
                    </a:cubicBezTo>
                    <a:cubicBezTo>
                      <a:pt x="2929604" y="1367600"/>
                      <a:pt x="2918365" y="1367981"/>
                      <a:pt x="2906268" y="1371219"/>
                    </a:cubicBezTo>
                    <a:cubicBezTo>
                      <a:pt x="2897981" y="1373410"/>
                      <a:pt x="2889218" y="1373696"/>
                      <a:pt x="2880646" y="1374362"/>
                    </a:cubicBezTo>
                    <a:cubicBezTo>
                      <a:pt x="2871407" y="1375124"/>
                      <a:pt x="2861215" y="1373124"/>
                      <a:pt x="2852833" y="1376267"/>
                    </a:cubicBezTo>
                    <a:cubicBezTo>
                      <a:pt x="2827877" y="1385602"/>
                      <a:pt x="2802255" y="1387602"/>
                      <a:pt x="2776157" y="1387602"/>
                    </a:cubicBezTo>
                    <a:cubicBezTo>
                      <a:pt x="2771394" y="1387602"/>
                      <a:pt x="2766536" y="1386269"/>
                      <a:pt x="2761965" y="1384840"/>
                    </a:cubicBezTo>
                    <a:cubicBezTo>
                      <a:pt x="2735294" y="1376267"/>
                      <a:pt x="2708529" y="1377029"/>
                      <a:pt x="2681383" y="1382268"/>
                    </a:cubicBezTo>
                    <a:cubicBezTo>
                      <a:pt x="2675763" y="1383411"/>
                      <a:pt x="2669477" y="1383602"/>
                      <a:pt x="2663857" y="1382459"/>
                    </a:cubicBezTo>
                    <a:cubicBezTo>
                      <a:pt x="2648045" y="1379125"/>
                      <a:pt x="2632710" y="1373600"/>
                      <a:pt x="2616803" y="1371219"/>
                    </a:cubicBezTo>
                    <a:cubicBezTo>
                      <a:pt x="2590515" y="1367314"/>
                      <a:pt x="2567750" y="1380458"/>
                      <a:pt x="2544223" y="1389031"/>
                    </a:cubicBezTo>
                    <a:cubicBezTo>
                      <a:pt x="2521839" y="1397127"/>
                      <a:pt x="2502789" y="1415415"/>
                      <a:pt x="2476309" y="1411319"/>
                    </a:cubicBezTo>
                    <a:cubicBezTo>
                      <a:pt x="2473643" y="1410938"/>
                      <a:pt x="2470690" y="1413510"/>
                      <a:pt x="2467737" y="1414177"/>
                    </a:cubicBezTo>
                    <a:cubicBezTo>
                      <a:pt x="2459641" y="1415987"/>
                      <a:pt x="2451545" y="1418177"/>
                      <a:pt x="2443353" y="1419035"/>
                    </a:cubicBezTo>
                    <a:cubicBezTo>
                      <a:pt x="2433352" y="1420178"/>
                      <a:pt x="2423160" y="1419797"/>
                      <a:pt x="2413159" y="1420749"/>
                    </a:cubicBezTo>
                    <a:cubicBezTo>
                      <a:pt x="2400300" y="1421892"/>
                      <a:pt x="2387632" y="1424940"/>
                      <a:pt x="2374868" y="1424940"/>
                    </a:cubicBezTo>
                    <a:cubicBezTo>
                      <a:pt x="2364581" y="1424940"/>
                      <a:pt x="2354389" y="1421416"/>
                      <a:pt x="2344198" y="1419701"/>
                    </a:cubicBezTo>
                    <a:cubicBezTo>
                      <a:pt x="2329815" y="1417320"/>
                      <a:pt x="2314003" y="1417987"/>
                      <a:pt x="2301335" y="1411891"/>
                    </a:cubicBezTo>
                    <a:cubicBezTo>
                      <a:pt x="2287810" y="1405414"/>
                      <a:pt x="2274951" y="1402461"/>
                      <a:pt x="2260949" y="1404461"/>
                    </a:cubicBezTo>
                    <a:cubicBezTo>
                      <a:pt x="2256282" y="1405128"/>
                      <a:pt x="2250281" y="1409129"/>
                      <a:pt x="2248186" y="1413224"/>
                    </a:cubicBezTo>
                    <a:cubicBezTo>
                      <a:pt x="2243518" y="1422368"/>
                      <a:pt x="2237137" y="1423988"/>
                      <a:pt x="2228469" y="1420844"/>
                    </a:cubicBezTo>
                    <a:cubicBezTo>
                      <a:pt x="2220944" y="1418177"/>
                      <a:pt x="2211705" y="1416844"/>
                      <a:pt x="2206562" y="1411700"/>
                    </a:cubicBezTo>
                    <a:cubicBezTo>
                      <a:pt x="2191988" y="1397127"/>
                      <a:pt x="2173414" y="1396651"/>
                      <a:pt x="2155317" y="1392746"/>
                    </a:cubicBezTo>
                    <a:cubicBezTo>
                      <a:pt x="2144269" y="1390364"/>
                      <a:pt x="2133981" y="1390269"/>
                      <a:pt x="2122932" y="1391888"/>
                    </a:cubicBezTo>
                    <a:cubicBezTo>
                      <a:pt x="2098930" y="1395508"/>
                      <a:pt x="2075593" y="1390364"/>
                      <a:pt x="2052542" y="1383792"/>
                    </a:cubicBezTo>
                    <a:cubicBezTo>
                      <a:pt x="2037302" y="1379411"/>
                      <a:pt x="2021681" y="1376744"/>
                      <a:pt x="2006537" y="1372267"/>
                    </a:cubicBezTo>
                    <a:cubicBezTo>
                      <a:pt x="1995202" y="1368838"/>
                      <a:pt x="1983868" y="1364742"/>
                      <a:pt x="1973486" y="1359218"/>
                    </a:cubicBezTo>
                    <a:cubicBezTo>
                      <a:pt x="1958435" y="1351121"/>
                      <a:pt x="1945292" y="1338929"/>
                      <a:pt x="1926146" y="1342168"/>
                    </a:cubicBezTo>
                    <a:cubicBezTo>
                      <a:pt x="1909286" y="1345025"/>
                      <a:pt x="1894047" y="1339025"/>
                      <a:pt x="1878616" y="1333310"/>
                    </a:cubicBezTo>
                    <a:cubicBezTo>
                      <a:pt x="1867281" y="1329119"/>
                      <a:pt x="1855948" y="1324832"/>
                      <a:pt x="1844231" y="1322165"/>
                    </a:cubicBezTo>
                    <a:cubicBezTo>
                      <a:pt x="1830324" y="1319022"/>
                      <a:pt x="1814608" y="1320356"/>
                      <a:pt x="1802225" y="1314545"/>
                    </a:cubicBezTo>
                    <a:cubicBezTo>
                      <a:pt x="1789271" y="1308449"/>
                      <a:pt x="1778509" y="1312545"/>
                      <a:pt x="1766983" y="1314260"/>
                    </a:cubicBezTo>
                    <a:cubicBezTo>
                      <a:pt x="1748600" y="1316927"/>
                      <a:pt x="1730311" y="1321880"/>
                      <a:pt x="1711738" y="1315593"/>
                    </a:cubicBezTo>
                    <a:cubicBezTo>
                      <a:pt x="1689164" y="1307973"/>
                      <a:pt x="1666780" y="1299782"/>
                      <a:pt x="1644111" y="1292543"/>
                    </a:cubicBezTo>
                    <a:cubicBezTo>
                      <a:pt x="1635347" y="1289780"/>
                      <a:pt x="1625919" y="1288637"/>
                      <a:pt x="1616774" y="1287399"/>
                    </a:cubicBezTo>
                    <a:cubicBezTo>
                      <a:pt x="1608107" y="1286351"/>
                      <a:pt x="1597725" y="1289018"/>
                      <a:pt x="1591056" y="1285018"/>
                    </a:cubicBezTo>
                    <a:cubicBezTo>
                      <a:pt x="1573911" y="1274731"/>
                      <a:pt x="1556291" y="1269683"/>
                      <a:pt x="1536478" y="1269683"/>
                    </a:cubicBezTo>
                    <a:cubicBezTo>
                      <a:pt x="1529048" y="1269683"/>
                      <a:pt x="1521809" y="1265396"/>
                      <a:pt x="1514285" y="1264634"/>
                    </a:cubicBezTo>
                    <a:cubicBezTo>
                      <a:pt x="1503997" y="1263682"/>
                      <a:pt x="1492186" y="1261110"/>
                      <a:pt x="1483233" y="1264730"/>
                    </a:cubicBezTo>
                    <a:cubicBezTo>
                      <a:pt x="1462183" y="1273302"/>
                      <a:pt x="1445134" y="1266158"/>
                      <a:pt x="1426750" y="1257681"/>
                    </a:cubicBezTo>
                    <a:cubicBezTo>
                      <a:pt x="1408652" y="1249299"/>
                      <a:pt x="1389602" y="1242632"/>
                      <a:pt x="1370362" y="1237107"/>
                    </a:cubicBezTo>
                    <a:cubicBezTo>
                      <a:pt x="1363123" y="1235107"/>
                      <a:pt x="1354456" y="1238441"/>
                      <a:pt x="1346454" y="1239107"/>
                    </a:cubicBezTo>
                    <a:cubicBezTo>
                      <a:pt x="1343596" y="1239298"/>
                      <a:pt x="1340453" y="1239584"/>
                      <a:pt x="1337882" y="1238631"/>
                    </a:cubicBezTo>
                    <a:cubicBezTo>
                      <a:pt x="1313022" y="1229487"/>
                      <a:pt x="1287780" y="1222534"/>
                      <a:pt x="1260825" y="1227296"/>
                    </a:cubicBezTo>
                    <a:cubicBezTo>
                      <a:pt x="1258349" y="1227773"/>
                      <a:pt x="1255586" y="1226725"/>
                      <a:pt x="1253109" y="1226058"/>
                    </a:cubicBezTo>
                    <a:cubicBezTo>
                      <a:pt x="1241012" y="1222629"/>
                      <a:pt x="1229201" y="1217200"/>
                      <a:pt x="1216915" y="1215962"/>
                    </a:cubicBezTo>
                    <a:cubicBezTo>
                      <a:pt x="1186625" y="1212914"/>
                      <a:pt x="1156146" y="1211675"/>
                      <a:pt x="1125664" y="1209675"/>
                    </a:cubicBezTo>
                    <a:cubicBezTo>
                      <a:pt x="1123759" y="1209580"/>
                      <a:pt x="1121759" y="1209580"/>
                      <a:pt x="1120045" y="1208913"/>
                    </a:cubicBezTo>
                    <a:cubicBezTo>
                      <a:pt x="1108805" y="1204817"/>
                      <a:pt x="1098995" y="1206151"/>
                      <a:pt x="1089469" y="1213961"/>
                    </a:cubicBezTo>
                    <a:cubicBezTo>
                      <a:pt x="1085278" y="1217390"/>
                      <a:pt x="1079563" y="1219200"/>
                      <a:pt x="1074325" y="1221105"/>
                    </a:cubicBezTo>
                    <a:cubicBezTo>
                      <a:pt x="1066609" y="1223963"/>
                      <a:pt x="1058704" y="1226725"/>
                      <a:pt x="1050703" y="1228535"/>
                    </a:cubicBezTo>
                    <a:cubicBezTo>
                      <a:pt x="1042797" y="1230249"/>
                      <a:pt x="1034320" y="1232630"/>
                      <a:pt x="1026700" y="1231297"/>
                    </a:cubicBezTo>
                    <a:cubicBezTo>
                      <a:pt x="1012984" y="1228916"/>
                      <a:pt x="999934" y="1223582"/>
                      <a:pt x="986409" y="1220057"/>
                    </a:cubicBezTo>
                    <a:cubicBezTo>
                      <a:pt x="981742" y="1218819"/>
                      <a:pt x="976598" y="1219010"/>
                      <a:pt x="971741" y="1218914"/>
                    </a:cubicBezTo>
                    <a:cubicBezTo>
                      <a:pt x="960596" y="1218629"/>
                      <a:pt x="949166" y="1221391"/>
                      <a:pt x="939070" y="1213485"/>
                    </a:cubicBezTo>
                    <a:cubicBezTo>
                      <a:pt x="929736" y="1206056"/>
                      <a:pt x="920305" y="1208246"/>
                      <a:pt x="910495" y="1213866"/>
                    </a:cubicBezTo>
                    <a:cubicBezTo>
                      <a:pt x="903446" y="1217867"/>
                      <a:pt x="895446" y="1221010"/>
                      <a:pt x="887540" y="1222534"/>
                    </a:cubicBezTo>
                    <a:cubicBezTo>
                      <a:pt x="876681" y="1224629"/>
                      <a:pt x="865918" y="1225487"/>
                      <a:pt x="854202" y="1224248"/>
                    </a:cubicBezTo>
                    <a:cubicBezTo>
                      <a:pt x="845915" y="1223391"/>
                      <a:pt x="839152" y="1223010"/>
                      <a:pt x="832675" y="1217962"/>
                    </a:cubicBezTo>
                    <a:cubicBezTo>
                      <a:pt x="831628" y="1217200"/>
                      <a:pt x="829723" y="1217009"/>
                      <a:pt x="828294" y="1217105"/>
                    </a:cubicBezTo>
                    <a:cubicBezTo>
                      <a:pt x="809530" y="1218724"/>
                      <a:pt x="790956" y="1217867"/>
                      <a:pt x="772001" y="1216723"/>
                    </a:cubicBezTo>
                    <a:cubicBezTo>
                      <a:pt x="747904" y="1215200"/>
                      <a:pt x="722566" y="1219676"/>
                      <a:pt x="701707" y="1235678"/>
                    </a:cubicBezTo>
                    <a:cubicBezTo>
                      <a:pt x="698659" y="1238060"/>
                      <a:pt x="694087" y="1239107"/>
                      <a:pt x="690086" y="1239679"/>
                    </a:cubicBezTo>
                    <a:cubicBezTo>
                      <a:pt x="671227" y="1242155"/>
                      <a:pt x="652272" y="1243870"/>
                      <a:pt x="633412" y="1246632"/>
                    </a:cubicBezTo>
                    <a:cubicBezTo>
                      <a:pt x="623125" y="1248156"/>
                      <a:pt x="612362" y="1249490"/>
                      <a:pt x="603028" y="1253681"/>
                    </a:cubicBezTo>
                    <a:cubicBezTo>
                      <a:pt x="593885" y="1257776"/>
                      <a:pt x="586549" y="1262634"/>
                      <a:pt x="581120" y="1254062"/>
                    </a:cubicBezTo>
                    <a:cubicBezTo>
                      <a:pt x="571406" y="1258634"/>
                      <a:pt x="562927" y="1262444"/>
                      <a:pt x="554642" y="1266539"/>
                    </a:cubicBezTo>
                    <a:cubicBezTo>
                      <a:pt x="551593" y="1268063"/>
                      <a:pt x="549021" y="1270540"/>
                      <a:pt x="545973" y="1271969"/>
                    </a:cubicBezTo>
                    <a:cubicBezTo>
                      <a:pt x="542734" y="1273493"/>
                      <a:pt x="539115" y="1274445"/>
                      <a:pt x="535591" y="1275207"/>
                    </a:cubicBezTo>
                    <a:cubicBezTo>
                      <a:pt x="519874" y="1278636"/>
                      <a:pt x="504158" y="1281779"/>
                      <a:pt x="488538" y="1285494"/>
                    </a:cubicBezTo>
                    <a:cubicBezTo>
                      <a:pt x="485489" y="1286256"/>
                      <a:pt x="482917" y="1289304"/>
                      <a:pt x="480155" y="1291304"/>
                    </a:cubicBezTo>
                    <a:cubicBezTo>
                      <a:pt x="478345" y="1292638"/>
                      <a:pt x="476536" y="1294638"/>
                      <a:pt x="474535" y="1294924"/>
                    </a:cubicBezTo>
                    <a:cubicBezTo>
                      <a:pt x="459295" y="1297210"/>
                      <a:pt x="444151" y="1299877"/>
                      <a:pt x="428816" y="1301020"/>
                    </a:cubicBezTo>
                    <a:cubicBezTo>
                      <a:pt x="415957" y="1301972"/>
                      <a:pt x="403574" y="1301687"/>
                      <a:pt x="400241" y="1318260"/>
                    </a:cubicBezTo>
                    <a:cubicBezTo>
                      <a:pt x="399669" y="1321118"/>
                      <a:pt x="395573" y="1324166"/>
                      <a:pt x="392431" y="1325594"/>
                    </a:cubicBezTo>
                    <a:cubicBezTo>
                      <a:pt x="383477" y="1329690"/>
                      <a:pt x="373951" y="1332452"/>
                      <a:pt x="365093" y="1336643"/>
                    </a:cubicBezTo>
                    <a:cubicBezTo>
                      <a:pt x="336042" y="1350645"/>
                      <a:pt x="305658" y="1359503"/>
                      <a:pt x="273177" y="1357884"/>
                    </a:cubicBezTo>
                    <a:cubicBezTo>
                      <a:pt x="263081" y="1357408"/>
                      <a:pt x="253270" y="1352264"/>
                      <a:pt x="246888" y="1350359"/>
                    </a:cubicBezTo>
                    <a:cubicBezTo>
                      <a:pt x="228506" y="1357884"/>
                      <a:pt x="213075" y="1365123"/>
                      <a:pt x="196977" y="1370552"/>
                    </a:cubicBezTo>
                    <a:cubicBezTo>
                      <a:pt x="182785" y="1375410"/>
                      <a:pt x="167926" y="1378458"/>
                      <a:pt x="153352" y="1381982"/>
                    </a:cubicBezTo>
                    <a:cubicBezTo>
                      <a:pt x="148018" y="1383316"/>
                      <a:pt x="142589" y="1384078"/>
                      <a:pt x="137160" y="1384745"/>
                    </a:cubicBezTo>
                    <a:cubicBezTo>
                      <a:pt x="120206" y="1386840"/>
                      <a:pt x="102489" y="1381792"/>
                      <a:pt x="85917" y="1389793"/>
                    </a:cubicBezTo>
                    <a:cubicBezTo>
                      <a:pt x="77248" y="1393984"/>
                      <a:pt x="68675" y="1399032"/>
                      <a:pt x="59532" y="1401223"/>
                    </a:cubicBezTo>
                    <a:cubicBezTo>
                      <a:pt x="49721" y="1403604"/>
                      <a:pt x="40124" y="1407319"/>
                      <a:pt x="30325" y="1409974"/>
                    </a:cubicBezTo>
                    <a:lnTo>
                      <a:pt x="0" y="1412360"/>
                    </a:lnTo>
                    <a:lnTo>
                      <a:pt x="0" y="1058622"/>
                    </a:lnTo>
                    <a:lnTo>
                      <a:pt x="17145" y="1060228"/>
                    </a:lnTo>
                    <a:cubicBezTo>
                      <a:pt x="26480" y="1061561"/>
                      <a:pt x="35528" y="1066133"/>
                      <a:pt x="44672" y="1066324"/>
                    </a:cubicBezTo>
                    <a:cubicBezTo>
                      <a:pt x="59055" y="1066610"/>
                      <a:pt x="71819" y="1068419"/>
                      <a:pt x="84677" y="1076230"/>
                    </a:cubicBezTo>
                    <a:cubicBezTo>
                      <a:pt x="104108" y="1087946"/>
                      <a:pt x="120110" y="1082993"/>
                      <a:pt x="132017" y="1064990"/>
                    </a:cubicBezTo>
                    <a:cubicBezTo>
                      <a:pt x="133255" y="1063181"/>
                      <a:pt x="134874" y="1060799"/>
                      <a:pt x="136779" y="1060323"/>
                    </a:cubicBezTo>
                    <a:cubicBezTo>
                      <a:pt x="153639" y="1056132"/>
                      <a:pt x="170974" y="1048131"/>
                      <a:pt x="187547" y="1049179"/>
                    </a:cubicBezTo>
                    <a:cubicBezTo>
                      <a:pt x="216789" y="1051084"/>
                      <a:pt x="244316" y="1048798"/>
                      <a:pt x="270891" y="1036415"/>
                    </a:cubicBezTo>
                    <a:cubicBezTo>
                      <a:pt x="272510" y="1035653"/>
                      <a:pt x="274987" y="1034891"/>
                      <a:pt x="276320" y="1035558"/>
                    </a:cubicBezTo>
                    <a:cubicBezTo>
                      <a:pt x="292322" y="1043845"/>
                      <a:pt x="309848" y="1050417"/>
                      <a:pt x="323755" y="1061561"/>
                    </a:cubicBezTo>
                    <a:cubicBezTo>
                      <a:pt x="336995" y="1072134"/>
                      <a:pt x="352997" y="1072229"/>
                      <a:pt x="361855" y="1057942"/>
                    </a:cubicBezTo>
                    <a:cubicBezTo>
                      <a:pt x="366236" y="1050893"/>
                      <a:pt x="372332" y="1042702"/>
                      <a:pt x="379571" y="1039939"/>
                    </a:cubicBezTo>
                    <a:cubicBezTo>
                      <a:pt x="395954" y="1033653"/>
                      <a:pt x="413481" y="1030414"/>
                      <a:pt x="430530" y="1025747"/>
                    </a:cubicBezTo>
                    <a:cubicBezTo>
                      <a:pt x="451581" y="1020032"/>
                      <a:pt x="472345" y="1020032"/>
                      <a:pt x="493300" y="1027176"/>
                    </a:cubicBezTo>
                    <a:cubicBezTo>
                      <a:pt x="508064" y="1032224"/>
                      <a:pt x="523113" y="1032224"/>
                      <a:pt x="537782" y="1025366"/>
                    </a:cubicBezTo>
                    <a:cubicBezTo>
                      <a:pt x="545687" y="1021652"/>
                      <a:pt x="553784" y="1017842"/>
                      <a:pt x="562166" y="1015746"/>
                    </a:cubicBezTo>
                    <a:cubicBezTo>
                      <a:pt x="567595" y="1014412"/>
                      <a:pt x="573881" y="1015651"/>
                      <a:pt x="579596" y="1016699"/>
                    </a:cubicBezTo>
                    <a:cubicBezTo>
                      <a:pt x="590645" y="1018794"/>
                      <a:pt x="602075" y="1025176"/>
                      <a:pt x="612362" y="1023557"/>
                    </a:cubicBezTo>
                    <a:cubicBezTo>
                      <a:pt x="647891" y="1017842"/>
                      <a:pt x="681419" y="1031272"/>
                      <a:pt x="716090" y="1031653"/>
                    </a:cubicBezTo>
                    <a:cubicBezTo>
                      <a:pt x="731806" y="1031843"/>
                      <a:pt x="747332" y="1034891"/>
                      <a:pt x="758381" y="1018985"/>
                    </a:cubicBezTo>
                    <a:cubicBezTo>
                      <a:pt x="759809" y="1016889"/>
                      <a:pt x="766763" y="1018032"/>
                      <a:pt x="771049" y="1018699"/>
                    </a:cubicBezTo>
                    <a:cubicBezTo>
                      <a:pt x="780574" y="1020128"/>
                      <a:pt x="790004" y="1023747"/>
                      <a:pt x="799433" y="1023652"/>
                    </a:cubicBezTo>
                    <a:cubicBezTo>
                      <a:pt x="818960" y="1023557"/>
                      <a:pt x="838581" y="1022033"/>
                      <a:pt x="858012" y="1020318"/>
                    </a:cubicBezTo>
                    <a:cubicBezTo>
                      <a:pt x="865346" y="1019651"/>
                      <a:pt x="872395" y="1017080"/>
                      <a:pt x="879634" y="1015270"/>
                    </a:cubicBezTo>
                    <a:cubicBezTo>
                      <a:pt x="883634" y="1014222"/>
                      <a:pt x="887921" y="1011460"/>
                      <a:pt x="891635" y="1012031"/>
                    </a:cubicBezTo>
                    <a:cubicBezTo>
                      <a:pt x="913162" y="1015365"/>
                      <a:pt x="932879" y="1007174"/>
                      <a:pt x="953262" y="1003078"/>
                    </a:cubicBezTo>
                    <a:cubicBezTo>
                      <a:pt x="962692" y="1001173"/>
                      <a:pt x="971550" y="996601"/>
                      <a:pt x="980694" y="993458"/>
                    </a:cubicBezTo>
                    <a:cubicBezTo>
                      <a:pt x="983075" y="992600"/>
                      <a:pt x="985742" y="991838"/>
                      <a:pt x="988124" y="992029"/>
                    </a:cubicBezTo>
                    <a:cubicBezTo>
                      <a:pt x="1001744" y="993172"/>
                      <a:pt x="1015270" y="994791"/>
                      <a:pt x="1028795" y="996029"/>
                    </a:cubicBezTo>
                    <a:cubicBezTo>
                      <a:pt x="1041083" y="997172"/>
                      <a:pt x="1053465" y="997553"/>
                      <a:pt x="1059275" y="1011555"/>
                    </a:cubicBezTo>
                    <a:cubicBezTo>
                      <a:pt x="1060133" y="1013746"/>
                      <a:pt x="1062990" y="1015365"/>
                      <a:pt x="1065181" y="1016794"/>
                    </a:cubicBezTo>
                    <a:cubicBezTo>
                      <a:pt x="1098995" y="1038797"/>
                      <a:pt x="1117092" y="1038225"/>
                      <a:pt x="1150144" y="1014984"/>
                    </a:cubicBezTo>
                    <a:cubicBezTo>
                      <a:pt x="1153573" y="1012603"/>
                      <a:pt x="1160907" y="1010888"/>
                      <a:pt x="1163193" y="1012793"/>
                    </a:cubicBezTo>
                    <a:cubicBezTo>
                      <a:pt x="1182624" y="1028605"/>
                      <a:pt x="1203865" y="1026890"/>
                      <a:pt x="1226249" y="1021937"/>
                    </a:cubicBezTo>
                    <a:cubicBezTo>
                      <a:pt x="1232059" y="1020604"/>
                      <a:pt x="1240251" y="1020604"/>
                      <a:pt x="1244632" y="1023747"/>
                    </a:cubicBezTo>
                    <a:cubicBezTo>
                      <a:pt x="1265492" y="1038320"/>
                      <a:pt x="1287876" y="1036225"/>
                      <a:pt x="1310545" y="1031939"/>
                    </a:cubicBezTo>
                    <a:cubicBezTo>
                      <a:pt x="1314069" y="1031272"/>
                      <a:pt x="1318356" y="1027652"/>
                      <a:pt x="1319879" y="1024319"/>
                    </a:cubicBezTo>
                    <a:cubicBezTo>
                      <a:pt x="1325309" y="1012508"/>
                      <a:pt x="1335501" y="1008507"/>
                      <a:pt x="1346740" y="1005173"/>
                    </a:cubicBezTo>
                    <a:cubicBezTo>
                      <a:pt x="1364457" y="999744"/>
                      <a:pt x="1381887" y="993362"/>
                      <a:pt x="1399699" y="988219"/>
                    </a:cubicBezTo>
                    <a:cubicBezTo>
                      <a:pt x="1404081" y="986981"/>
                      <a:pt x="1409510" y="987743"/>
                      <a:pt x="1414082" y="989171"/>
                    </a:cubicBezTo>
                    <a:cubicBezTo>
                      <a:pt x="1429703" y="994029"/>
                      <a:pt x="1439609" y="1006221"/>
                      <a:pt x="1450467" y="1017461"/>
                    </a:cubicBezTo>
                    <a:cubicBezTo>
                      <a:pt x="1455230" y="1022414"/>
                      <a:pt x="1461802" y="1025938"/>
                      <a:pt x="1468184" y="1028795"/>
                    </a:cubicBezTo>
                    <a:cubicBezTo>
                      <a:pt x="1484757" y="1036130"/>
                      <a:pt x="1501712" y="1042702"/>
                      <a:pt x="1518476" y="1049655"/>
                    </a:cubicBezTo>
                    <a:cubicBezTo>
                      <a:pt x="1520095" y="1050322"/>
                      <a:pt x="1521428" y="1052036"/>
                      <a:pt x="1522667" y="1053465"/>
                    </a:cubicBezTo>
                    <a:cubicBezTo>
                      <a:pt x="1535049" y="1068515"/>
                      <a:pt x="1547336" y="1083659"/>
                      <a:pt x="1559814" y="1098709"/>
                    </a:cubicBezTo>
                    <a:cubicBezTo>
                      <a:pt x="1562195" y="1101566"/>
                      <a:pt x="1565625" y="1103662"/>
                      <a:pt x="1568196" y="1106424"/>
                    </a:cubicBezTo>
                    <a:cubicBezTo>
                      <a:pt x="1571816" y="1110234"/>
                      <a:pt x="1576388" y="1113854"/>
                      <a:pt x="1578293" y="1118426"/>
                    </a:cubicBezTo>
                    <a:cubicBezTo>
                      <a:pt x="1584198" y="1132808"/>
                      <a:pt x="1595533" y="1139000"/>
                      <a:pt x="1609820" y="1141667"/>
                    </a:cubicBezTo>
                    <a:cubicBezTo>
                      <a:pt x="1622870" y="1144143"/>
                      <a:pt x="1635919" y="1146239"/>
                      <a:pt x="1648873" y="1149096"/>
                    </a:cubicBezTo>
                    <a:cubicBezTo>
                      <a:pt x="1664684" y="1152525"/>
                      <a:pt x="1680401" y="1156240"/>
                      <a:pt x="1696022" y="1160431"/>
                    </a:cubicBezTo>
                    <a:cubicBezTo>
                      <a:pt x="1702784" y="1162241"/>
                      <a:pt x="1709928" y="1164336"/>
                      <a:pt x="1715739" y="1168051"/>
                    </a:cubicBezTo>
                    <a:cubicBezTo>
                      <a:pt x="1732026" y="1178338"/>
                      <a:pt x="1749457" y="1185291"/>
                      <a:pt x="1768602" y="1182529"/>
                    </a:cubicBezTo>
                    <a:cubicBezTo>
                      <a:pt x="1783937" y="1180338"/>
                      <a:pt x="1796796" y="1185958"/>
                      <a:pt x="1806321" y="1194721"/>
                    </a:cubicBezTo>
                    <a:cubicBezTo>
                      <a:pt x="1823657" y="1210628"/>
                      <a:pt x="1842230" y="1207008"/>
                      <a:pt x="1860709" y="1201865"/>
                    </a:cubicBezTo>
                    <a:cubicBezTo>
                      <a:pt x="1870234" y="1199198"/>
                      <a:pt x="1878044" y="1199579"/>
                      <a:pt x="1887093" y="1202150"/>
                    </a:cubicBezTo>
                    <a:cubicBezTo>
                      <a:pt x="1908048" y="1208151"/>
                      <a:pt x="1922050" y="1224439"/>
                      <a:pt x="1935575" y="1238726"/>
                    </a:cubicBezTo>
                    <a:cubicBezTo>
                      <a:pt x="1947101" y="1250918"/>
                      <a:pt x="1960055" y="1257776"/>
                      <a:pt x="1974247" y="1262920"/>
                    </a:cubicBezTo>
                    <a:cubicBezTo>
                      <a:pt x="1992154" y="1269492"/>
                      <a:pt x="2006346" y="1267016"/>
                      <a:pt x="2014919" y="1251204"/>
                    </a:cubicBezTo>
                    <a:cubicBezTo>
                      <a:pt x="2017300" y="1246727"/>
                      <a:pt x="2021491" y="1241488"/>
                      <a:pt x="2025968" y="1240155"/>
                    </a:cubicBezTo>
                    <a:cubicBezTo>
                      <a:pt x="2047589" y="1233488"/>
                      <a:pt x="2069497" y="1223772"/>
                      <a:pt x="2092643" y="1229678"/>
                    </a:cubicBezTo>
                    <a:cubicBezTo>
                      <a:pt x="2124647" y="1237774"/>
                      <a:pt x="2155889" y="1237298"/>
                      <a:pt x="2187893" y="1229297"/>
                    </a:cubicBezTo>
                    <a:cubicBezTo>
                      <a:pt x="2239804" y="1216343"/>
                      <a:pt x="2291715" y="1202627"/>
                      <a:pt x="2346294" y="1205484"/>
                    </a:cubicBezTo>
                    <a:cubicBezTo>
                      <a:pt x="2355342" y="1205960"/>
                      <a:pt x="2366105" y="1200150"/>
                      <a:pt x="2373916" y="1194435"/>
                    </a:cubicBezTo>
                    <a:cubicBezTo>
                      <a:pt x="2388870" y="1183577"/>
                      <a:pt x="2388203" y="1182719"/>
                      <a:pt x="2404967" y="1191673"/>
                    </a:cubicBezTo>
                    <a:cubicBezTo>
                      <a:pt x="2408968" y="1193864"/>
                      <a:pt x="2413921" y="1195197"/>
                      <a:pt x="2416874" y="1198436"/>
                    </a:cubicBezTo>
                    <a:cubicBezTo>
                      <a:pt x="2431923" y="1214914"/>
                      <a:pt x="2450497" y="1210913"/>
                      <a:pt x="2468975" y="1208532"/>
                    </a:cubicBezTo>
                    <a:cubicBezTo>
                      <a:pt x="2472214" y="1208056"/>
                      <a:pt x="2476119" y="1207389"/>
                      <a:pt x="2478882" y="1208723"/>
                    </a:cubicBezTo>
                    <a:cubicBezTo>
                      <a:pt x="2491359" y="1214723"/>
                      <a:pt x="2501932" y="1212628"/>
                      <a:pt x="2512791" y="1204436"/>
                    </a:cubicBezTo>
                    <a:cubicBezTo>
                      <a:pt x="2522220" y="1197388"/>
                      <a:pt x="2533079" y="1193197"/>
                      <a:pt x="2544223" y="1201960"/>
                    </a:cubicBezTo>
                    <a:cubicBezTo>
                      <a:pt x="2568988" y="1221391"/>
                      <a:pt x="2595467" y="1222343"/>
                      <a:pt x="2623471" y="1210056"/>
                    </a:cubicBezTo>
                    <a:cubicBezTo>
                      <a:pt x="2643473" y="1201293"/>
                      <a:pt x="2663190" y="1199293"/>
                      <a:pt x="2684241" y="1208151"/>
                    </a:cubicBezTo>
                    <a:cubicBezTo>
                      <a:pt x="2692337" y="1211580"/>
                      <a:pt x="2702814" y="1209294"/>
                      <a:pt x="2712244" y="1210056"/>
                    </a:cubicBezTo>
                    <a:cubicBezTo>
                      <a:pt x="2717578" y="1210437"/>
                      <a:pt x="2723484" y="1210532"/>
                      <a:pt x="2728055" y="1212914"/>
                    </a:cubicBezTo>
                    <a:cubicBezTo>
                      <a:pt x="2740248" y="1219010"/>
                      <a:pt x="2751582" y="1226820"/>
                      <a:pt x="2763869" y="1232821"/>
                    </a:cubicBezTo>
                    <a:cubicBezTo>
                      <a:pt x="2769775" y="1235678"/>
                      <a:pt x="2776823" y="1237202"/>
                      <a:pt x="2783491" y="1237298"/>
                    </a:cubicBezTo>
                    <a:cubicBezTo>
                      <a:pt x="2803208" y="1237774"/>
                      <a:pt x="2822925" y="1237774"/>
                      <a:pt x="2842546" y="1236917"/>
                    </a:cubicBezTo>
                    <a:cubicBezTo>
                      <a:pt x="2874931" y="1235583"/>
                      <a:pt x="2907792" y="1235297"/>
                      <a:pt x="2931128" y="1206913"/>
                    </a:cubicBezTo>
                    <a:cubicBezTo>
                      <a:pt x="2933034" y="1204627"/>
                      <a:pt x="2937129" y="1203293"/>
                      <a:pt x="2940368" y="1202912"/>
                    </a:cubicBezTo>
                    <a:cubicBezTo>
                      <a:pt x="2955322" y="1201103"/>
                      <a:pt x="2970657" y="1200912"/>
                      <a:pt x="2985421" y="1197959"/>
                    </a:cubicBezTo>
                    <a:cubicBezTo>
                      <a:pt x="2997232" y="1195578"/>
                      <a:pt x="3007043" y="1196340"/>
                      <a:pt x="3015996" y="1204722"/>
                    </a:cubicBezTo>
                    <a:cubicBezTo>
                      <a:pt x="3027712" y="1215771"/>
                      <a:pt x="3042000" y="1222248"/>
                      <a:pt x="3057621" y="1218724"/>
                    </a:cubicBezTo>
                    <a:cubicBezTo>
                      <a:pt x="3073241" y="1215295"/>
                      <a:pt x="3083528" y="1222724"/>
                      <a:pt x="3095054" y="1230440"/>
                    </a:cubicBezTo>
                    <a:cubicBezTo>
                      <a:pt x="3103436" y="1236059"/>
                      <a:pt x="3112961" y="1243108"/>
                      <a:pt x="3122295" y="1243679"/>
                    </a:cubicBezTo>
                    <a:cubicBezTo>
                      <a:pt x="3143441" y="1244917"/>
                      <a:pt x="3161634" y="1264539"/>
                      <a:pt x="3184589" y="1253395"/>
                    </a:cubicBezTo>
                    <a:cubicBezTo>
                      <a:pt x="3186113" y="1252633"/>
                      <a:pt x="3188875" y="1254538"/>
                      <a:pt x="3191066" y="1255014"/>
                    </a:cubicBezTo>
                    <a:cubicBezTo>
                      <a:pt x="3208592" y="1258634"/>
                      <a:pt x="3225070" y="1255109"/>
                      <a:pt x="3237929" y="1243203"/>
                    </a:cubicBezTo>
                    <a:cubicBezTo>
                      <a:pt x="3254788" y="1227677"/>
                      <a:pt x="3273457" y="1226153"/>
                      <a:pt x="3294221" y="1231202"/>
                    </a:cubicBezTo>
                    <a:cubicBezTo>
                      <a:pt x="3300889" y="1232821"/>
                      <a:pt x="3307557" y="1233964"/>
                      <a:pt x="3314319" y="1235297"/>
                    </a:cubicBezTo>
                    <a:cubicBezTo>
                      <a:pt x="3323463" y="1237202"/>
                      <a:pt x="3332703" y="1239203"/>
                      <a:pt x="3341846" y="1241108"/>
                    </a:cubicBezTo>
                    <a:cubicBezTo>
                      <a:pt x="3350705" y="1243013"/>
                      <a:pt x="3360516" y="1246251"/>
                      <a:pt x="3367373" y="1238060"/>
                    </a:cubicBezTo>
                    <a:cubicBezTo>
                      <a:pt x="3373279" y="1231011"/>
                      <a:pt x="3377470" y="1231678"/>
                      <a:pt x="3382899" y="1237774"/>
                    </a:cubicBezTo>
                    <a:cubicBezTo>
                      <a:pt x="3401759" y="1259110"/>
                      <a:pt x="3424619" y="1272445"/>
                      <a:pt x="3453765" y="1273397"/>
                    </a:cubicBezTo>
                    <a:cubicBezTo>
                      <a:pt x="3459766" y="1273588"/>
                      <a:pt x="3465862" y="1274921"/>
                      <a:pt x="3471767" y="1276350"/>
                    </a:cubicBezTo>
                    <a:cubicBezTo>
                      <a:pt x="3475387" y="1277207"/>
                      <a:pt x="3479769" y="1278160"/>
                      <a:pt x="3481959" y="1280732"/>
                    </a:cubicBezTo>
                    <a:cubicBezTo>
                      <a:pt x="3499009" y="1300353"/>
                      <a:pt x="3520250" y="1313974"/>
                      <a:pt x="3543396" y="1324928"/>
                    </a:cubicBezTo>
                    <a:cubicBezTo>
                      <a:pt x="3551682" y="1328833"/>
                      <a:pt x="3560541" y="1332738"/>
                      <a:pt x="3569494" y="1333881"/>
                    </a:cubicBezTo>
                    <a:cubicBezTo>
                      <a:pt x="3578828" y="1335024"/>
                      <a:pt x="3588639" y="1333119"/>
                      <a:pt x="3598164" y="1332071"/>
                    </a:cubicBezTo>
                    <a:cubicBezTo>
                      <a:pt x="3603784" y="1331500"/>
                      <a:pt x="3610261" y="1331595"/>
                      <a:pt x="3614738" y="1328833"/>
                    </a:cubicBezTo>
                    <a:cubicBezTo>
                      <a:pt x="3628930" y="1320165"/>
                      <a:pt x="3642646" y="1310831"/>
                      <a:pt x="3655886" y="1300734"/>
                    </a:cubicBezTo>
                    <a:cubicBezTo>
                      <a:pt x="3667221" y="1292066"/>
                      <a:pt x="3669507" y="1290828"/>
                      <a:pt x="3679317" y="1301687"/>
                    </a:cubicBezTo>
                    <a:cubicBezTo>
                      <a:pt x="3689414" y="1312831"/>
                      <a:pt x="3701987" y="1318641"/>
                      <a:pt x="3715893" y="1321022"/>
                    </a:cubicBezTo>
                    <a:cubicBezTo>
                      <a:pt x="3737896" y="1324737"/>
                      <a:pt x="3760089" y="1327880"/>
                      <a:pt x="3782282" y="1329690"/>
                    </a:cubicBezTo>
                    <a:cubicBezTo>
                      <a:pt x="3802380" y="1331309"/>
                      <a:pt x="3812000" y="1322546"/>
                      <a:pt x="3816001" y="1302639"/>
                    </a:cubicBezTo>
                    <a:cubicBezTo>
                      <a:pt x="3818287" y="1291590"/>
                      <a:pt x="3821240" y="1279588"/>
                      <a:pt x="3833431" y="1276636"/>
                    </a:cubicBezTo>
                    <a:cubicBezTo>
                      <a:pt x="3853339" y="1271873"/>
                      <a:pt x="3874008" y="1269778"/>
                      <a:pt x="3883819" y="1246442"/>
                    </a:cubicBezTo>
                    <a:cubicBezTo>
                      <a:pt x="3889248" y="1251585"/>
                      <a:pt x="3892582" y="1254633"/>
                      <a:pt x="3895821" y="1257681"/>
                    </a:cubicBezTo>
                    <a:cubicBezTo>
                      <a:pt x="3904774" y="1266158"/>
                      <a:pt x="3923347" y="1269778"/>
                      <a:pt x="3932778" y="1262444"/>
                    </a:cubicBezTo>
                    <a:cubicBezTo>
                      <a:pt x="3946684" y="1251776"/>
                      <a:pt x="3959448" y="1253776"/>
                      <a:pt x="3972782" y="1262063"/>
                    </a:cubicBezTo>
                    <a:cubicBezTo>
                      <a:pt x="3995071" y="1275779"/>
                      <a:pt x="4019931" y="1272635"/>
                      <a:pt x="4042505" y="1267111"/>
                    </a:cubicBezTo>
                    <a:cubicBezTo>
                      <a:pt x="4059555" y="1263015"/>
                      <a:pt x="4077748" y="1255490"/>
                      <a:pt x="4088892" y="1238250"/>
                    </a:cubicBezTo>
                    <a:cubicBezTo>
                      <a:pt x="4092416" y="1232726"/>
                      <a:pt x="4100322" y="1229963"/>
                      <a:pt x="4106609" y="1226344"/>
                    </a:cubicBezTo>
                    <a:cubicBezTo>
                      <a:pt x="4111848" y="1223391"/>
                      <a:pt x="4117372" y="1220629"/>
                      <a:pt x="4123182" y="1218724"/>
                    </a:cubicBezTo>
                    <a:cubicBezTo>
                      <a:pt x="4129373" y="1216628"/>
                      <a:pt x="4136232" y="1213580"/>
                      <a:pt x="4142328" y="1214438"/>
                    </a:cubicBezTo>
                    <a:cubicBezTo>
                      <a:pt x="4160806" y="1216914"/>
                      <a:pt x="4175475" y="1212056"/>
                      <a:pt x="4188524" y="1198245"/>
                    </a:cubicBezTo>
                    <a:cubicBezTo>
                      <a:pt x="4195287" y="1191101"/>
                      <a:pt x="4205288" y="1182434"/>
                      <a:pt x="4213860" y="1182338"/>
                    </a:cubicBezTo>
                    <a:cubicBezTo>
                      <a:pt x="4234720" y="1182053"/>
                      <a:pt x="4252055" y="1175195"/>
                      <a:pt x="4270820" y="1167003"/>
                    </a:cubicBezTo>
                    <a:cubicBezTo>
                      <a:pt x="4282916" y="1161764"/>
                      <a:pt x="4296632" y="1158145"/>
                      <a:pt x="4309587" y="1153287"/>
                    </a:cubicBezTo>
                    <a:cubicBezTo>
                      <a:pt x="4324731" y="1147572"/>
                      <a:pt x="4341210" y="1145477"/>
                      <a:pt x="4350449" y="1129665"/>
                    </a:cubicBezTo>
                    <a:cubicBezTo>
                      <a:pt x="4351496" y="1127951"/>
                      <a:pt x="4354640" y="1127665"/>
                      <a:pt x="4356164" y="1126046"/>
                    </a:cubicBezTo>
                    <a:cubicBezTo>
                      <a:pt x="4361021" y="1121093"/>
                      <a:pt x="4367308" y="1116521"/>
                      <a:pt x="4369880" y="1110520"/>
                    </a:cubicBezTo>
                    <a:cubicBezTo>
                      <a:pt x="4377309" y="1092994"/>
                      <a:pt x="4383119" y="1074896"/>
                      <a:pt x="4389787" y="1057085"/>
                    </a:cubicBezTo>
                    <a:cubicBezTo>
                      <a:pt x="4391216" y="1053275"/>
                      <a:pt x="4392549" y="1048417"/>
                      <a:pt x="4395502" y="1046226"/>
                    </a:cubicBezTo>
                    <a:cubicBezTo>
                      <a:pt x="4412552" y="1033653"/>
                      <a:pt x="4429888" y="1021556"/>
                      <a:pt x="4447413" y="1009650"/>
                    </a:cubicBezTo>
                    <a:cubicBezTo>
                      <a:pt x="4454462" y="1004887"/>
                      <a:pt x="4460367" y="1007555"/>
                      <a:pt x="4466654" y="1013079"/>
                    </a:cubicBezTo>
                    <a:cubicBezTo>
                      <a:pt x="4472750" y="1018318"/>
                      <a:pt x="4480275" y="1023747"/>
                      <a:pt x="4487894" y="1025081"/>
                    </a:cubicBezTo>
                    <a:cubicBezTo>
                      <a:pt x="4503135" y="1027652"/>
                      <a:pt x="4518946" y="1028224"/>
                      <a:pt x="4534472" y="1028224"/>
                    </a:cubicBezTo>
                    <a:cubicBezTo>
                      <a:pt x="4540282" y="1028224"/>
                      <a:pt x="4546473" y="1024795"/>
                      <a:pt x="4551903" y="1022033"/>
                    </a:cubicBezTo>
                    <a:cubicBezTo>
                      <a:pt x="4562189" y="1016794"/>
                      <a:pt x="4571714" y="1009745"/>
                      <a:pt x="4582382" y="1005364"/>
                    </a:cubicBezTo>
                    <a:cubicBezTo>
                      <a:pt x="4594765" y="1000316"/>
                      <a:pt x="4602194" y="992219"/>
                      <a:pt x="4605909" y="979551"/>
                    </a:cubicBezTo>
                    <a:cubicBezTo>
                      <a:pt x="4611434" y="960692"/>
                      <a:pt x="4624579" y="947547"/>
                      <a:pt x="4640104" y="936879"/>
                    </a:cubicBezTo>
                    <a:cubicBezTo>
                      <a:pt x="4659821" y="923258"/>
                      <a:pt x="4683348" y="923925"/>
                      <a:pt x="4705731" y="920591"/>
                    </a:cubicBezTo>
                    <a:cubicBezTo>
                      <a:pt x="4714304" y="919353"/>
                      <a:pt x="4723162" y="918305"/>
                      <a:pt x="4730973" y="915162"/>
                    </a:cubicBezTo>
                    <a:cubicBezTo>
                      <a:pt x="4760595" y="903351"/>
                      <a:pt x="4790218" y="892112"/>
                      <a:pt x="4822794" y="892397"/>
                    </a:cubicBezTo>
                    <a:cubicBezTo>
                      <a:pt x="4825460" y="892397"/>
                      <a:pt x="4828128" y="892112"/>
                      <a:pt x="4830794" y="891635"/>
                    </a:cubicBezTo>
                    <a:cubicBezTo>
                      <a:pt x="4853940" y="887730"/>
                      <a:pt x="4877848" y="886206"/>
                      <a:pt x="4894421" y="865442"/>
                    </a:cubicBezTo>
                    <a:cubicBezTo>
                      <a:pt x="4897469" y="861632"/>
                      <a:pt x="4904422" y="860489"/>
                      <a:pt x="4909756" y="858964"/>
                    </a:cubicBezTo>
                    <a:cubicBezTo>
                      <a:pt x="4918996" y="856488"/>
                      <a:pt x="4925188" y="851440"/>
                      <a:pt x="4928521" y="842391"/>
                    </a:cubicBezTo>
                    <a:cubicBezTo>
                      <a:pt x="4934141" y="826770"/>
                      <a:pt x="4940808" y="811435"/>
                      <a:pt x="4945857" y="795623"/>
                    </a:cubicBezTo>
                    <a:cubicBezTo>
                      <a:pt x="4949381" y="784765"/>
                      <a:pt x="4955953" y="778764"/>
                      <a:pt x="4966145" y="774287"/>
                    </a:cubicBezTo>
                    <a:cubicBezTo>
                      <a:pt x="4971860" y="771811"/>
                      <a:pt x="4976813" y="766382"/>
                      <a:pt x="4980909" y="761333"/>
                    </a:cubicBezTo>
                    <a:cubicBezTo>
                      <a:pt x="4985862" y="755237"/>
                      <a:pt x="4988433" y="747141"/>
                      <a:pt x="4993862" y="741712"/>
                    </a:cubicBezTo>
                    <a:cubicBezTo>
                      <a:pt x="5007102" y="728186"/>
                      <a:pt x="5011198" y="713232"/>
                      <a:pt x="5006816" y="694754"/>
                    </a:cubicBezTo>
                    <a:cubicBezTo>
                      <a:pt x="5002911" y="678371"/>
                      <a:pt x="5013198" y="656463"/>
                      <a:pt x="5026724" y="653129"/>
                    </a:cubicBezTo>
                    <a:cubicBezTo>
                      <a:pt x="5041678" y="649414"/>
                      <a:pt x="5051965" y="640271"/>
                      <a:pt x="5062538" y="630079"/>
                    </a:cubicBezTo>
                    <a:cubicBezTo>
                      <a:pt x="5068443" y="624364"/>
                      <a:pt x="5076730" y="619411"/>
                      <a:pt x="5084731" y="617982"/>
                    </a:cubicBezTo>
                    <a:cubicBezTo>
                      <a:pt x="5115116" y="612458"/>
                      <a:pt x="5143786" y="619220"/>
                      <a:pt x="5172647" y="630174"/>
                    </a:cubicBezTo>
                    <a:cubicBezTo>
                      <a:pt x="5191506" y="637318"/>
                      <a:pt x="5212461" y="639223"/>
                      <a:pt x="5232654" y="642080"/>
                    </a:cubicBezTo>
                    <a:cubicBezTo>
                      <a:pt x="5238941" y="642937"/>
                      <a:pt x="5246942" y="641033"/>
                      <a:pt x="5252371" y="637508"/>
                    </a:cubicBezTo>
                    <a:cubicBezTo>
                      <a:pt x="5271421" y="625316"/>
                      <a:pt x="5290376" y="612743"/>
                      <a:pt x="5308092" y="598646"/>
                    </a:cubicBezTo>
                    <a:cubicBezTo>
                      <a:pt x="5324571" y="585407"/>
                      <a:pt x="5343144" y="579882"/>
                      <a:pt x="5363147" y="581311"/>
                    </a:cubicBezTo>
                    <a:cubicBezTo>
                      <a:pt x="5377720" y="582359"/>
                      <a:pt x="5390864" y="579977"/>
                      <a:pt x="5404580" y="576358"/>
                    </a:cubicBezTo>
                    <a:cubicBezTo>
                      <a:pt x="5416010" y="573310"/>
                      <a:pt x="5428583" y="571214"/>
                      <a:pt x="5440203" y="572548"/>
                    </a:cubicBezTo>
                    <a:cubicBezTo>
                      <a:pt x="5456491" y="574453"/>
                      <a:pt x="5469922" y="571691"/>
                      <a:pt x="5482971" y="561880"/>
                    </a:cubicBezTo>
                    <a:cubicBezTo>
                      <a:pt x="5489924" y="556641"/>
                      <a:pt x="5498878" y="553879"/>
                      <a:pt x="5507165" y="550259"/>
                    </a:cubicBezTo>
                    <a:cubicBezTo>
                      <a:pt x="5519928" y="544640"/>
                      <a:pt x="5533168" y="539877"/>
                      <a:pt x="5545645" y="533591"/>
                    </a:cubicBezTo>
                    <a:cubicBezTo>
                      <a:pt x="5559076" y="526923"/>
                      <a:pt x="5571363" y="517684"/>
                      <a:pt x="5585079" y="511969"/>
                    </a:cubicBezTo>
                    <a:cubicBezTo>
                      <a:pt x="5599843" y="505778"/>
                      <a:pt x="5609368" y="496348"/>
                      <a:pt x="5615368" y="481679"/>
                    </a:cubicBezTo>
                    <a:cubicBezTo>
                      <a:pt x="5619179" y="472440"/>
                      <a:pt x="5624417" y="462629"/>
                      <a:pt x="5631656" y="456152"/>
                    </a:cubicBezTo>
                    <a:cubicBezTo>
                      <a:pt x="5646611" y="442913"/>
                      <a:pt x="5664136" y="432625"/>
                      <a:pt x="5679377" y="419576"/>
                    </a:cubicBezTo>
                    <a:cubicBezTo>
                      <a:pt x="5700808" y="401288"/>
                      <a:pt x="5720620" y="381857"/>
                      <a:pt x="5722525" y="350615"/>
                    </a:cubicBezTo>
                    <a:cubicBezTo>
                      <a:pt x="5723572" y="333375"/>
                      <a:pt x="5732716" y="326041"/>
                      <a:pt x="5749576" y="321945"/>
                    </a:cubicBezTo>
                    <a:cubicBezTo>
                      <a:pt x="5755195" y="320612"/>
                      <a:pt x="5763197" y="318040"/>
                      <a:pt x="5764911" y="313849"/>
                    </a:cubicBezTo>
                    <a:cubicBezTo>
                      <a:pt x="5770054" y="301371"/>
                      <a:pt x="5780722" y="298895"/>
                      <a:pt x="5791009" y="293942"/>
                    </a:cubicBezTo>
                    <a:cubicBezTo>
                      <a:pt x="5797201" y="290989"/>
                      <a:pt x="5804821" y="285179"/>
                      <a:pt x="5806440" y="279178"/>
                    </a:cubicBezTo>
                    <a:cubicBezTo>
                      <a:pt x="5813107" y="254889"/>
                      <a:pt x="5831395" y="240602"/>
                      <a:pt x="5848636" y="224885"/>
                    </a:cubicBezTo>
                    <a:cubicBezTo>
                      <a:pt x="5853684" y="220218"/>
                      <a:pt x="5859113" y="214884"/>
                      <a:pt x="5861590" y="208788"/>
                    </a:cubicBezTo>
                    <a:cubicBezTo>
                      <a:pt x="5866829" y="195643"/>
                      <a:pt x="5874639" y="186118"/>
                      <a:pt x="5888355" y="181166"/>
                    </a:cubicBezTo>
                    <a:cubicBezTo>
                      <a:pt x="5892736" y="179642"/>
                      <a:pt x="5896737" y="176117"/>
                      <a:pt x="5900071" y="172784"/>
                    </a:cubicBezTo>
                    <a:cubicBezTo>
                      <a:pt x="5907215" y="165545"/>
                      <a:pt x="5913215" y="157067"/>
                      <a:pt x="5920740" y="150305"/>
                    </a:cubicBezTo>
                    <a:cubicBezTo>
                      <a:pt x="5939885" y="132874"/>
                      <a:pt x="5958840" y="115729"/>
                      <a:pt x="5969985" y="91345"/>
                    </a:cubicBezTo>
                    <a:cubicBezTo>
                      <a:pt x="5975413" y="79439"/>
                      <a:pt x="5981605" y="66485"/>
                      <a:pt x="5991130" y="58293"/>
                    </a:cubicBezTo>
                    <a:cubicBezTo>
                      <a:pt x="6003227" y="47911"/>
                      <a:pt x="6019133" y="42005"/>
                      <a:pt x="6033325" y="33909"/>
                    </a:cubicBezTo>
                    <a:cubicBezTo>
                      <a:pt x="6040469" y="29813"/>
                      <a:pt x="6047137" y="24860"/>
                      <a:pt x="6054376" y="20955"/>
                    </a:cubicBezTo>
                    <a:cubicBezTo>
                      <a:pt x="6067234" y="14097"/>
                      <a:pt x="6080379" y="7715"/>
                      <a:pt x="60955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75" name="Freeform: Shape 374">
                <a:extLst>
                  <a:ext uri="{FF2B5EF4-FFF2-40B4-BE49-F238E27FC236}">
                    <a16:creationId xmlns:a16="http://schemas.microsoft.com/office/drawing/2014/main" id="{B911230A-EF3B-4760-9087-E4FBE05BDC5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44" y="3296011"/>
                <a:ext cx="12191456" cy="2849975"/>
              </a:xfrm>
              <a:custGeom>
                <a:avLst/>
                <a:gdLst>
                  <a:gd name="connsiteX0" fmla="*/ 6095524 w 6095524"/>
                  <a:gd name="connsiteY0" fmla="*/ 0 h 1424940"/>
                  <a:gd name="connsiteX1" fmla="*/ 6095524 w 6095524"/>
                  <a:gd name="connsiteY1" fmla="*/ 17431 h 1424940"/>
                  <a:gd name="connsiteX2" fmla="*/ 6095524 w 6095524"/>
                  <a:gd name="connsiteY2" fmla="*/ 216290 h 1424940"/>
                  <a:gd name="connsiteX3" fmla="*/ 6079998 w 6095524"/>
                  <a:gd name="connsiteY3" fmla="*/ 230600 h 1424940"/>
                  <a:gd name="connsiteX4" fmla="*/ 6012751 w 6095524"/>
                  <a:gd name="connsiteY4" fmla="*/ 260699 h 1424940"/>
                  <a:gd name="connsiteX5" fmla="*/ 5992749 w 6095524"/>
                  <a:gd name="connsiteY5" fmla="*/ 268700 h 1424940"/>
                  <a:gd name="connsiteX6" fmla="*/ 5910358 w 6095524"/>
                  <a:gd name="connsiteY6" fmla="*/ 320231 h 1424940"/>
                  <a:gd name="connsiteX7" fmla="*/ 5835777 w 6095524"/>
                  <a:gd name="connsiteY7" fmla="*/ 383953 h 1424940"/>
                  <a:gd name="connsiteX8" fmla="*/ 5781008 w 6095524"/>
                  <a:gd name="connsiteY8" fmla="*/ 459581 h 1424940"/>
                  <a:gd name="connsiteX9" fmla="*/ 5765673 w 6095524"/>
                  <a:gd name="connsiteY9" fmla="*/ 477584 h 1424940"/>
                  <a:gd name="connsiteX10" fmla="*/ 5723763 w 6095524"/>
                  <a:gd name="connsiteY10" fmla="*/ 500158 h 1424940"/>
                  <a:gd name="connsiteX11" fmla="*/ 5686711 w 6095524"/>
                  <a:gd name="connsiteY11" fmla="*/ 517112 h 1424940"/>
                  <a:gd name="connsiteX12" fmla="*/ 5659850 w 6095524"/>
                  <a:gd name="connsiteY12" fmla="*/ 535877 h 1424940"/>
                  <a:gd name="connsiteX13" fmla="*/ 5637181 w 6095524"/>
                  <a:gd name="connsiteY13" fmla="*/ 553117 h 1424940"/>
                  <a:gd name="connsiteX14" fmla="*/ 5585841 w 6095524"/>
                  <a:gd name="connsiteY14" fmla="*/ 597694 h 1424940"/>
                  <a:gd name="connsiteX15" fmla="*/ 5528977 w 6095524"/>
                  <a:gd name="connsiteY15" fmla="*/ 635318 h 1424940"/>
                  <a:gd name="connsiteX16" fmla="*/ 5483256 w 6095524"/>
                  <a:gd name="connsiteY16" fmla="*/ 681419 h 1424940"/>
                  <a:gd name="connsiteX17" fmla="*/ 5464397 w 6095524"/>
                  <a:gd name="connsiteY17" fmla="*/ 706374 h 1424940"/>
                  <a:gd name="connsiteX18" fmla="*/ 5424773 w 6095524"/>
                  <a:gd name="connsiteY18" fmla="*/ 723424 h 1424940"/>
                  <a:gd name="connsiteX19" fmla="*/ 5381815 w 6095524"/>
                  <a:gd name="connsiteY19" fmla="*/ 750094 h 1424940"/>
                  <a:gd name="connsiteX20" fmla="*/ 5351335 w 6095524"/>
                  <a:gd name="connsiteY20" fmla="*/ 776573 h 1424940"/>
                  <a:gd name="connsiteX21" fmla="*/ 5327809 w 6095524"/>
                  <a:gd name="connsiteY21" fmla="*/ 794290 h 1424940"/>
                  <a:gd name="connsiteX22" fmla="*/ 5294566 w 6095524"/>
                  <a:gd name="connsiteY22" fmla="*/ 812102 h 1424940"/>
                  <a:gd name="connsiteX23" fmla="*/ 5261229 w 6095524"/>
                  <a:gd name="connsiteY23" fmla="*/ 835438 h 1424940"/>
                  <a:gd name="connsiteX24" fmla="*/ 5245037 w 6095524"/>
                  <a:gd name="connsiteY24" fmla="*/ 849821 h 1424940"/>
                  <a:gd name="connsiteX25" fmla="*/ 5213699 w 6095524"/>
                  <a:gd name="connsiteY25" fmla="*/ 873728 h 1424940"/>
                  <a:gd name="connsiteX26" fmla="*/ 5181409 w 6095524"/>
                  <a:gd name="connsiteY26" fmla="*/ 896017 h 1424940"/>
                  <a:gd name="connsiteX27" fmla="*/ 5120735 w 6095524"/>
                  <a:gd name="connsiteY27" fmla="*/ 921544 h 1424940"/>
                  <a:gd name="connsiteX28" fmla="*/ 5065490 w 6095524"/>
                  <a:gd name="connsiteY28" fmla="*/ 959072 h 1424940"/>
                  <a:gd name="connsiteX29" fmla="*/ 5021675 w 6095524"/>
                  <a:gd name="connsiteY29" fmla="*/ 986504 h 1424940"/>
                  <a:gd name="connsiteX30" fmla="*/ 4996148 w 6095524"/>
                  <a:gd name="connsiteY30" fmla="*/ 1004507 h 1424940"/>
                  <a:gd name="connsiteX31" fmla="*/ 4949285 w 6095524"/>
                  <a:gd name="connsiteY31" fmla="*/ 1044702 h 1424940"/>
                  <a:gd name="connsiteX32" fmla="*/ 4876609 w 6095524"/>
                  <a:gd name="connsiteY32" fmla="*/ 1086993 h 1424940"/>
                  <a:gd name="connsiteX33" fmla="*/ 4832699 w 6095524"/>
                  <a:gd name="connsiteY33" fmla="*/ 1109853 h 1424940"/>
                  <a:gd name="connsiteX34" fmla="*/ 4738211 w 6095524"/>
                  <a:gd name="connsiteY34" fmla="*/ 1144334 h 1424940"/>
                  <a:gd name="connsiteX35" fmla="*/ 4707731 w 6095524"/>
                  <a:gd name="connsiteY35" fmla="*/ 1156621 h 1424940"/>
                  <a:gd name="connsiteX36" fmla="*/ 4672870 w 6095524"/>
                  <a:gd name="connsiteY36" fmla="*/ 1164717 h 1424940"/>
                  <a:gd name="connsiteX37" fmla="*/ 4616863 w 6095524"/>
                  <a:gd name="connsiteY37" fmla="*/ 1183862 h 1424940"/>
                  <a:gd name="connsiteX38" fmla="*/ 4507516 w 6095524"/>
                  <a:gd name="connsiteY38" fmla="*/ 1216819 h 1424940"/>
                  <a:gd name="connsiteX39" fmla="*/ 4483513 w 6095524"/>
                  <a:gd name="connsiteY39" fmla="*/ 1221867 h 1424940"/>
                  <a:gd name="connsiteX40" fmla="*/ 4422362 w 6095524"/>
                  <a:gd name="connsiteY40" fmla="*/ 1243108 h 1424940"/>
                  <a:gd name="connsiteX41" fmla="*/ 4385691 w 6095524"/>
                  <a:gd name="connsiteY41" fmla="*/ 1257395 h 1424940"/>
                  <a:gd name="connsiteX42" fmla="*/ 4355306 w 6095524"/>
                  <a:gd name="connsiteY42" fmla="*/ 1265587 h 1424940"/>
                  <a:gd name="connsiteX43" fmla="*/ 4328446 w 6095524"/>
                  <a:gd name="connsiteY43" fmla="*/ 1269397 h 1424940"/>
                  <a:gd name="connsiteX44" fmla="*/ 4257770 w 6095524"/>
                  <a:gd name="connsiteY44" fmla="*/ 1288256 h 1424940"/>
                  <a:gd name="connsiteX45" fmla="*/ 4229576 w 6095524"/>
                  <a:gd name="connsiteY45" fmla="*/ 1295686 h 1424940"/>
                  <a:gd name="connsiteX46" fmla="*/ 4156424 w 6095524"/>
                  <a:gd name="connsiteY46" fmla="*/ 1321213 h 1424940"/>
                  <a:gd name="connsiteX47" fmla="*/ 4094416 w 6095524"/>
                  <a:gd name="connsiteY47" fmla="*/ 1338072 h 1424940"/>
                  <a:gd name="connsiteX48" fmla="*/ 4068509 w 6095524"/>
                  <a:gd name="connsiteY48" fmla="*/ 1346168 h 1424940"/>
                  <a:gd name="connsiteX49" fmla="*/ 4009263 w 6095524"/>
                  <a:gd name="connsiteY49" fmla="*/ 1359694 h 1424940"/>
                  <a:gd name="connsiteX50" fmla="*/ 3975735 w 6095524"/>
                  <a:gd name="connsiteY50" fmla="*/ 1369219 h 1424940"/>
                  <a:gd name="connsiteX51" fmla="*/ 3893915 w 6095524"/>
                  <a:gd name="connsiteY51" fmla="*/ 1379982 h 1424940"/>
                  <a:gd name="connsiteX52" fmla="*/ 3809428 w 6095524"/>
                  <a:gd name="connsiteY52" fmla="*/ 1390364 h 1424940"/>
                  <a:gd name="connsiteX53" fmla="*/ 3763042 w 6095524"/>
                  <a:gd name="connsiteY53" fmla="*/ 1393793 h 1424940"/>
                  <a:gd name="connsiteX54" fmla="*/ 3722561 w 6095524"/>
                  <a:gd name="connsiteY54" fmla="*/ 1399223 h 1424940"/>
                  <a:gd name="connsiteX55" fmla="*/ 3687318 w 6095524"/>
                  <a:gd name="connsiteY55" fmla="*/ 1402652 h 1424940"/>
                  <a:gd name="connsiteX56" fmla="*/ 3631216 w 6095524"/>
                  <a:gd name="connsiteY56" fmla="*/ 1409605 h 1424940"/>
                  <a:gd name="connsiteX57" fmla="*/ 3607880 w 6095524"/>
                  <a:gd name="connsiteY57" fmla="*/ 1411415 h 1424940"/>
                  <a:gd name="connsiteX58" fmla="*/ 3552825 w 6095524"/>
                  <a:gd name="connsiteY58" fmla="*/ 1411319 h 1424940"/>
                  <a:gd name="connsiteX59" fmla="*/ 3533680 w 6095524"/>
                  <a:gd name="connsiteY59" fmla="*/ 1410367 h 1424940"/>
                  <a:gd name="connsiteX60" fmla="*/ 3496818 w 6095524"/>
                  <a:gd name="connsiteY60" fmla="*/ 1398556 h 1424940"/>
                  <a:gd name="connsiteX61" fmla="*/ 3492437 w 6095524"/>
                  <a:gd name="connsiteY61" fmla="*/ 1397699 h 1424940"/>
                  <a:gd name="connsiteX62" fmla="*/ 3468243 w 6095524"/>
                  <a:gd name="connsiteY62" fmla="*/ 1393031 h 1424940"/>
                  <a:gd name="connsiteX63" fmla="*/ 3455003 w 6095524"/>
                  <a:gd name="connsiteY63" fmla="*/ 1391507 h 1424940"/>
                  <a:gd name="connsiteX64" fmla="*/ 3404711 w 6095524"/>
                  <a:gd name="connsiteY64" fmla="*/ 1381792 h 1424940"/>
                  <a:gd name="connsiteX65" fmla="*/ 3375756 w 6095524"/>
                  <a:gd name="connsiteY65" fmla="*/ 1377220 h 1424940"/>
                  <a:gd name="connsiteX66" fmla="*/ 3352324 w 6095524"/>
                  <a:gd name="connsiteY66" fmla="*/ 1377887 h 1424940"/>
                  <a:gd name="connsiteX67" fmla="*/ 3311176 w 6095524"/>
                  <a:gd name="connsiteY67" fmla="*/ 1378744 h 1424940"/>
                  <a:gd name="connsiteX68" fmla="*/ 3298031 w 6095524"/>
                  <a:gd name="connsiteY68" fmla="*/ 1380935 h 1424940"/>
                  <a:gd name="connsiteX69" fmla="*/ 3238595 w 6095524"/>
                  <a:gd name="connsiteY69" fmla="*/ 1374648 h 1424940"/>
                  <a:gd name="connsiteX70" fmla="*/ 3204686 w 6095524"/>
                  <a:gd name="connsiteY70" fmla="*/ 1374172 h 1424940"/>
                  <a:gd name="connsiteX71" fmla="*/ 3166491 w 6095524"/>
                  <a:gd name="connsiteY71" fmla="*/ 1366361 h 1424940"/>
                  <a:gd name="connsiteX72" fmla="*/ 3155347 w 6095524"/>
                  <a:gd name="connsiteY72" fmla="*/ 1366742 h 1424940"/>
                  <a:gd name="connsiteX73" fmla="*/ 3142869 w 6095524"/>
                  <a:gd name="connsiteY73" fmla="*/ 1367409 h 1424940"/>
                  <a:gd name="connsiteX74" fmla="*/ 3104578 w 6095524"/>
                  <a:gd name="connsiteY74" fmla="*/ 1367981 h 1424940"/>
                  <a:gd name="connsiteX75" fmla="*/ 3081337 w 6095524"/>
                  <a:gd name="connsiteY75" fmla="*/ 1370838 h 1424940"/>
                  <a:gd name="connsiteX76" fmla="*/ 3037047 w 6095524"/>
                  <a:gd name="connsiteY76" fmla="*/ 1369124 h 1424940"/>
                  <a:gd name="connsiteX77" fmla="*/ 3020663 w 6095524"/>
                  <a:gd name="connsiteY77" fmla="*/ 1371600 h 1424940"/>
                  <a:gd name="connsiteX78" fmla="*/ 2979230 w 6095524"/>
                  <a:gd name="connsiteY78" fmla="*/ 1371886 h 1424940"/>
                  <a:gd name="connsiteX79" fmla="*/ 2942082 w 6095524"/>
                  <a:gd name="connsiteY79" fmla="*/ 1370457 h 1424940"/>
                  <a:gd name="connsiteX80" fmla="*/ 2906268 w 6095524"/>
                  <a:gd name="connsiteY80" fmla="*/ 1371219 h 1424940"/>
                  <a:gd name="connsiteX81" fmla="*/ 2880646 w 6095524"/>
                  <a:gd name="connsiteY81" fmla="*/ 1374362 h 1424940"/>
                  <a:gd name="connsiteX82" fmla="*/ 2852833 w 6095524"/>
                  <a:gd name="connsiteY82" fmla="*/ 1376267 h 1424940"/>
                  <a:gd name="connsiteX83" fmla="*/ 2776157 w 6095524"/>
                  <a:gd name="connsiteY83" fmla="*/ 1387602 h 1424940"/>
                  <a:gd name="connsiteX84" fmla="*/ 2761965 w 6095524"/>
                  <a:gd name="connsiteY84" fmla="*/ 1384840 h 1424940"/>
                  <a:gd name="connsiteX85" fmla="*/ 2681383 w 6095524"/>
                  <a:gd name="connsiteY85" fmla="*/ 1382268 h 1424940"/>
                  <a:gd name="connsiteX86" fmla="*/ 2663857 w 6095524"/>
                  <a:gd name="connsiteY86" fmla="*/ 1382459 h 1424940"/>
                  <a:gd name="connsiteX87" fmla="*/ 2616803 w 6095524"/>
                  <a:gd name="connsiteY87" fmla="*/ 1371219 h 1424940"/>
                  <a:gd name="connsiteX88" fmla="*/ 2544223 w 6095524"/>
                  <a:gd name="connsiteY88" fmla="*/ 1389031 h 1424940"/>
                  <a:gd name="connsiteX89" fmla="*/ 2476309 w 6095524"/>
                  <a:gd name="connsiteY89" fmla="*/ 1411319 h 1424940"/>
                  <a:gd name="connsiteX90" fmla="*/ 2467737 w 6095524"/>
                  <a:gd name="connsiteY90" fmla="*/ 1414177 h 1424940"/>
                  <a:gd name="connsiteX91" fmla="*/ 2443353 w 6095524"/>
                  <a:gd name="connsiteY91" fmla="*/ 1419035 h 1424940"/>
                  <a:gd name="connsiteX92" fmla="*/ 2413159 w 6095524"/>
                  <a:gd name="connsiteY92" fmla="*/ 1420749 h 1424940"/>
                  <a:gd name="connsiteX93" fmla="*/ 2374868 w 6095524"/>
                  <a:gd name="connsiteY93" fmla="*/ 1424940 h 1424940"/>
                  <a:gd name="connsiteX94" fmla="*/ 2344198 w 6095524"/>
                  <a:gd name="connsiteY94" fmla="*/ 1419701 h 1424940"/>
                  <a:gd name="connsiteX95" fmla="*/ 2301335 w 6095524"/>
                  <a:gd name="connsiteY95" fmla="*/ 1411891 h 1424940"/>
                  <a:gd name="connsiteX96" fmla="*/ 2260949 w 6095524"/>
                  <a:gd name="connsiteY96" fmla="*/ 1404461 h 1424940"/>
                  <a:gd name="connsiteX97" fmla="*/ 2248186 w 6095524"/>
                  <a:gd name="connsiteY97" fmla="*/ 1413224 h 1424940"/>
                  <a:gd name="connsiteX98" fmla="*/ 2228469 w 6095524"/>
                  <a:gd name="connsiteY98" fmla="*/ 1420844 h 1424940"/>
                  <a:gd name="connsiteX99" fmla="*/ 2206562 w 6095524"/>
                  <a:gd name="connsiteY99" fmla="*/ 1411700 h 1424940"/>
                  <a:gd name="connsiteX100" fmla="*/ 2155317 w 6095524"/>
                  <a:gd name="connsiteY100" fmla="*/ 1392746 h 1424940"/>
                  <a:gd name="connsiteX101" fmla="*/ 2122932 w 6095524"/>
                  <a:gd name="connsiteY101" fmla="*/ 1391888 h 1424940"/>
                  <a:gd name="connsiteX102" fmla="*/ 2052542 w 6095524"/>
                  <a:gd name="connsiteY102" fmla="*/ 1383792 h 1424940"/>
                  <a:gd name="connsiteX103" fmla="*/ 2006537 w 6095524"/>
                  <a:gd name="connsiteY103" fmla="*/ 1372267 h 1424940"/>
                  <a:gd name="connsiteX104" fmla="*/ 1973486 w 6095524"/>
                  <a:gd name="connsiteY104" fmla="*/ 1359218 h 1424940"/>
                  <a:gd name="connsiteX105" fmla="*/ 1926146 w 6095524"/>
                  <a:gd name="connsiteY105" fmla="*/ 1342168 h 1424940"/>
                  <a:gd name="connsiteX106" fmla="*/ 1878616 w 6095524"/>
                  <a:gd name="connsiteY106" fmla="*/ 1333310 h 1424940"/>
                  <a:gd name="connsiteX107" fmla="*/ 1844231 w 6095524"/>
                  <a:gd name="connsiteY107" fmla="*/ 1322165 h 1424940"/>
                  <a:gd name="connsiteX108" fmla="*/ 1802225 w 6095524"/>
                  <a:gd name="connsiteY108" fmla="*/ 1314545 h 1424940"/>
                  <a:gd name="connsiteX109" fmla="*/ 1766983 w 6095524"/>
                  <a:gd name="connsiteY109" fmla="*/ 1314260 h 1424940"/>
                  <a:gd name="connsiteX110" fmla="*/ 1711738 w 6095524"/>
                  <a:gd name="connsiteY110" fmla="*/ 1315593 h 1424940"/>
                  <a:gd name="connsiteX111" fmla="*/ 1644111 w 6095524"/>
                  <a:gd name="connsiteY111" fmla="*/ 1292543 h 1424940"/>
                  <a:gd name="connsiteX112" fmla="*/ 1616774 w 6095524"/>
                  <a:gd name="connsiteY112" fmla="*/ 1287399 h 1424940"/>
                  <a:gd name="connsiteX113" fmla="*/ 1591056 w 6095524"/>
                  <a:gd name="connsiteY113" fmla="*/ 1285018 h 1424940"/>
                  <a:gd name="connsiteX114" fmla="*/ 1536478 w 6095524"/>
                  <a:gd name="connsiteY114" fmla="*/ 1269683 h 1424940"/>
                  <a:gd name="connsiteX115" fmla="*/ 1514285 w 6095524"/>
                  <a:gd name="connsiteY115" fmla="*/ 1264634 h 1424940"/>
                  <a:gd name="connsiteX116" fmla="*/ 1483233 w 6095524"/>
                  <a:gd name="connsiteY116" fmla="*/ 1264730 h 1424940"/>
                  <a:gd name="connsiteX117" fmla="*/ 1426750 w 6095524"/>
                  <a:gd name="connsiteY117" fmla="*/ 1257681 h 1424940"/>
                  <a:gd name="connsiteX118" fmla="*/ 1370362 w 6095524"/>
                  <a:gd name="connsiteY118" fmla="*/ 1237107 h 1424940"/>
                  <a:gd name="connsiteX119" fmla="*/ 1346454 w 6095524"/>
                  <a:gd name="connsiteY119" fmla="*/ 1239107 h 1424940"/>
                  <a:gd name="connsiteX120" fmla="*/ 1337882 w 6095524"/>
                  <a:gd name="connsiteY120" fmla="*/ 1238631 h 1424940"/>
                  <a:gd name="connsiteX121" fmla="*/ 1260825 w 6095524"/>
                  <a:gd name="connsiteY121" fmla="*/ 1227296 h 1424940"/>
                  <a:gd name="connsiteX122" fmla="*/ 1253109 w 6095524"/>
                  <a:gd name="connsiteY122" fmla="*/ 1226058 h 1424940"/>
                  <a:gd name="connsiteX123" fmla="*/ 1216915 w 6095524"/>
                  <a:gd name="connsiteY123" fmla="*/ 1215962 h 1424940"/>
                  <a:gd name="connsiteX124" fmla="*/ 1125664 w 6095524"/>
                  <a:gd name="connsiteY124" fmla="*/ 1209675 h 1424940"/>
                  <a:gd name="connsiteX125" fmla="*/ 1120045 w 6095524"/>
                  <a:gd name="connsiteY125" fmla="*/ 1208913 h 1424940"/>
                  <a:gd name="connsiteX126" fmla="*/ 1089469 w 6095524"/>
                  <a:gd name="connsiteY126" fmla="*/ 1213961 h 1424940"/>
                  <a:gd name="connsiteX127" fmla="*/ 1074325 w 6095524"/>
                  <a:gd name="connsiteY127" fmla="*/ 1221105 h 1424940"/>
                  <a:gd name="connsiteX128" fmla="*/ 1050703 w 6095524"/>
                  <a:gd name="connsiteY128" fmla="*/ 1228535 h 1424940"/>
                  <a:gd name="connsiteX129" fmla="*/ 1026700 w 6095524"/>
                  <a:gd name="connsiteY129" fmla="*/ 1231297 h 1424940"/>
                  <a:gd name="connsiteX130" fmla="*/ 986409 w 6095524"/>
                  <a:gd name="connsiteY130" fmla="*/ 1220057 h 1424940"/>
                  <a:gd name="connsiteX131" fmla="*/ 971741 w 6095524"/>
                  <a:gd name="connsiteY131" fmla="*/ 1218914 h 1424940"/>
                  <a:gd name="connsiteX132" fmla="*/ 939070 w 6095524"/>
                  <a:gd name="connsiteY132" fmla="*/ 1213485 h 1424940"/>
                  <a:gd name="connsiteX133" fmla="*/ 910495 w 6095524"/>
                  <a:gd name="connsiteY133" fmla="*/ 1213866 h 1424940"/>
                  <a:gd name="connsiteX134" fmla="*/ 887540 w 6095524"/>
                  <a:gd name="connsiteY134" fmla="*/ 1222534 h 1424940"/>
                  <a:gd name="connsiteX135" fmla="*/ 854202 w 6095524"/>
                  <a:gd name="connsiteY135" fmla="*/ 1224248 h 1424940"/>
                  <a:gd name="connsiteX136" fmla="*/ 832675 w 6095524"/>
                  <a:gd name="connsiteY136" fmla="*/ 1217962 h 1424940"/>
                  <a:gd name="connsiteX137" fmla="*/ 828294 w 6095524"/>
                  <a:gd name="connsiteY137" fmla="*/ 1217105 h 1424940"/>
                  <a:gd name="connsiteX138" fmla="*/ 772001 w 6095524"/>
                  <a:gd name="connsiteY138" fmla="*/ 1216723 h 1424940"/>
                  <a:gd name="connsiteX139" fmla="*/ 701707 w 6095524"/>
                  <a:gd name="connsiteY139" fmla="*/ 1235678 h 1424940"/>
                  <a:gd name="connsiteX140" fmla="*/ 690086 w 6095524"/>
                  <a:gd name="connsiteY140" fmla="*/ 1239679 h 1424940"/>
                  <a:gd name="connsiteX141" fmla="*/ 633412 w 6095524"/>
                  <a:gd name="connsiteY141" fmla="*/ 1246632 h 1424940"/>
                  <a:gd name="connsiteX142" fmla="*/ 603028 w 6095524"/>
                  <a:gd name="connsiteY142" fmla="*/ 1253681 h 1424940"/>
                  <a:gd name="connsiteX143" fmla="*/ 581120 w 6095524"/>
                  <a:gd name="connsiteY143" fmla="*/ 1254062 h 1424940"/>
                  <a:gd name="connsiteX144" fmla="*/ 554642 w 6095524"/>
                  <a:gd name="connsiteY144" fmla="*/ 1266539 h 1424940"/>
                  <a:gd name="connsiteX145" fmla="*/ 545973 w 6095524"/>
                  <a:gd name="connsiteY145" fmla="*/ 1271969 h 1424940"/>
                  <a:gd name="connsiteX146" fmla="*/ 535591 w 6095524"/>
                  <a:gd name="connsiteY146" fmla="*/ 1275207 h 1424940"/>
                  <a:gd name="connsiteX147" fmla="*/ 488538 w 6095524"/>
                  <a:gd name="connsiteY147" fmla="*/ 1285494 h 1424940"/>
                  <a:gd name="connsiteX148" fmla="*/ 480155 w 6095524"/>
                  <a:gd name="connsiteY148" fmla="*/ 1291304 h 1424940"/>
                  <a:gd name="connsiteX149" fmla="*/ 474535 w 6095524"/>
                  <a:gd name="connsiteY149" fmla="*/ 1294924 h 1424940"/>
                  <a:gd name="connsiteX150" fmla="*/ 428816 w 6095524"/>
                  <a:gd name="connsiteY150" fmla="*/ 1301020 h 1424940"/>
                  <a:gd name="connsiteX151" fmla="*/ 400241 w 6095524"/>
                  <a:gd name="connsiteY151" fmla="*/ 1318260 h 1424940"/>
                  <a:gd name="connsiteX152" fmla="*/ 392431 w 6095524"/>
                  <a:gd name="connsiteY152" fmla="*/ 1325594 h 1424940"/>
                  <a:gd name="connsiteX153" fmla="*/ 365093 w 6095524"/>
                  <a:gd name="connsiteY153" fmla="*/ 1336643 h 1424940"/>
                  <a:gd name="connsiteX154" fmla="*/ 273177 w 6095524"/>
                  <a:gd name="connsiteY154" fmla="*/ 1357884 h 1424940"/>
                  <a:gd name="connsiteX155" fmla="*/ 246888 w 6095524"/>
                  <a:gd name="connsiteY155" fmla="*/ 1350359 h 1424940"/>
                  <a:gd name="connsiteX156" fmla="*/ 196977 w 6095524"/>
                  <a:gd name="connsiteY156" fmla="*/ 1370552 h 1424940"/>
                  <a:gd name="connsiteX157" fmla="*/ 153352 w 6095524"/>
                  <a:gd name="connsiteY157" fmla="*/ 1381982 h 1424940"/>
                  <a:gd name="connsiteX158" fmla="*/ 137160 w 6095524"/>
                  <a:gd name="connsiteY158" fmla="*/ 1384745 h 1424940"/>
                  <a:gd name="connsiteX159" fmla="*/ 85917 w 6095524"/>
                  <a:gd name="connsiteY159" fmla="*/ 1389793 h 1424940"/>
                  <a:gd name="connsiteX160" fmla="*/ 59532 w 6095524"/>
                  <a:gd name="connsiteY160" fmla="*/ 1401223 h 1424940"/>
                  <a:gd name="connsiteX161" fmla="*/ 30325 w 6095524"/>
                  <a:gd name="connsiteY161" fmla="*/ 1409974 h 1424940"/>
                  <a:gd name="connsiteX162" fmla="*/ 0 w 6095524"/>
                  <a:gd name="connsiteY162" fmla="*/ 1412360 h 1424940"/>
                  <a:gd name="connsiteX163" fmla="*/ 0 w 6095524"/>
                  <a:gd name="connsiteY163" fmla="*/ 1058622 h 1424940"/>
                  <a:gd name="connsiteX164" fmla="*/ 17145 w 6095524"/>
                  <a:gd name="connsiteY164" fmla="*/ 1060228 h 1424940"/>
                  <a:gd name="connsiteX165" fmla="*/ 44672 w 6095524"/>
                  <a:gd name="connsiteY165" fmla="*/ 1066324 h 1424940"/>
                  <a:gd name="connsiteX166" fmla="*/ 84677 w 6095524"/>
                  <a:gd name="connsiteY166" fmla="*/ 1076230 h 1424940"/>
                  <a:gd name="connsiteX167" fmla="*/ 132017 w 6095524"/>
                  <a:gd name="connsiteY167" fmla="*/ 1064990 h 1424940"/>
                  <a:gd name="connsiteX168" fmla="*/ 136779 w 6095524"/>
                  <a:gd name="connsiteY168" fmla="*/ 1060323 h 1424940"/>
                  <a:gd name="connsiteX169" fmla="*/ 187547 w 6095524"/>
                  <a:gd name="connsiteY169" fmla="*/ 1049179 h 1424940"/>
                  <a:gd name="connsiteX170" fmla="*/ 270891 w 6095524"/>
                  <a:gd name="connsiteY170" fmla="*/ 1036415 h 1424940"/>
                  <a:gd name="connsiteX171" fmla="*/ 276320 w 6095524"/>
                  <a:gd name="connsiteY171" fmla="*/ 1035558 h 1424940"/>
                  <a:gd name="connsiteX172" fmla="*/ 323755 w 6095524"/>
                  <a:gd name="connsiteY172" fmla="*/ 1061561 h 1424940"/>
                  <a:gd name="connsiteX173" fmla="*/ 361855 w 6095524"/>
                  <a:gd name="connsiteY173" fmla="*/ 1057942 h 1424940"/>
                  <a:gd name="connsiteX174" fmla="*/ 379571 w 6095524"/>
                  <a:gd name="connsiteY174" fmla="*/ 1039939 h 1424940"/>
                  <a:gd name="connsiteX175" fmla="*/ 430530 w 6095524"/>
                  <a:gd name="connsiteY175" fmla="*/ 1025747 h 1424940"/>
                  <a:gd name="connsiteX176" fmla="*/ 493300 w 6095524"/>
                  <a:gd name="connsiteY176" fmla="*/ 1027176 h 1424940"/>
                  <a:gd name="connsiteX177" fmla="*/ 537782 w 6095524"/>
                  <a:gd name="connsiteY177" fmla="*/ 1025366 h 1424940"/>
                  <a:gd name="connsiteX178" fmla="*/ 562166 w 6095524"/>
                  <a:gd name="connsiteY178" fmla="*/ 1015746 h 1424940"/>
                  <a:gd name="connsiteX179" fmla="*/ 579596 w 6095524"/>
                  <a:gd name="connsiteY179" fmla="*/ 1016699 h 1424940"/>
                  <a:gd name="connsiteX180" fmla="*/ 612362 w 6095524"/>
                  <a:gd name="connsiteY180" fmla="*/ 1023557 h 1424940"/>
                  <a:gd name="connsiteX181" fmla="*/ 716090 w 6095524"/>
                  <a:gd name="connsiteY181" fmla="*/ 1031653 h 1424940"/>
                  <a:gd name="connsiteX182" fmla="*/ 758381 w 6095524"/>
                  <a:gd name="connsiteY182" fmla="*/ 1018985 h 1424940"/>
                  <a:gd name="connsiteX183" fmla="*/ 771049 w 6095524"/>
                  <a:gd name="connsiteY183" fmla="*/ 1018699 h 1424940"/>
                  <a:gd name="connsiteX184" fmla="*/ 799433 w 6095524"/>
                  <a:gd name="connsiteY184" fmla="*/ 1023652 h 1424940"/>
                  <a:gd name="connsiteX185" fmla="*/ 858012 w 6095524"/>
                  <a:gd name="connsiteY185" fmla="*/ 1020318 h 1424940"/>
                  <a:gd name="connsiteX186" fmla="*/ 879634 w 6095524"/>
                  <a:gd name="connsiteY186" fmla="*/ 1015270 h 1424940"/>
                  <a:gd name="connsiteX187" fmla="*/ 891635 w 6095524"/>
                  <a:gd name="connsiteY187" fmla="*/ 1012031 h 1424940"/>
                  <a:gd name="connsiteX188" fmla="*/ 953262 w 6095524"/>
                  <a:gd name="connsiteY188" fmla="*/ 1003078 h 1424940"/>
                  <a:gd name="connsiteX189" fmla="*/ 980694 w 6095524"/>
                  <a:gd name="connsiteY189" fmla="*/ 993458 h 1424940"/>
                  <a:gd name="connsiteX190" fmla="*/ 988124 w 6095524"/>
                  <a:gd name="connsiteY190" fmla="*/ 992029 h 1424940"/>
                  <a:gd name="connsiteX191" fmla="*/ 1028795 w 6095524"/>
                  <a:gd name="connsiteY191" fmla="*/ 996029 h 1424940"/>
                  <a:gd name="connsiteX192" fmla="*/ 1059275 w 6095524"/>
                  <a:gd name="connsiteY192" fmla="*/ 1011555 h 1424940"/>
                  <a:gd name="connsiteX193" fmla="*/ 1065181 w 6095524"/>
                  <a:gd name="connsiteY193" fmla="*/ 1016794 h 1424940"/>
                  <a:gd name="connsiteX194" fmla="*/ 1150144 w 6095524"/>
                  <a:gd name="connsiteY194" fmla="*/ 1014984 h 1424940"/>
                  <a:gd name="connsiteX195" fmla="*/ 1163193 w 6095524"/>
                  <a:gd name="connsiteY195" fmla="*/ 1012793 h 1424940"/>
                  <a:gd name="connsiteX196" fmla="*/ 1226249 w 6095524"/>
                  <a:gd name="connsiteY196" fmla="*/ 1021937 h 1424940"/>
                  <a:gd name="connsiteX197" fmla="*/ 1244632 w 6095524"/>
                  <a:gd name="connsiteY197" fmla="*/ 1023747 h 1424940"/>
                  <a:gd name="connsiteX198" fmla="*/ 1310545 w 6095524"/>
                  <a:gd name="connsiteY198" fmla="*/ 1031939 h 1424940"/>
                  <a:gd name="connsiteX199" fmla="*/ 1319879 w 6095524"/>
                  <a:gd name="connsiteY199" fmla="*/ 1024319 h 1424940"/>
                  <a:gd name="connsiteX200" fmla="*/ 1346740 w 6095524"/>
                  <a:gd name="connsiteY200" fmla="*/ 1005173 h 1424940"/>
                  <a:gd name="connsiteX201" fmla="*/ 1399699 w 6095524"/>
                  <a:gd name="connsiteY201" fmla="*/ 988219 h 1424940"/>
                  <a:gd name="connsiteX202" fmla="*/ 1414082 w 6095524"/>
                  <a:gd name="connsiteY202" fmla="*/ 989171 h 1424940"/>
                  <a:gd name="connsiteX203" fmla="*/ 1450467 w 6095524"/>
                  <a:gd name="connsiteY203" fmla="*/ 1017461 h 1424940"/>
                  <a:gd name="connsiteX204" fmla="*/ 1468184 w 6095524"/>
                  <a:gd name="connsiteY204" fmla="*/ 1028795 h 1424940"/>
                  <a:gd name="connsiteX205" fmla="*/ 1518476 w 6095524"/>
                  <a:gd name="connsiteY205" fmla="*/ 1049655 h 1424940"/>
                  <a:gd name="connsiteX206" fmla="*/ 1522667 w 6095524"/>
                  <a:gd name="connsiteY206" fmla="*/ 1053465 h 1424940"/>
                  <a:gd name="connsiteX207" fmla="*/ 1559814 w 6095524"/>
                  <a:gd name="connsiteY207" fmla="*/ 1098709 h 1424940"/>
                  <a:gd name="connsiteX208" fmla="*/ 1568196 w 6095524"/>
                  <a:gd name="connsiteY208" fmla="*/ 1106424 h 1424940"/>
                  <a:gd name="connsiteX209" fmla="*/ 1578293 w 6095524"/>
                  <a:gd name="connsiteY209" fmla="*/ 1118426 h 1424940"/>
                  <a:gd name="connsiteX210" fmla="*/ 1609820 w 6095524"/>
                  <a:gd name="connsiteY210" fmla="*/ 1141667 h 1424940"/>
                  <a:gd name="connsiteX211" fmla="*/ 1648873 w 6095524"/>
                  <a:gd name="connsiteY211" fmla="*/ 1149096 h 1424940"/>
                  <a:gd name="connsiteX212" fmla="*/ 1696022 w 6095524"/>
                  <a:gd name="connsiteY212" fmla="*/ 1160431 h 1424940"/>
                  <a:gd name="connsiteX213" fmla="*/ 1715739 w 6095524"/>
                  <a:gd name="connsiteY213" fmla="*/ 1168051 h 1424940"/>
                  <a:gd name="connsiteX214" fmla="*/ 1768602 w 6095524"/>
                  <a:gd name="connsiteY214" fmla="*/ 1182529 h 1424940"/>
                  <a:gd name="connsiteX215" fmla="*/ 1806321 w 6095524"/>
                  <a:gd name="connsiteY215" fmla="*/ 1194721 h 1424940"/>
                  <a:gd name="connsiteX216" fmla="*/ 1860709 w 6095524"/>
                  <a:gd name="connsiteY216" fmla="*/ 1201865 h 1424940"/>
                  <a:gd name="connsiteX217" fmla="*/ 1887093 w 6095524"/>
                  <a:gd name="connsiteY217" fmla="*/ 1202150 h 1424940"/>
                  <a:gd name="connsiteX218" fmla="*/ 1935575 w 6095524"/>
                  <a:gd name="connsiteY218" fmla="*/ 1238726 h 1424940"/>
                  <a:gd name="connsiteX219" fmla="*/ 1974247 w 6095524"/>
                  <a:gd name="connsiteY219" fmla="*/ 1262920 h 1424940"/>
                  <a:gd name="connsiteX220" fmla="*/ 2014919 w 6095524"/>
                  <a:gd name="connsiteY220" fmla="*/ 1251204 h 1424940"/>
                  <a:gd name="connsiteX221" fmla="*/ 2025968 w 6095524"/>
                  <a:gd name="connsiteY221" fmla="*/ 1240155 h 1424940"/>
                  <a:gd name="connsiteX222" fmla="*/ 2092643 w 6095524"/>
                  <a:gd name="connsiteY222" fmla="*/ 1229678 h 1424940"/>
                  <a:gd name="connsiteX223" fmla="*/ 2187893 w 6095524"/>
                  <a:gd name="connsiteY223" fmla="*/ 1229297 h 1424940"/>
                  <a:gd name="connsiteX224" fmla="*/ 2346294 w 6095524"/>
                  <a:gd name="connsiteY224" fmla="*/ 1205484 h 1424940"/>
                  <a:gd name="connsiteX225" fmla="*/ 2373916 w 6095524"/>
                  <a:gd name="connsiteY225" fmla="*/ 1194435 h 1424940"/>
                  <a:gd name="connsiteX226" fmla="*/ 2404967 w 6095524"/>
                  <a:gd name="connsiteY226" fmla="*/ 1191673 h 1424940"/>
                  <a:gd name="connsiteX227" fmla="*/ 2416874 w 6095524"/>
                  <a:gd name="connsiteY227" fmla="*/ 1198436 h 1424940"/>
                  <a:gd name="connsiteX228" fmla="*/ 2468975 w 6095524"/>
                  <a:gd name="connsiteY228" fmla="*/ 1208532 h 1424940"/>
                  <a:gd name="connsiteX229" fmla="*/ 2478882 w 6095524"/>
                  <a:gd name="connsiteY229" fmla="*/ 1208723 h 1424940"/>
                  <a:gd name="connsiteX230" fmla="*/ 2512791 w 6095524"/>
                  <a:gd name="connsiteY230" fmla="*/ 1204436 h 1424940"/>
                  <a:gd name="connsiteX231" fmla="*/ 2544223 w 6095524"/>
                  <a:gd name="connsiteY231" fmla="*/ 1201960 h 1424940"/>
                  <a:gd name="connsiteX232" fmla="*/ 2623471 w 6095524"/>
                  <a:gd name="connsiteY232" fmla="*/ 1210056 h 1424940"/>
                  <a:gd name="connsiteX233" fmla="*/ 2684241 w 6095524"/>
                  <a:gd name="connsiteY233" fmla="*/ 1208151 h 1424940"/>
                  <a:gd name="connsiteX234" fmla="*/ 2712244 w 6095524"/>
                  <a:gd name="connsiteY234" fmla="*/ 1210056 h 1424940"/>
                  <a:gd name="connsiteX235" fmla="*/ 2728055 w 6095524"/>
                  <a:gd name="connsiteY235" fmla="*/ 1212914 h 1424940"/>
                  <a:gd name="connsiteX236" fmla="*/ 2763869 w 6095524"/>
                  <a:gd name="connsiteY236" fmla="*/ 1232821 h 1424940"/>
                  <a:gd name="connsiteX237" fmla="*/ 2783491 w 6095524"/>
                  <a:gd name="connsiteY237" fmla="*/ 1237298 h 1424940"/>
                  <a:gd name="connsiteX238" fmla="*/ 2842546 w 6095524"/>
                  <a:gd name="connsiteY238" fmla="*/ 1236917 h 1424940"/>
                  <a:gd name="connsiteX239" fmla="*/ 2931128 w 6095524"/>
                  <a:gd name="connsiteY239" fmla="*/ 1206913 h 1424940"/>
                  <a:gd name="connsiteX240" fmla="*/ 2940368 w 6095524"/>
                  <a:gd name="connsiteY240" fmla="*/ 1202912 h 1424940"/>
                  <a:gd name="connsiteX241" fmla="*/ 2985421 w 6095524"/>
                  <a:gd name="connsiteY241" fmla="*/ 1197959 h 1424940"/>
                  <a:gd name="connsiteX242" fmla="*/ 3015996 w 6095524"/>
                  <a:gd name="connsiteY242" fmla="*/ 1204722 h 1424940"/>
                  <a:gd name="connsiteX243" fmla="*/ 3057621 w 6095524"/>
                  <a:gd name="connsiteY243" fmla="*/ 1218724 h 1424940"/>
                  <a:gd name="connsiteX244" fmla="*/ 3095054 w 6095524"/>
                  <a:gd name="connsiteY244" fmla="*/ 1230440 h 1424940"/>
                  <a:gd name="connsiteX245" fmla="*/ 3122295 w 6095524"/>
                  <a:gd name="connsiteY245" fmla="*/ 1243679 h 1424940"/>
                  <a:gd name="connsiteX246" fmla="*/ 3184589 w 6095524"/>
                  <a:gd name="connsiteY246" fmla="*/ 1253395 h 1424940"/>
                  <a:gd name="connsiteX247" fmla="*/ 3191066 w 6095524"/>
                  <a:gd name="connsiteY247" fmla="*/ 1255014 h 1424940"/>
                  <a:gd name="connsiteX248" fmla="*/ 3237929 w 6095524"/>
                  <a:gd name="connsiteY248" fmla="*/ 1243203 h 1424940"/>
                  <a:gd name="connsiteX249" fmla="*/ 3294221 w 6095524"/>
                  <a:gd name="connsiteY249" fmla="*/ 1231202 h 1424940"/>
                  <a:gd name="connsiteX250" fmla="*/ 3314319 w 6095524"/>
                  <a:gd name="connsiteY250" fmla="*/ 1235297 h 1424940"/>
                  <a:gd name="connsiteX251" fmla="*/ 3341846 w 6095524"/>
                  <a:gd name="connsiteY251" fmla="*/ 1241108 h 1424940"/>
                  <a:gd name="connsiteX252" fmla="*/ 3367373 w 6095524"/>
                  <a:gd name="connsiteY252" fmla="*/ 1238060 h 1424940"/>
                  <a:gd name="connsiteX253" fmla="*/ 3382899 w 6095524"/>
                  <a:gd name="connsiteY253" fmla="*/ 1237774 h 1424940"/>
                  <a:gd name="connsiteX254" fmla="*/ 3453765 w 6095524"/>
                  <a:gd name="connsiteY254" fmla="*/ 1273397 h 1424940"/>
                  <a:gd name="connsiteX255" fmla="*/ 3471767 w 6095524"/>
                  <a:gd name="connsiteY255" fmla="*/ 1276350 h 1424940"/>
                  <a:gd name="connsiteX256" fmla="*/ 3481959 w 6095524"/>
                  <a:gd name="connsiteY256" fmla="*/ 1280732 h 1424940"/>
                  <a:gd name="connsiteX257" fmla="*/ 3543396 w 6095524"/>
                  <a:gd name="connsiteY257" fmla="*/ 1324928 h 1424940"/>
                  <a:gd name="connsiteX258" fmla="*/ 3569494 w 6095524"/>
                  <a:gd name="connsiteY258" fmla="*/ 1333881 h 1424940"/>
                  <a:gd name="connsiteX259" fmla="*/ 3598164 w 6095524"/>
                  <a:gd name="connsiteY259" fmla="*/ 1332071 h 1424940"/>
                  <a:gd name="connsiteX260" fmla="*/ 3614738 w 6095524"/>
                  <a:gd name="connsiteY260" fmla="*/ 1328833 h 1424940"/>
                  <a:gd name="connsiteX261" fmla="*/ 3655886 w 6095524"/>
                  <a:gd name="connsiteY261" fmla="*/ 1300734 h 1424940"/>
                  <a:gd name="connsiteX262" fmla="*/ 3679317 w 6095524"/>
                  <a:gd name="connsiteY262" fmla="*/ 1301687 h 1424940"/>
                  <a:gd name="connsiteX263" fmla="*/ 3715893 w 6095524"/>
                  <a:gd name="connsiteY263" fmla="*/ 1321022 h 1424940"/>
                  <a:gd name="connsiteX264" fmla="*/ 3782282 w 6095524"/>
                  <a:gd name="connsiteY264" fmla="*/ 1329690 h 1424940"/>
                  <a:gd name="connsiteX265" fmla="*/ 3816001 w 6095524"/>
                  <a:gd name="connsiteY265" fmla="*/ 1302639 h 1424940"/>
                  <a:gd name="connsiteX266" fmla="*/ 3833431 w 6095524"/>
                  <a:gd name="connsiteY266" fmla="*/ 1276636 h 1424940"/>
                  <a:gd name="connsiteX267" fmla="*/ 3883819 w 6095524"/>
                  <a:gd name="connsiteY267" fmla="*/ 1246442 h 1424940"/>
                  <a:gd name="connsiteX268" fmla="*/ 3895821 w 6095524"/>
                  <a:gd name="connsiteY268" fmla="*/ 1257681 h 1424940"/>
                  <a:gd name="connsiteX269" fmla="*/ 3932778 w 6095524"/>
                  <a:gd name="connsiteY269" fmla="*/ 1262444 h 1424940"/>
                  <a:gd name="connsiteX270" fmla="*/ 3972782 w 6095524"/>
                  <a:gd name="connsiteY270" fmla="*/ 1262063 h 1424940"/>
                  <a:gd name="connsiteX271" fmla="*/ 4042505 w 6095524"/>
                  <a:gd name="connsiteY271" fmla="*/ 1267111 h 1424940"/>
                  <a:gd name="connsiteX272" fmla="*/ 4088892 w 6095524"/>
                  <a:gd name="connsiteY272" fmla="*/ 1238250 h 1424940"/>
                  <a:gd name="connsiteX273" fmla="*/ 4106609 w 6095524"/>
                  <a:gd name="connsiteY273" fmla="*/ 1226344 h 1424940"/>
                  <a:gd name="connsiteX274" fmla="*/ 4123182 w 6095524"/>
                  <a:gd name="connsiteY274" fmla="*/ 1218724 h 1424940"/>
                  <a:gd name="connsiteX275" fmla="*/ 4142328 w 6095524"/>
                  <a:gd name="connsiteY275" fmla="*/ 1214438 h 1424940"/>
                  <a:gd name="connsiteX276" fmla="*/ 4188524 w 6095524"/>
                  <a:gd name="connsiteY276" fmla="*/ 1198245 h 1424940"/>
                  <a:gd name="connsiteX277" fmla="*/ 4213860 w 6095524"/>
                  <a:gd name="connsiteY277" fmla="*/ 1182338 h 1424940"/>
                  <a:gd name="connsiteX278" fmla="*/ 4270820 w 6095524"/>
                  <a:gd name="connsiteY278" fmla="*/ 1167003 h 1424940"/>
                  <a:gd name="connsiteX279" fmla="*/ 4309587 w 6095524"/>
                  <a:gd name="connsiteY279" fmla="*/ 1153287 h 1424940"/>
                  <a:gd name="connsiteX280" fmla="*/ 4350449 w 6095524"/>
                  <a:gd name="connsiteY280" fmla="*/ 1129665 h 1424940"/>
                  <a:gd name="connsiteX281" fmla="*/ 4356164 w 6095524"/>
                  <a:gd name="connsiteY281" fmla="*/ 1126046 h 1424940"/>
                  <a:gd name="connsiteX282" fmla="*/ 4369880 w 6095524"/>
                  <a:gd name="connsiteY282" fmla="*/ 1110520 h 1424940"/>
                  <a:gd name="connsiteX283" fmla="*/ 4389787 w 6095524"/>
                  <a:gd name="connsiteY283" fmla="*/ 1057085 h 1424940"/>
                  <a:gd name="connsiteX284" fmla="*/ 4395502 w 6095524"/>
                  <a:gd name="connsiteY284" fmla="*/ 1046226 h 1424940"/>
                  <a:gd name="connsiteX285" fmla="*/ 4447413 w 6095524"/>
                  <a:gd name="connsiteY285" fmla="*/ 1009650 h 1424940"/>
                  <a:gd name="connsiteX286" fmla="*/ 4466654 w 6095524"/>
                  <a:gd name="connsiteY286" fmla="*/ 1013079 h 1424940"/>
                  <a:gd name="connsiteX287" fmla="*/ 4487894 w 6095524"/>
                  <a:gd name="connsiteY287" fmla="*/ 1025081 h 1424940"/>
                  <a:gd name="connsiteX288" fmla="*/ 4534472 w 6095524"/>
                  <a:gd name="connsiteY288" fmla="*/ 1028224 h 1424940"/>
                  <a:gd name="connsiteX289" fmla="*/ 4551903 w 6095524"/>
                  <a:gd name="connsiteY289" fmla="*/ 1022033 h 1424940"/>
                  <a:gd name="connsiteX290" fmla="*/ 4582382 w 6095524"/>
                  <a:gd name="connsiteY290" fmla="*/ 1005364 h 1424940"/>
                  <a:gd name="connsiteX291" fmla="*/ 4605909 w 6095524"/>
                  <a:gd name="connsiteY291" fmla="*/ 979551 h 1424940"/>
                  <a:gd name="connsiteX292" fmla="*/ 4640104 w 6095524"/>
                  <a:gd name="connsiteY292" fmla="*/ 936879 h 1424940"/>
                  <a:gd name="connsiteX293" fmla="*/ 4705731 w 6095524"/>
                  <a:gd name="connsiteY293" fmla="*/ 920591 h 1424940"/>
                  <a:gd name="connsiteX294" fmla="*/ 4730973 w 6095524"/>
                  <a:gd name="connsiteY294" fmla="*/ 915162 h 1424940"/>
                  <a:gd name="connsiteX295" fmla="*/ 4822794 w 6095524"/>
                  <a:gd name="connsiteY295" fmla="*/ 892397 h 1424940"/>
                  <a:gd name="connsiteX296" fmla="*/ 4830794 w 6095524"/>
                  <a:gd name="connsiteY296" fmla="*/ 891635 h 1424940"/>
                  <a:gd name="connsiteX297" fmla="*/ 4894421 w 6095524"/>
                  <a:gd name="connsiteY297" fmla="*/ 865442 h 1424940"/>
                  <a:gd name="connsiteX298" fmla="*/ 4909756 w 6095524"/>
                  <a:gd name="connsiteY298" fmla="*/ 858964 h 1424940"/>
                  <a:gd name="connsiteX299" fmla="*/ 4928521 w 6095524"/>
                  <a:gd name="connsiteY299" fmla="*/ 842391 h 1424940"/>
                  <a:gd name="connsiteX300" fmla="*/ 4945857 w 6095524"/>
                  <a:gd name="connsiteY300" fmla="*/ 795623 h 1424940"/>
                  <a:gd name="connsiteX301" fmla="*/ 4966145 w 6095524"/>
                  <a:gd name="connsiteY301" fmla="*/ 774287 h 1424940"/>
                  <a:gd name="connsiteX302" fmla="*/ 4980909 w 6095524"/>
                  <a:gd name="connsiteY302" fmla="*/ 761333 h 1424940"/>
                  <a:gd name="connsiteX303" fmla="*/ 4993862 w 6095524"/>
                  <a:gd name="connsiteY303" fmla="*/ 741712 h 1424940"/>
                  <a:gd name="connsiteX304" fmla="*/ 5006816 w 6095524"/>
                  <a:gd name="connsiteY304" fmla="*/ 694754 h 1424940"/>
                  <a:gd name="connsiteX305" fmla="*/ 5026724 w 6095524"/>
                  <a:gd name="connsiteY305" fmla="*/ 653129 h 1424940"/>
                  <a:gd name="connsiteX306" fmla="*/ 5062538 w 6095524"/>
                  <a:gd name="connsiteY306" fmla="*/ 630079 h 1424940"/>
                  <a:gd name="connsiteX307" fmla="*/ 5084731 w 6095524"/>
                  <a:gd name="connsiteY307" fmla="*/ 617982 h 1424940"/>
                  <a:gd name="connsiteX308" fmla="*/ 5172647 w 6095524"/>
                  <a:gd name="connsiteY308" fmla="*/ 630174 h 1424940"/>
                  <a:gd name="connsiteX309" fmla="*/ 5232654 w 6095524"/>
                  <a:gd name="connsiteY309" fmla="*/ 642080 h 1424940"/>
                  <a:gd name="connsiteX310" fmla="*/ 5252371 w 6095524"/>
                  <a:gd name="connsiteY310" fmla="*/ 637508 h 1424940"/>
                  <a:gd name="connsiteX311" fmla="*/ 5308092 w 6095524"/>
                  <a:gd name="connsiteY311" fmla="*/ 598646 h 1424940"/>
                  <a:gd name="connsiteX312" fmla="*/ 5363147 w 6095524"/>
                  <a:gd name="connsiteY312" fmla="*/ 581311 h 1424940"/>
                  <a:gd name="connsiteX313" fmla="*/ 5404580 w 6095524"/>
                  <a:gd name="connsiteY313" fmla="*/ 576358 h 1424940"/>
                  <a:gd name="connsiteX314" fmla="*/ 5440203 w 6095524"/>
                  <a:gd name="connsiteY314" fmla="*/ 572548 h 1424940"/>
                  <a:gd name="connsiteX315" fmla="*/ 5482971 w 6095524"/>
                  <a:gd name="connsiteY315" fmla="*/ 561880 h 1424940"/>
                  <a:gd name="connsiteX316" fmla="*/ 5507165 w 6095524"/>
                  <a:gd name="connsiteY316" fmla="*/ 550259 h 1424940"/>
                  <a:gd name="connsiteX317" fmla="*/ 5545645 w 6095524"/>
                  <a:gd name="connsiteY317" fmla="*/ 533591 h 1424940"/>
                  <a:gd name="connsiteX318" fmla="*/ 5585079 w 6095524"/>
                  <a:gd name="connsiteY318" fmla="*/ 511969 h 1424940"/>
                  <a:gd name="connsiteX319" fmla="*/ 5615368 w 6095524"/>
                  <a:gd name="connsiteY319" fmla="*/ 481679 h 1424940"/>
                  <a:gd name="connsiteX320" fmla="*/ 5631656 w 6095524"/>
                  <a:gd name="connsiteY320" fmla="*/ 456152 h 1424940"/>
                  <a:gd name="connsiteX321" fmla="*/ 5679377 w 6095524"/>
                  <a:gd name="connsiteY321" fmla="*/ 419576 h 1424940"/>
                  <a:gd name="connsiteX322" fmla="*/ 5722525 w 6095524"/>
                  <a:gd name="connsiteY322" fmla="*/ 350615 h 1424940"/>
                  <a:gd name="connsiteX323" fmla="*/ 5749576 w 6095524"/>
                  <a:gd name="connsiteY323" fmla="*/ 321945 h 1424940"/>
                  <a:gd name="connsiteX324" fmla="*/ 5764911 w 6095524"/>
                  <a:gd name="connsiteY324" fmla="*/ 313849 h 1424940"/>
                  <a:gd name="connsiteX325" fmla="*/ 5791009 w 6095524"/>
                  <a:gd name="connsiteY325" fmla="*/ 293942 h 1424940"/>
                  <a:gd name="connsiteX326" fmla="*/ 5806440 w 6095524"/>
                  <a:gd name="connsiteY326" fmla="*/ 279178 h 1424940"/>
                  <a:gd name="connsiteX327" fmla="*/ 5848636 w 6095524"/>
                  <a:gd name="connsiteY327" fmla="*/ 224885 h 1424940"/>
                  <a:gd name="connsiteX328" fmla="*/ 5861590 w 6095524"/>
                  <a:gd name="connsiteY328" fmla="*/ 208788 h 1424940"/>
                  <a:gd name="connsiteX329" fmla="*/ 5888355 w 6095524"/>
                  <a:gd name="connsiteY329" fmla="*/ 181166 h 1424940"/>
                  <a:gd name="connsiteX330" fmla="*/ 5900071 w 6095524"/>
                  <a:gd name="connsiteY330" fmla="*/ 172784 h 1424940"/>
                  <a:gd name="connsiteX331" fmla="*/ 5920740 w 6095524"/>
                  <a:gd name="connsiteY331" fmla="*/ 150305 h 1424940"/>
                  <a:gd name="connsiteX332" fmla="*/ 5969985 w 6095524"/>
                  <a:gd name="connsiteY332" fmla="*/ 91345 h 1424940"/>
                  <a:gd name="connsiteX333" fmla="*/ 5991130 w 6095524"/>
                  <a:gd name="connsiteY333" fmla="*/ 58293 h 1424940"/>
                  <a:gd name="connsiteX334" fmla="*/ 6033325 w 6095524"/>
                  <a:gd name="connsiteY334" fmla="*/ 33909 h 1424940"/>
                  <a:gd name="connsiteX335" fmla="*/ 6054376 w 6095524"/>
                  <a:gd name="connsiteY335" fmla="*/ 20955 h 1424940"/>
                  <a:gd name="connsiteX336" fmla="*/ 6095524 w 6095524"/>
                  <a:gd name="connsiteY336" fmla="*/ 0 h 1424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</a:cxnLst>
                <a:rect l="l" t="t" r="r" b="b"/>
                <a:pathLst>
                  <a:path w="6095524" h="1424940">
                    <a:moveTo>
                      <a:pt x="6095524" y="0"/>
                    </a:moveTo>
                    <a:cubicBezTo>
                      <a:pt x="6095524" y="7811"/>
                      <a:pt x="6095524" y="12573"/>
                      <a:pt x="6095524" y="17431"/>
                    </a:cubicBezTo>
                    <a:lnTo>
                      <a:pt x="6095524" y="216290"/>
                    </a:lnTo>
                    <a:lnTo>
                      <a:pt x="6079998" y="230600"/>
                    </a:lnTo>
                    <a:cubicBezTo>
                      <a:pt x="6058567" y="241363"/>
                      <a:pt x="6035706" y="251079"/>
                      <a:pt x="6012751" y="260699"/>
                    </a:cubicBezTo>
                    <a:cubicBezTo>
                      <a:pt x="6006084" y="263462"/>
                      <a:pt x="5998749" y="264986"/>
                      <a:pt x="5992749" y="268700"/>
                    </a:cubicBezTo>
                    <a:cubicBezTo>
                      <a:pt x="5965126" y="285655"/>
                      <a:pt x="5938361" y="303943"/>
                      <a:pt x="5910358" y="320231"/>
                    </a:cubicBezTo>
                    <a:cubicBezTo>
                      <a:pt x="5881497" y="337090"/>
                      <a:pt x="5855684" y="356997"/>
                      <a:pt x="5835777" y="383953"/>
                    </a:cubicBezTo>
                    <a:cubicBezTo>
                      <a:pt x="5817298" y="409004"/>
                      <a:pt x="5799391" y="434435"/>
                      <a:pt x="5781008" y="459581"/>
                    </a:cubicBezTo>
                    <a:cubicBezTo>
                      <a:pt x="5776341" y="465963"/>
                      <a:pt x="5772054" y="473488"/>
                      <a:pt x="5765673" y="477584"/>
                    </a:cubicBezTo>
                    <a:cubicBezTo>
                      <a:pt x="5752433" y="486156"/>
                      <a:pt x="5737955" y="493109"/>
                      <a:pt x="5723763" y="500158"/>
                    </a:cubicBezTo>
                    <a:cubicBezTo>
                      <a:pt x="5711571" y="506159"/>
                      <a:pt x="5698617" y="510635"/>
                      <a:pt x="5686711" y="517112"/>
                    </a:cubicBezTo>
                    <a:cubicBezTo>
                      <a:pt x="5677186" y="522256"/>
                      <a:pt x="5668708" y="529400"/>
                      <a:pt x="5659850" y="535877"/>
                    </a:cubicBezTo>
                    <a:cubicBezTo>
                      <a:pt x="5652135" y="541496"/>
                      <a:pt x="5643658" y="546354"/>
                      <a:pt x="5637181" y="553117"/>
                    </a:cubicBezTo>
                    <a:cubicBezTo>
                      <a:pt x="5621369" y="569500"/>
                      <a:pt x="5605462" y="585597"/>
                      <a:pt x="5585841" y="597694"/>
                    </a:cubicBezTo>
                    <a:cubicBezTo>
                      <a:pt x="5566505" y="609695"/>
                      <a:pt x="5548217" y="623126"/>
                      <a:pt x="5528977" y="635318"/>
                    </a:cubicBezTo>
                    <a:cubicBezTo>
                      <a:pt x="5510117" y="647224"/>
                      <a:pt x="5493067" y="660273"/>
                      <a:pt x="5483256" y="681419"/>
                    </a:cubicBezTo>
                    <a:cubicBezTo>
                      <a:pt x="5478875" y="690753"/>
                      <a:pt x="5472684" y="700945"/>
                      <a:pt x="5464397" y="706374"/>
                    </a:cubicBezTo>
                    <a:cubicBezTo>
                      <a:pt x="5452586" y="714089"/>
                      <a:pt x="5437632" y="716852"/>
                      <a:pt x="5424773" y="723424"/>
                    </a:cubicBezTo>
                    <a:cubicBezTo>
                      <a:pt x="5409628" y="731139"/>
                      <a:pt x="5392103" y="737807"/>
                      <a:pt x="5381815" y="750094"/>
                    </a:cubicBezTo>
                    <a:cubicBezTo>
                      <a:pt x="5372671" y="761048"/>
                      <a:pt x="5363432" y="769620"/>
                      <a:pt x="5351335" y="776573"/>
                    </a:cubicBezTo>
                    <a:cubicBezTo>
                      <a:pt x="5342858" y="781431"/>
                      <a:pt x="5336572" y="790289"/>
                      <a:pt x="5327809" y="794290"/>
                    </a:cubicBezTo>
                    <a:cubicBezTo>
                      <a:pt x="5316284" y="799624"/>
                      <a:pt x="5304663" y="803815"/>
                      <a:pt x="5294566" y="812102"/>
                    </a:cubicBezTo>
                    <a:cubicBezTo>
                      <a:pt x="5284089" y="820674"/>
                      <a:pt x="5272183" y="827437"/>
                      <a:pt x="5261229" y="835438"/>
                    </a:cubicBezTo>
                    <a:cubicBezTo>
                      <a:pt x="5255419" y="839724"/>
                      <a:pt x="5250656" y="845344"/>
                      <a:pt x="5245037" y="849821"/>
                    </a:cubicBezTo>
                    <a:cubicBezTo>
                      <a:pt x="5234750" y="858012"/>
                      <a:pt x="5224272" y="866013"/>
                      <a:pt x="5213699" y="873728"/>
                    </a:cubicBezTo>
                    <a:cubicBezTo>
                      <a:pt x="5203127" y="881444"/>
                      <a:pt x="5193030" y="890397"/>
                      <a:pt x="5181409" y="896017"/>
                    </a:cubicBezTo>
                    <a:cubicBezTo>
                      <a:pt x="5161598" y="905542"/>
                      <a:pt x="5139976" y="911257"/>
                      <a:pt x="5120735" y="921544"/>
                    </a:cubicBezTo>
                    <a:cubicBezTo>
                      <a:pt x="5101209" y="932021"/>
                      <a:pt x="5082826" y="945166"/>
                      <a:pt x="5065490" y="959072"/>
                    </a:cubicBezTo>
                    <a:cubicBezTo>
                      <a:pt x="5051774" y="970026"/>
                      <a:pt x="5038916" y="980885"/>
                      <a:pt x="5021675" y="986504"/>
                    </a:cubicBezTo>
                    <a:cubicBezTo>
                      <a:pt x="5012055" y="989648"/>
                      <a:pt x="5001959" y="996506"/>
                      <a:pt x="4996148" y="1004507"/>
                    </a:cubicBezTo>
                    <a:cubicBezTo>
                      <a:pt x="4983575" y="1021937"/>
                      <a:pt x="4967478" y="1034225"/>
                      <a:pt x="4949285" y="1044702"/>
                    </a:cubicBezTo>
                    <a:cubicBezTo>
                      <a:pt x="4924996" y="1058799"/>
                      <a:pt x="4900993" y="1073182"/>
                      <a:pt x="4876609" y="1086993"/>
                    </a:cubicBezTo>
                    <a:cubicBezTo>
                      <a:pt x="4862227" y="1095185"/>
                      <a:pt x="4847940" y="1103852"/>
                      <a:pt x="4832699" y="1109853"/>
                    </a:cubicBezTo>
                    <a:cubicBezTo>
                      <a:pt x="4801553" y="1122236"/>
                      <a:pt x="4769644" y="1132808"/>
                      <a:pt x="4738211" y="1144334"/>
                    </a:cubicBezTo>
                    <a:cubicBezTo>
                      <a:pt x="4727924" y="1148048"/>
                      <a:pt x="4718209" y="1153382"/>
                      <a:pt x="4707731" y="1156621"/>
                    </a:cubicBezTo>
                    <a:cubicBezTo>
                      <a:pt x="4696396" y="1160145"/>
                      <a:pt x="4684205" y="1161193"/>
                      <a:pt x="4672870" y="1164717"/>
                    </a:cubicBezTo>
                    <a:cubicBezTo>
                      <a:pt x="4654010" y="1170527"/>
                      <a:pt x="4635722" y="1177957"/>
                      <a:pt x="4616863" y="1183862"/>
                    </a:cubicBezTo>
                    <a:cubicBezTo>
                      <a:pt x="4580477" y="1195197"/>
                      <a:pt x="4543996" y="1206056"/>
                      <a:pt x="4507516" y="1216819"/>
                    </a:cubicBezTo>
                    <a:cubicBezTo>
                      <a:pt x="4499706" y="1219105"/>
                      <a:pt x="4491228" y="1219391"/>
                      <a:pt x="4483513" y="1221867"/>
                    </a:cubicBezTo>
                    <a:cubicBezTo>
                      <a:pt x="4463034" y="1228535"/>
                      <a:pt x="4442650" y="1235773"/>
                      <a:pt x="4422362" y="1243108"/>
                    </a:cubicBezTo>
                    <a:cubicBezTo>
                      <a:pt x="4410075" y="1247585"/>
                      <a:pt x="4398073" y="1253109"/>
                      <a:pt x="4385691" y="1257395"/>
                    </a:cubicBezTo>
                    <a:cubicBezTo>
                      <a:pt x="4375785" y="1260824"/>
                      <a:pt x="4365593" y="1263491"/>
                      <a:pt x="4355306" y="1265587"/>
                    </a:cubicBezTo>
                    <a:cubicBezTo>
                      <a:pt x="4346448" y="1267397"/>
                      <a:pt x="4337209" y="1267206"/>
                      <a:pt x="4328446" y="1269397"/>
                    </a:cubicBezTo>
                    <a:cubicBezTo>
                      <a:pt x="4304728" y="1275302"/>
                      <a:pt x="4281297" y="1281970"/>
                      <a:pt x="4257770" y="1288256"/>
                    </a:cubicBezTo>
                    <a:cubicBezTo>
                      <a:pt x="4248341" y="1290733"/>
                      <a:pt x="4238720" y="1292543"/>
                      <a:pt x="4229576" y="1295686"/>
                    </a:cubicBezTo>
                    <a:cubicBezTo>
                      <a:pt x="4205097" y="1303973"/>
                      <a:pt x="4180999" y="1313402"/>
                      <a:pt x="4156424" y="1321213"/>
                    </a:cubicBezTo>
                    <a:cubicBezTo>
                      <a:pt x="4136041" y="1327690"/>
                      <a:pt x="4115086" y="1332357"/>
                      <a:pt x="4094416" y="1338072"/>
                    </a:cubicBezTo>
                    <a:cubicBezTo>
                      <a:pt x="4085653" y="1340549"/>
                      <a:pt x="4077271" y="1344073"/>
                      <a:pt x="4068509" y="1346168"/>
                    </a:cubicBezTo>
                    <a:cubicBezTo>
                      <a:pt x="4048887" y="1350931"/>
                      <a:pt x="4028980" y="1354931"/>
                      <a:pt x="4009263" y="1359694"/>
                    </a:cubicBezTo>
                    <a:cubicBezTo>
                      <a:pt x="3998023" y="1362456"/>
                      <a:pt x="3987165" y="1367409"/>
                      <a:pt x="3975735" y="1369219"/>
                    </a:cubicBezTo>
                    <a:cubicBezTo>
                      <a:pt x="3948589" y="1373505"/>
                      <a:pt x="3921252" y="1376553"/>
                      <a:pt x="3893915" y="1379982"/>
                    </a:cubicBezTo>
                    <a:cubicBezTo>
                      <a:pt x="3865722" y="1383506"/>
                      <a:pt x="3837623" y="1387221"/>
                      <a:pt x="3809428" y="1390364"/>
                    </a:cubicBezTo>
                    <a:cubicBezTo>
                      <a:pt x="3793998" y="1391984"/>
                      <a:pt x="3778472" y="1392269"/>
                      <a:pt x="3763042" y="1393793"/>
                    </a:cubicBezTo>
                    <a:cubicBezTo>
                      <a:pt x="3749516" y="1395127"/>
                      <a:pt x="3736086" y="1397603"/>
                      <a:pt x="3722561" y="1399223"/>
                    </a:cubicBezTo>
                    <a:cubicBezTo>
                      <a:pt x="3710845" y="1400556"/>
                      <a:pt x="3699034" y="1401318"/>
                      <a:pt x="3687318" y="1402652"/>
                    </a:cubicBezTo>
                    <a:cubicBezTo>
                      <a:pt x="3668554" y="1404842"/>
                      <a:pt x="3649885" y="1407319"/>
                      <a:pt x="3631216" y="1409605"/>
                    </a:cubicBezTo>
                    <a:cubicBezTo>
                      <a:pt x="3623406" y="1410462"/>
                      <a:pt x="3615214" y="1412843"/>
                      <a:pt x="3607880" y="1411415"/>
                    </a:cubicBezTo>
                    <a:cubicBezTo>
                      <a:pt x="3589401" y="1407795"/>
                      <a:pt x="3571208" y="1408843"/>
                      <a:pt x="3552825" y="1411319"/>
                    </a:cubicBezTo>
                    <a:cubicBezTo>
                      <a:pt x="3546539" y="1412177"/>
                      <a:pt x="3539776" y="1411986"/>
                      <a:pt x="3533680" y="1410367"/>
                    </a:cubicBezTo>
                    <a:cubicBezTo>
                      <a:pt x="3521202" y="1407128"/>
                      <a:pt x="3509106" y="1402556"/>
                      <a:pt x="3496818" y="1398556"/>
                    </a:cubicBezTo>
                    <a:cubicBezTo>
                      <a:pt x="3495484" y="1398080"/>
                      <a:pt x="3493865" y="1397984"/>
                      <a:pt x="3492437" y="1397699"/>
                    </a:cubicBezTo>
                    <a:cubicBezTo>
                      <a:pt x="3484340" y="1396079"/>
                      <a:pt x="3476340" y="1394460"/>
                      <a:pt x="3468243" y="1393031"/>
                    </a:cubicBezTo>
                    <a:cubicBezTo>
                      <a:pt x="3463862" y="1392269"/>
                      <a:pt x="3459385" y="1392174"/>
                      <a:pt x="3455003" y="1391507"/>
                    </a:cubicBezTo>
                    <a:cubicBezTo>
                      <a:pt x="3438049" y="1388840"/>
                      <a:pt x="3419380" y="1393317"/>
                      <a:pt x="3404711" y="1381792"/>
                    </a:cubicBezTo>
                    <a:cubicBezTo>
                      <a:pt x="3395186" y="1374362"/>
                      <a:pt x="3385947" y="1376077"/>
                      <a:pt x="3375756" y="1377220"/>
                    </a:cubicBezTo>
                    <a:cubicBezTo>
                      <a:pt x="3368040" y="1378077"/>
                      <a:pt x="3360134" y="1377791"/>
                      <a:pt x="3352324" y="1377887"/>
                    </a:cubicBezTo>
                    <a:cubicBezTo>
                      <a:pt x="3338608" y="1378172"/>
                      <a:pt x="3324892" y="1378268"/>
                      <a:pt x="3311176" y="1378744"/>
                    </a:cubicBezTo>
                    <a:cubicBezTo>
                      <a:pt x="3306794" y="1378934"/>
                      <a:pt x="3302318" y="1381316"/>
                      <a:pt x="3298031" y="1380935"/>
                    </a:cubicBezTo>
                    <a:cubicBezTo>
                      <a:pt x="3278219" y="1379125"/>
                      <a:pt x="3258407" y="1376267"/>
                      <a:pt x="3238595" y="1374648"/>
                    </a:cubicBezTo>
                    <a:cubicBezTo>
                      <a:pt x="3227356" y="1373696"/>
                      <a:pt x="3215830" y="1375505"/>
                      <a:pt x="3204686" y="1374172"/>
                    </a:cubicBezTo>
                    <a:cubicBezTo>
                      <a:pt x="3191828" y="1372648"/>
                      <a:pt x="3179255" y="1368743"/>
                      <a:pt x="3166491" y="1366361"/>
                    </a:cubicBezTo>
                    <a:cubicBezTo>
                      <a:pt x="3162967" y="1365695"/>
                      <a:pt x="3159062" y="1366552"/>
                      <a:pt x="3155347" y="1366742"/>
                    </a:cubicBezTo>
                    <a:cubicBezTo>
                      <a:pt x="3151156" y="1366933"/>
                      <a:pt x="3147060" y="1367314"/>
                      <a:pt x="3142869" y="1367409"/>
                    </a:cubicBezTo>
                    <a:cubicBezTo>
                      <a:pt x="3130105" y="1367600"/>
                      <a:pt x="3117342" y="1367314"/>
                      <a:pt x="3104578" y="1367981"/>
                    </a:cubicBezTo>
                    <a:cubicBezTo>
                      <a:pt x="3096768" y="1368362"/>
                      <a:pt x="3088577" y="1372267"/>
                      <a:pt x="3081337" y="1370838"/>
                    </a:cubicBezTo>
                    <a:cubicBezTo>
                      <a:pt x="3066574" y="1368076"/>
                      <a:pt x="3051810" y="1374267"/>
                      <a:pt x="3037047" y="1369124"/>
                    </a:cubicBezTo>
                    <a:cubicBezTo>
                      <a:pt x="3032474" y="1367600"/>
                      <a:pt x="3026188" y="1371410"/>
                      <a:pt x="3020663" y="1371600"/>
                    </a:cubicBezTo>
                    <a:cubicBezTo>
                      <a:pt x="3006852" y="1372076"/>
                      <a:pt x="2993041" y="1371981"/>
                      <a:pt x="2979230" y="1371886"/>
                    </a:cubicBezTo>
                    <a:cubicBezTo>
                      <a:pt x="2966847" y="1371791"/>
                      <a:pt x="2953988" y="1373124"/>
                      <a:pt x="2942082" y="1370457"/>
                    </a:cubicBezTo>
                    <a:cubicBezTo>
                      <a:pt x="2929604" y="1367600"/>
                      <a:pt x="2918365" y="1367981"/>
                      <a:pt x="2906268" y="1371219"/>
                    </a:cubicBezTo>
                    <a:cubicBezTo>
                      <a:pt x="2897981" y="1373410"/>
                      <a:pt x="2889218" y="1373696"/>
                      <a:pt x="2880646" y="1374362"/>
                    </a:cubicBezTo>
                    <a:cubicBezTo>
                      <a:pt x="2871407" y="1375124"/>
                      <a:pt x="2861215" y="1373124"/>
                      <a:pt x="2852833" y="1376267"/>
                    </a:cubicBezTo>
                    <a:cubicBezTo>
                      <a:pt x="2827877" y="1385602"/>
                      <a:pt x="2802255" y="1387602"/>
                      <a:pt x="2776157" y="1387602"/>
                    </a:cubicBezTo>
                    <a:cubicBezTo>
                      <a:pt x="2771394" y="1387602"/>
                      <a:pt x="2766536" y="1386269"/>
                      <a:pt x="2761965" y="1384840"/>
                    </a:cubicBezTo>
                    <a:cubicBezTo>
                      <a:pt x="2735294" y="1376267"/>
                      <a:pt x="2708529" y="1377029"/>
                      <a:pt x="2681383" y="1382268"/>
                    </a:cubicBezTo>
                    <a:cubicBezTo>
                      <a:pt x="2675763" y="1383411"/>
                      <a:pt x="2669477" y="1383602"/>
                      <a:pt x="2663857" y="1382459"/>
                    </a:cubicBezTo>
                    <a:cubicBezTo>
                      <a:pt x="2648045" y="1379125"/>
                      <a:pt x="2632710" y="1373600"/>
                      <a:pt x="2616803" y="1371219"/>
                    </a:cubicBezTo>
                    <a:cubicBezTo>
                      <a:pt x="2590515" y="1367314"/>
                      <a:pt x="2567750" y="1380458"/>
                      <a:pt x="2544223" y="1389031"/>
                    </a:cubicBezTo>
                    <a:cubicBezTo>
                      <a:pt x="2521839" y="1397127"/>
                      <a:pt x="2502789" y="1415415"/>
                      <a:pt x="2476309" y="1411319"/>
                    </a:cubicBezTo>
                    <a:cubicBezTo>
                      <a:pt x="2473643" y="1410938"/>
                      <a:pt x="2470690" y="1413510"/>
                      <a:pt x="2467737" y="1414177"/>
                    </a:cubicBezTo>
                    <a:cubicBezTo>
                      <a:pt x="2459641" y="1415987"/>
                      <a:pt x="2451545" y="1418177"/>
                      <a:pt x="2443353" y="1419035"/>
                    </a:cubicBezTo>
                    <a:cubicBezTo>
                      <a:pt x="2433352" y="1420178"/>
                      <a:pt x="2423160" y="1419797"/>
                      <a:pt x="2413159" y="1420749"/>
                    </a:cubicBezTo>
                    <a:cubicBezTo>
                      <a:pt x="2400300" y="1421892"/>
                      <a:pt x="2387632" y="1424940"/>
                      <a:pt x="2374868" y="1424940"/>
                    </a:cubicBezTo>
                    <a:cubicBezTo>
                      <a:pt x="2364581" y="1424940"/>
                      <a:pt x="2354389" y="1421416"/>
                      <a:pt x="2344198" y="1419701"/>
                    </a:cubicBezTo>
                    <a:cubicBezTo>
                      <a:pt x="2329815" y="1417320"/>
                      <a:pt x="2314003" y="1417987"/>
                      <a:pt x="2301335" y="1411891"/>
                    </a:cubicBezTo>
                    <a:cubicBezTo>
                      <a:pt x="2287810" y="1405414"/>
                      <a:pt x="2274951" y="1402461"/>
                      <a:pt x="2260949" y="1404461"/>
                    </a:cubicBezTo>
                    <a:cubicBezTo>
                      <a:pt x="2256282" y="1405128"/>
                      <a:pt x="2250281" y="1409129"/>
                      <a:pt x="2248186" y="1413224"/>
                    </a:cubicBezTo>
                    <a:cubicBezTo>
                      <a:pt x="2243518" y="1422368"/>
                      <a:pt x="2237137" y="1423988"/>
                      <a:pt x="2228469" y="1420844"/>
                    </a:cubicBezTo>
                    <a:cubicBezTo>
                      <a:pt x="2220944" y="1418177"/>
                      <a:pt x="2211705" y="1416844"/>
                      <a:pt x="2206562" y="1411700"/>
                    </a:cubicBezTo>
                    <a:cubicBezTo>
                      <a:pt x="2191988" y="1397127"/>
                      <a:pt x="2173414" y="1396651"/>
                      <a:pt x="2155317" y="1392746"/>
                    </a:cubicBezTo>
                    <a:cubicBezTo>
                      <a:pt x="2144269" y="1390364"/>
                      <a:pt x="2133981" y="1390269"/>
                      <a:pt x="2122932" y="1391888"/>
                    </a:cubicBezTo>
                    <a:cubicBezTo>
                      <a:pt x="2098930" y="1395508"/>
                      <a:pt x="2075593" y="1390364"/>
                      <a:pt x="2052542" y="1383792"/>
                    </a:cubicBezTo>
                    <a:cubicBezTo>
                      <a:pt x="2037302" y="1379411"/>
                      <a:pt x="2021681" y="1376744"/>
                      <a:pt x="2006537" y="1372267"/>
                    </a:cubicBezTo>
                    <a:cubicBezTo>
                      <a:pt x="1995202" y="1368838"/>
                      <a:pt x="1983868" y="1364742"/>
                      <a:pt x="1973486" y="1359218"/>
                    </a:cubicBezTo>
                    <a:cubicBezTo>
                      <a:pt x="1958435" y="1351121"/>
                      <a:pt x="1945292" y="1338929"/>
                      <a:pt x="1926146" y="1342168"/>
                    </a:cubicBezTo>
                    <a:cubicBezTo>
                      <a:pt x="1909286" y="1345025"/>
                      <a:pt x="1894047" y="1339025"/>
                      <a:pt x="1878616" y="1333310"/>
                    </a:cubicBezTo>
                    <a:cubicBezTo>
                      <a:pt x="1867281" y="1329119"/>
                      <a:pt x="1855948" y="1324832"/>
                      <a:pt x="1844231" y="1322165"/>
                    </a:cubicBezTo>
                    <a:cubicBezTo>
                      <a:pt x="1830324" y="1319022"/>
                      <a:pt x="1814608" y="1320356"/>
                      <a:pt x="1802225" y="1314545"/>
                    </a:cubicBezTo>
                    <a:cubicBezTo>
                      <a:pt x="1789271" y="1308449"/>
                      <a:pt x="1778509" y="1312545"/>
                      <a:pt x="1766983" y="1314260"/>
                    </a:cubicBezTo>
                    <a:cubicBezTo>
                      <a:pt x="1748600" y="1316927"/>
                      <a:pt x="1730311" y="1321880"/>
                      <a:pt x="1711738" y="1315593"/>
                    </a:cubicBezTo>
                    <a:cubicBezTo>
                      <a:pt x="1689164" y="1307973"/>
                      <a:pt x="1666780" y="1299782"/>
                      <a:pt x="1644111" y="1292543"/>
                    </a:cubicBezTo>
                    <a:cubicBezTo>
                      <a:pt x="1635347" y="1289780"/>
                      <a:pt x="1625919" y="1288637"/>
                      <a:pt x="1616774" y="1287399"/>
                    </a:cubicBezTo>
                    <a:cubicBezTo>
                      <a:pt x="1608107" y="1286351"/>
                      <a:pt x="1597725" y="1289018"/>
                      <a:pt x="1591056" y="1285018"/>
                    </a:cubicBezTo>
                    <a:cubicBezTo>
                      <a:pt x="1573911" y="1274731"/>
                      <a:pt x="1556291" y="1269683"/>
                      <a:pt x="1536478" y="1269683"/>
                    </a:cubicBezTo>
                    <a:cubicBezTo>
                      <a:pt x="1529048" y="1269683"/>
                      <a:pt x="1521809" y="1265396"/>
                      <a:pt x="1514285" y="1264634"/>
                    </a:cubicBezTo>
                    <a:cubicBezTo>
                      <a:pt x="1503997" y="1263682"/>
                      <a:pt x="1492186" y="1261110"/>
                      <a:pt x="1483233" y="1264730"/>
                    </a:cubicBezTo>
                    <a:cubicBezTo>
                      <a:pt x="1462183" y="1273302"/>
                      <a:pt x="1445134" y="1266158"/>
                      <a:pt x="1426750" y="1257681"/>
                    </a:cubicBezTo>
                    <a:cubicBezTo>
                      <a:pt x="1408652" y="1249299"/>
                      <a:pt x="1389602" y="1242632"/>
                      <a:pt x="1370362" y="1237107"/>
                    </a:cubicBezTo>
                    <a:cubicBezTo>
                      <a:pt x="1363123" y="1235107"/>
                      <a:pt x="1354456" y="1238441"/>
                      <a:pt x="1346454" y="1239107"/>
                    </a:cubicBezTo>
                    <a:cubicBezTo>
                      <a:pt x="1343596" y="1239298"/>
                      <a:pt x="1340453" y="1239584"/>
                      <a:pt x="1337882" y="1238631"/>
                    </a:cubicBezTo>
                    <a:cubicBezTo>
                      <a:pt x="1313022" y="1229487"/>
                      <a:pt x="1287780" y="1222534"/>
                      <a:pt x="1260825" y="1227296"/>
                    </a:cubicBezTo>
                    <a:cubicBezTo>
                      <a:pt x="1258349" y="1227773"/>
                      <a:pt x="1255586" y="1226725"/>
                      <a:pt x="1253109" y="1226058"/>
                    </a:cubicBezTo>
                    <a:cubicBezTo>
                      <a:pt x="1241012" y="1222629"/>
                      <a:pt x="1229201" y="1217200"/>
                      <a:pt x="1216915" y="1215962"/>
                    </a:cubicBezTo>
                    <a:cubicBezTo>
                      <a:pt x="1186625" y="1212914"/>
                      <a:pt x="1156146" y="1211675"/>
                      <a:pt x="1125664" y="1209675"/>
                    </a:cubicBezTo>
                    <a:cubicBezTo>
                      <a:pt x="1123759" y="1209580"/>
                      <a:pt x="1121759" y="1209580"/>
                      <a:pt x="1120045" y="1208913"/>
                    </a:cubicBezTo>
                    <a:cubicBezTo>
                      <a:pt x="1108805" y="1204817"/>
                      <a:pt x="1098995" y="1206151"/>
                      <a:pt x="1089469" y="1213961"/>
                    </a:cubicBezTo>
                    <a:cubicBezTo>
                      <a:pt x="1085278" y="1217390"/>
                      <a:pt x="1079563" y="1219200"/>
                      <a:pt x="1074325" y="1221105"/>
                    </a:cubicBezTo>
                    <a:cubicBezTo>
                      <a:pt x="1066609" y="1223963"/>
                      <a:pt x="1058704" y="1226725"/>
                      <a:pt x="1050703" y="1228535"/>
                    </a:cubicBezTo>
                    <a:cubicBezTo>
                      <a:pt x="1042797" y="1230249"/>
                      <a:pt x="1034320" y="1232630"/>
                      <a:pt x="1026700" y="1231297"/>
                    </a:cubicBezTo>
                    <a:cubicBezTo>
                      <a:pt x="1012984" y="1228916"/>
                      <a:pt x="999934" y="1223582"/>
                      <a:pt x="986409" y="1220057"/>
                    </a:cubicBezTo>
                    <a:cubicBezTo>
                      <a:pt x="981742" y="1218819"/>
                      <a:pt x="976598" y="1219010"/>
                      <a:pt x="971741" y="1218914"/>
                    </a:cubicBezTo>
                    <a:cubicBezTo>
                      <a:pt x="960596" y="1218629"/>
                      <a:pt x="949166" y="1221391"/>
                      <a:pt x="939070" y="1213485"/>
                    </a:cubicBezTo>
                    <a:cubicBezTo>
                      <a:pt x="929736" y="1206056"/>
                      <a:pt x="920305" y="1208246"/>
                      <a:pt x="910495" y="1213866"/>
                    </a:cubicBezTo>
                    <a:cubicBezTo>
                      <a:pt x="903446" y="1217867"/>
                      <a:pt x="895446" y="1221010"/>
                      <a:pt x="887540" y="1222534"/>
                    </a:cubicBezTo>
                    <a:cubicBezTo>
                      <a:pt x="876681" y="1224629"/>
                      <a:pt x="865918" y="1225487"/>
                      <a:pt x="854202" y="1224248"/>
                    </a:cubicBezTo>
                    <a:cubicBezTo>
                      <a:pt x="845915" y="1223391"/>
                      <a:pt x="839152" y="1223010"/>
                      <a:pt x="832675" y="1217962"/>
                    </a:cubicBezTo>
                    <a:cubicBezTo>
                      <a:pt x="831628" y="1217200"/>
                      <a:pt x="829723" y="1217009"/>
                      <a:pt x="828294" y="1217105"/>
                    </a:cubicBezTo>
                    <a:cubicBezTo>
                      <a:pt x="809530" y="1218724"/>
                      <a:pt x="790956" y="1217867"/>
                      <a:pt x="772001" y="1216723"/>
                    </a:cubicBezTo>
                    <a:cubicBezTo>
                      <a:pt x="747904" y="1215200"/>
                      <a:pt x="722566" y="1219676"/>
                      <a:pt x="701707" y="1235678"/>
                    </a:cubicBezTo>
                    <a:cubicBezTo>
                      <a:pt x="698659" y="1238060"/>
                      <a:pt x="694087" y="1239107"/>
                      <a:pt x="690086" y="1239679"/>
                    </a:cubicBezTo>
                    <a:cubicBezTo>
                      <a:pt x="671227" y="1242155"/>
                      <a:pt x="652272" y="1243870"/>
                      <a:pt x="633412" y="1246632"/>
                    </a:cubicBezTo>
                    <a:cubicBezTo>
                      <a:pt x="623125" y="1248156"/>
                      <a:pt x="612362" y="1249490"/>
                      <a:pt x="603028" y="1253681"/>
                    </a:cubicBezTo>
                    <a:cubicBezTo>
                      <a:pt x="593885" y="1257776"/>
                      <a:pt x="586549" y="1262634"/>
                      <a:pt x="581120" y="1254062"/>
                    </a:cubicBezTo>
                    <a:cubicBezTo>
                      <a:pt x="571406" y="1258634"/>
                      <a:pt x="562927" y="1262444"/>
                      <a:pt x="554642" y="1266539"/>
                    </a:cubicBezTo>
                    <a:cubicBezTo>
                      <a:pt x="551593" y="1268063"/>
                      <a:pt x="549021" y="1270540"/>
                      <a:pt x="545973" y="1271969"/>
                    </a:cubicBezTo>
                    <a:cubicBezTo>
                      <a:pt x="542734" y="1273493"/>
                      <a:pt x="539115" y="1274445"/>
                      <a:pt x="535591" y="1275207"/>
                    </a:cubicBezTo>
                    <a:cubicBezTo>
                      <a:pt x="519874" y="1278636"/>
                      <a:pt x="504158" y="1281779"/>
                      <a:pt x="488538" y="1285494"/>
                    </a:cubicBezTo>
                    <a:cubicBezTo>
                      <a:pt x="485489" y="1286256"/>
                      <a:pt x="482917" y="1289304"/>
                      <a:pt x="480155" y="1291304"/>
                    </a:cubicBezTo>
                    <a:cubicBezTo>
                      <a:pt x="478345" y="1292638"/>
                      <a:pt x="476536" y="1294638"/>
                      <a:pt x="474535" y="1294924"/>
                    </a:cubicBezTo>
                    <a:cubicBezTo>
                      <a:pt x="459295" y="1297210"/>
                      <a:pt x="444151" y="1299877"/>
                      <a:pt x="428816" y="1301020"/>
                    </a:cubicBezTo>
                    <a:cubicBezTo>
                      <a:pt x="415957" y="1301972"/>
                      <a:pt x="403574" y="1301687"/>
                      <a:pt x="400241" y="1318260"/>
                    </a:cubicBezTo>
                    <a:cubicBezTo>
                      <a:pt x="399669" y="1321118"/>
                      <a:pt x="395573" y="1324166"/>
                      <a:pt x="392431" y="1325594"/>
                    </a:cubicBezTo>
                    <a:cubicBezTo>
                      <a:pt x="383477" y="1329690"/>
                      <a:pt x="373951" y="1332452"/>
                      <a:pt x="365093" y="1336643"/>
                    </a:cubicBezTo>
                    <a:cubicBezTo>
                      <a:pt x="336042" y="1350645"/>
                      <a:pt x="305658" y="1359503"/>
                      <a:pt x="273177" y="1357884"/>
                    </a:cubicBezTo>
                    <a:cubicBezTo>
                      <a:pt x="263081" y="1357408"/>
                      <a:pt x="253270" y="1352264"/>
                      <a:pt x="246888" y="1350359"/>
                    </a:cubicBezTo>
                    <a:cubicBezTo>
                      <a:pt x="228506" y="1357884"/>
                      <a:pt x="213075" y="1365123"/>
                      <a:pt x="196977" y="1370552"/>
                    </a:cubicBezTo>
                    <a:cubicBezTo>
                      <a:pt x="182785" y="1375410"/>
                      <a:pt x="167926" y="1378458"/>
                      <a:pt x="153352" y="1381982"/>
                    </a:cubicBezTo>
                    <a:cubicBezTo>
                      <a:pt x="148018" y="1383316"/>
                      <a:pt x="142589" y="1384078"/>
                      <a:pt x="137160" y="1384745"/>
                    </a:cubicBezTo>
                    <a:cubicBezTo>
                      <a:pt x="120206" y="1386840"/>
                      <a:pt x="102489" y="1381792"/>
                      <a:pt x="85917" y="1389793"/>
                    </a:cubicBezTo>
                    <a:cubicBezTo>
                      <a:pt x="77248" y="1393984"/>
                      <a:pt x="68675" y="1399032"/>
                      <a:pt x="59532" y="1401223"/>
                    </a:cubicBezTo>
                    <a:cubicBezTo>
                      <a:pt x="49721" y="1403604"/>
                      <a:pt x="40124" y="1407319"/>
                      <a:pt x="30325" y="1409974"/>
                    </a:cubicBezTo>
                    <a:lnTo>
                      <a:pt x="0" y="1412360"/>
                    </a:lnTo>
                    <a:lnTo>
                      <a:pt x="0" y="1058622"/>
                    </a:lnTo>
                    <a:lnTo>
                      <a:pt x="17145" y="1060228"/>
                    </a:lnTo>
                    <a:cubicBezTo>
                      <a:pt x="26480" y="1061561"/>
                      <a:pt x="35528" y="1066133"/>
                      <a:pt x="44672" y="1066324"/>
                    </a:cubicBezTo>
                    <a:cubicBezTo>
                      <a:pt x="59055" y="1066610"/>
                      <a:pt x="71819" y="1068419"/>
                      <a:pt x="84677" y="1076230"/>
                    </a:cubicBezTo>
                    <a:cubicBezTo>
                      <a:pt x="104108" y="1087946"/>
                      <a:pt x="120110" y="1082993"/>
                      <a:pt x="132017" y="1064990"/>
                    </a:cubicBezTo>
                    <a:cubicBezTo>
                      <a:pt x="133255" y="1063181"/>
                      <a:pt x="134874" y="1060799"/>
                      <a:pt x="136779" y="1060323"/>
                    </a:cubicBezTo>
                    <a:cubicBezTo>
                      <a:pt x="153639" y="1056132"/>
                      <a:pt x="170974" y="1048131"/>
                      <a:pt x="187547" y="1049179"/>
                    </a:cubicBezTo>
                    <a:cubicBezTo>
                      <a:pt x="216789" y="1051084"/>
                      <a:pt x="244316" y="1048798"/>
                      <a:pt x="270891" y="1036415"/>
                    </a:cubicBezTo>
                    <a:cubicBezTo>
                      <a:pt x="272510" y="1035653"/>
                      <a:pt x="274987" y="1034891"/>
                      <a:pt x="276320" y="1035558"/>
                    </a:cubicBezTo>
                    <a:cubicBezTo>
                      <a:pt x="292322" y="1043845"/>
                      <a:pt x="309848" y="1050417"/>
                      <a:pt x="323755" y="1061561"/>
                    </a:cubicBezTo>
                    <a:cubicBezTo>
                      <a:pt x="336995" y="1072134"/>
                      <a:pt x="352997" y="1072229"/>
                      <a:pt x="361855" y="1057942"/>
                    </a:cubicBezTo>
                    <a:cubicBezTo>
                      <a:pt x="366236" y="1050893"/>
                      <a:pt x="372332" y="1042702"/>
                      <a:pt x="379571" y="1039939"/>
                    </a:cubicBezTo>
                    <a:cubicBezTo>
                      <a:pt x="395954" y="1033653"/>
                      <a:pt x="413481" y="1030414"/>
                      <a:pt x="430530" y="1025747"/>
                    </a:cubicBezTo>
                    <a:cubicBezTo>
                      <a:pt x="451581" y="1020032"/>
                      <a:pt x="472345" y="1020032"/>
                      <a:pt x="493300" y="1027176"/>
                    </a:cubicBezTo>
                    <a:cubicBezTo>
                      <a:pt x="508064" y="1032224"/>
                      <a:pt x="523113" y="1032224"/>
                      <a:pt x="537782" y="1025366"/>
                    </a:cubicBezTo>
                    <a:cubicBezTo>
                      <a:pt x="545687" y="1021652"/>
                      <a:pt x="553784" y="1017842"/>
                      <a:pt x="562166" y="1015746"/>
                    </a:cubicBezTo>
                    <a:cubicBezTo>
                      <a:pt x="567595" y="1014412"/>
                      <a:pt x="573881" y="1015651"/>
                      <a:pt x="579596" y="1016699"/>
                    </a:cubicBezTo>
                    <a:cubicBezTo>
                      <a:pt x="590645" y="1018794"/>
                      <a:pt x="602075" y="1025176"/>
                      <a:pt x="612362" y="1023557"/>
                    </a:cubicBezTo>
                    <a:cubicBezTo>
                      <a:pt x="647891" y="1017842"/>
                      <a:pt x="681419" y="1031272"/>
                      <a:pt x="716090" y="1031653"/>
                    </a:cubicBezTo>
                    <a:cubicBezTo>
                      <a:pt x="731806" y="1031843"/>
                      <a:pt x="747332" y="1034891"/>
                      <a:pt x="758381" y="1018985"/>
                    </a:cubicBezTo>
                    <a:cubicBezTo>
                      <a:pt x="759809" y="1016889"/>
                      <a:pt x="766763" y="1018032"/>
                      <a:pt x="771049" y="1018699"/>
                    </a:cubicBezTo>
                    <a:cubicBezTo>
                      <a:pt x="780574" y="1020128"/>
                      <a:pt x="790004" y="1023747"/>
                      <a:pt x="799433" y="1023652"/>
                    </a:cubicBezTo>
                    <a:cubicBezTo>
                      <a:pt x="818960" y="1023557"/>
                      <a:pt x="838581" y="1022033"/>
                      <a:pt x="858012" y="1020318"/>
                    </a:cubicBezTo>
                    <a:cubicBezTo>
                      <a:pt x="865346" y="1019651"/>
                      <a:pt x="872395" y="1017080"/>
                      <a:pt x="879634" y="1015270"/>
                    </a:cubicBezTo>
                    <a:cubicBezTo>
                      <a:pt x="883634" y="1014222"/>
                      <a:pt x="887921" y="1011460"/>
                      <a:pt x="891635" y="1012031"/>
                    </a:cubicBezTo>
                    <a:cubicBezTo>
                      <a:pt x="913162" y="1015365"/>
                      <a:pt x="932879" y="1007174"/>
                      <a:pt x="953262" y="1003078"/>
                    </a:cubicBezTo>
                    <a:cubicBezTo>
                      <a:pt x="962692" y="1001173"/>
                      <a:pt x="971550" y="996601"/>
                      <a:pt x="980694" y="993458"/>
                    </a:cubicBezTo>
                    <a:cubicBezTo>
                      <a:pt x="983075" y="992600"/>
                      <a:pt x="985742" y="991838"/>
                      <a:pt x="988124" y="992029"/>
                    </a:cubicBezTo>
                    <a:cubicBezTo>
                      <a:pt x="1001744" y="993172"/>
                      <a:pt x="1015270" y="994791"/>
                      <a:pt x="1028795" y="996029"/>
                    </a:cubicBezTo>
                    <a:cubicBezTo>
                      <a:pt x="1041083" y="997172"/>
                      <a:pt x="1053465" y="997553"/>
                      <a:pt x="1059275" y="1011555"/>
                    </a:cubicBezTo>
                    <a:cubicBezTo>
                      <a:pt x="1060133" y="1013746"/>
                      <a:pt x="1062990" y="1015365"/>
                      <a:pt x="1065181" y="1016794"/>
                    </a:cubicBezTo>
                    <a:cubicBezTo>
                      <a:pt x="1098995" y="1038797"/>
                      <a:pt x="1117092" y="1038225"/>
                      <a:pt x="1150144" y="1014984"/>
                    </a:cubicBezTo>
                    <a:cubicBezTo>
                      <a:pt x="1153573" y="1012603"/>
                      <a:pt x="1160907" y="1010888"/>
                      <a:pt x="1163193" y="1012793"/>
                    </a:cubicBezTo>
                    <a:cubicBezTo>
                      <a:pt x="1182624" y="1028605"/>
                      <a:pt x="1203865" y="1026890"/>
                      <a:pt x="1226249" y="1021937"/>
                    </a:cubicBezTo>
                    <a:cubicBezTo>
                      <a:pt x="1232059" y="1020604"/>
                      <a:pt x="1240251" y="1020604"/>
                      <a:pt x="1244632" y="1023747"/>
                    </a:cubicBezTo>
                    <a:cubicBezTo>
                      <a:pt x="1265492" y="1038320"/>
                      <a:pt x="1287876" y="1036225"/>
                      <a:pt x="1310545" y="1031939"/>
                    </a:cubicBezTo>
                    <a:cubicBezTo>
                      <a:pt x="1314069" y="1031272"/>
                      <a:pt x="1318356" y="1027652"/>
                      <a:pt x="1319879" y="1024319"/>
                    </a:cubicBezTo>
                    <a:cubicBezTo>
                      <a:pt x="1325309" y="1012508"/>
                      <a:pt x="1335501" y="1008507"/>
                      <a:pt x="1346740" y="1005173"/>
                    </a:cubicBezTo>
                    <a:cubicBezTo>
                      <a:pt x="1364457" y="999744"/>
                      <a:pt x="1381887" y="993362"/>
                      <a:pt x="1399699" y="988219"/>
                    </a:cubicBezTo>
                    <a:cubicBezTo>
                      <a:pt x="1404081" y="986981"/>
                      <a:pt x="1409510" y="987743"/>
                      <a:pt x="1414082" y="989171"/>
                    </a:cubicBezTo>
                    <a:cubicBezTo>
                      <a:pt x="1429703" y="994029"/>
                      <a:pt x="1439609" y="1006221"/>
                      <a:pt x="1450467" y="1017461"/>
                    </a:cubicBezTo>
                    <a:cubicBezTo>
                      <a:pt x="1455230" y="1022414"/>
                      <a:pt x="1461802" y="1025938"/>
                      <a:pt x="1468184" y="1028795"/>
                    </a:cubicBezTo>
                    <a:cubicBezTo>
                      <a:pt x="1484757" y="1036130"/>
                      <a:pt x="1501712" y="1042702"/>
                      <a:pt x="1518476" y="1049655"/>
                    </a:cubicBezTo>
                    <a:cubicBezTo>
                      <a:pt x="1520095" y="1050322"/>
                      <a:pt x="1521428" y="1052036"/>
                      <a:pt x="1522667" y="1053465"/>
                    </a:cubicBezTo>
                    <a:cubicBezTo>
                      <a:pt x="1535049" y="1068515"/>
                      <a:pt x="1547336" y="1083659"/>
                      <a:pt x="1559814" y="1098709"/>
                    </a:cubicBezTo>
                    <a:cubicBezTo>
                      <a:pt x="1562195" y="1101566"/>
                      <a:pt x="1565625" y="1103662"/>
                      <a:pt x="1568196" y="1106424"/>
                    </a:cubicBezTo>
                    <a:cubicBezTo>
                      <a:pt x="1571816" y="1110234"/>
                      <a:pt x="1576388" y="1113854"/>
                      <a:pt x="1578293" y="1118426"/>
                    </a:cubicBezTo>
                    <a:cubicBezTo>
                      <a:pt x="1584198" y="1132808"/>
                      <a:pt x="1595533" y="1139000"/>
                      <a:pt x="1609820" y="1141667"/>
                    </a:cubicBezTo>
                    <a:cubicBezTo>
                      <a:pt x="1622870" y="1144143"/>
                      <a:pt x="1635919" y="1146239"/>
                      <a:pt x="1648873" y="1149096"/>
                    </a:cubicBezTo>
                    <a:cubicBezTo>
                      <a:pt x="1664684" y="1152525"/>
                      <a:pt x="1680401" y="1156240"/>
                      <a:pt x="1696022" y="1160431"/>
                    </a:cubicBezTo>
                    <a:cubicBezTo>
                      <a:pt x="1702784" y="1162241"/>
                      <a:pt x="1709928" y="1164336"/>
                      <a:pt x="1715739" y="1168051"/>
                    </a:cubicBezTo>
                    <a:cubicBezTo>
                      <a:pt x="1732026" y="1178338"/>
                      <a:pt x="1749457" y="1185291"/>
                      <a:pt x="1768602" y="1182529"/>
                    </a:cubicBezTo>
                    <a:cubicBezTo>
                      <a:pt x="1783937" y="1180338"/>
                      <a:pt x="1796796" y="1185958"/>
                      <a:pt x="1806321" y="1194721"/>
                    </a:cubicBezTo>
                    <a:cubicBezTo>
                      <a:pt x="1823657" y="1210628"/>
                      <a:pt x="1842230" y="1207008"/>
                      <a:pt x="1860709" y="1201865"/>
                    </a:cubicBezTo>
                    <a:cubicBezTo>
                      <a:pt x="1870234" y="1199198"/>
                      <a:pt x="1878044" y="1199579"/>
                      <a:pt x="1887093" y="1202150"/>
                    </a:cubicBezTo>
                    <a:cubicBezTo>
                      <a:pt x="1908048" y="1208151"/>
                      <a:pt x="1922050" y="1224439"/>
                      <a:pt x="1935575" y="1238726"/>
                    </a:cubicBezTo>
                    <a:cubicBezTo>
                      <a:pt x="1947101" y="1250918"/>
                      <a:pt x="1960055" y="1257776"/>
                      <a:pt x="1974247" y="1262920"/>
                    </a:cubicBezTo>
                    <a:cubicBezTo>
                      <a:pt x="1992154" y="1269492"/>
                      <a:pt x="2006346" y="1267016"/>
                      <a:pt x="2014919" y="1251204"/>
                    </a:cubicBezTo>
                    <a:cubicBezTo>
                      <a:pt x="2017300" y="1246727"/>
                      <a:pt x="2021491" y="1241488"/>
                      <a:pt x="2025968" y="1240155"/>
                    </a:cubicBezTo>
                    <a:cubicBezTo>
                      <a:pt x="2047589" y="1233488"/>
                      <a:pt x="2069497" y="1223772"/>
                      <a:pt x="2092643" y="1229678"/>
                    </a:cubicBezTo>
                    <a:cubicBezTo>
                      <a:pt x="2124647" y="1237774"/>
                      <a:pt x="2155889" y="1237298"/>
                      <a:pt x="2187893" y="1229297"/>
                    </a:cubicBezTo>
                    <a:cubicBezTo>
                      <a:pt x="2239804" y="1216343"/>
                      <a:pt x="2291715" y="1202627"/>
                      <a:pt x="2346294" y="1205484"/>
                    </a:cubicBezTo>
                    <a:cubicBezTo>
                      <a:pt x="2355342" y="1205960"/>
                      <a:pt x="2366105" y="1200150"/>
                      <a:pt x="2373916" y="1194435"/>
                    </a:cubicBezTo>
                    <a:cubicBezTo>
                      <a:pt x="2388870" y="1183577"/>
                      <a:pt x="2388203" y="1182719"/>
                      <a:pt x="2404967" y="1191673"/>
                    </a:cubicBezTo>
                    <a:cubicBezTo>
                      <a:pt x="2408968" y="1193864"/>
                      <a:pt x="2413921" y="1195197"/>
                      <a:pt x="2416874" y="1198436"/>
                    </a:cubicBezTo>
                    <a:cubicBezTo>
                      <a:pt x="2431923" y="1214914"/>
                      <a:pt x="2450497" y="1210913"/>
                      <a:pt x="2468975" y="1208532"/>
                    </a:cubicBezTo>
                    <a:cubicBezTo>
                      <a:pt x="2472214" y="1208056"/>
                      <a:pt x="2476119" y="1207389"/>
                      <a:pt x="2478882" y="1208723"/>
                    </a:cubicBezTo>
                    <a:cubicBezTo>
                      <a:pt x="2491359" y="1214723"/>
                      <a:pt x="2501932" y="1212628"/>
                      <a:pt x="2512791" y="1204436"/>
                    </a:cubicBezTo>
                    <a:cubicBezTo>
                      <a:pt x="2522220" y="1197388"/>
                      <a:pt x="2533079" y="1193197"/>
                      <a:pt x="2544223" y="1201960"/>
                    </a:cubicBezTo>
                    <a:cubicBezTo>
                      <a:pt x="2568988" y="1221391"/>
                      <a:pt x="2595467" y="1222343"/>
                      <a:pt x="2623471" y="1210056"/>
                    </a:cubicBezTo>
                    <a:cubicBezTo>
                      <a:pt x="2643473" y="1201293"/>
                      <a:pt x="2663190" y="1199293"/>
                      <a:pt x="2684241" y="1208151"/>
                    </a:cubicBezTo>
                    <a:cubicBezTo>
                      <a:pt x="2692337" y="1211580"/>
                      <a:pt x="2702814" y="1209294"/>
                      <a:pt x="2712244" y="1210056"/>
                    </a:cubicBezTo>
                    <a:cubicBezTo>
                      <a:pt x="2717578" y="1210437"/>
                      <a:pt x="2723484" y="1210532"/>
                      <a:pt x="2728055" y="1212914"/>
                    </a:cubicBezTo>
                    <a:cubicBezTo>
                      <a:pt x="2740248" y="1219010"/>
                      <a:pt x="2751582" y="1226820"/>
                      <a:pt x="2763869" y="1232821"/>
                    </a:cubicBezTo>
                    <a:cubicBezTo>
                      <a:pt x="2769775" y="1235678"/>
                      <a:pt x="2776823" y="1237202"/>
                      <a:pt x="2783491" y="1237298"/>
                    </a:cubicBezTo>
                    <a:cubicBezTo>
                      <a:pt x="2803208" y="1237774"/>
                      <a:pt x="2822925" y="1237774"/>
                      <a:pt x="2842546" y="1236917"/>
                    </a:cubicBezTo>
                    <a:cubicBezTo>
                      <a:pt x="2874931" y="1235583"/>
                      <a:pt x="2907792" y="1235297"/>
                      <a:pt x="2931128" y="1206913"/>
                    </a:cubicBezTo>
                    <a:cubicBezTo>
                      <a:pt x="2933034" y="1204627"/>
                      <a:pt x="2937129" y="1203293"/>
                      <a:pt x="2940368" y="1202912"/>
                    </a:cubicBezTo>
                    <a:cubicBezTo>
                      <a:pt x="2955322" y="1201103"/>
                      <a:pt x="2970657" y="1200912"/>
                      <a:pt x="2985421" y="1197959"/>
                    </a:cubicBezTo>
                    <a:cubicBezTo>
                      <a:pt x="2997232" y="1195578"/>
                      <a:pt x="3007043" y="1196340"/>
                      <a:pt x="3015996" y="1204722"/>
                    </a:cubicBezTo>
                    <a:cubicBezTo>
                      <a:pt x="3027712" y="1215771"/>
                      <a:pt x="3042000" y="1222248"/>
                      <a:pt x="3057621" y="1218724"/>
                    </a:cubicBezTo>
                    <a:cubicBezTo>
                      <a:pt x="3073241" y="1215295"/>
                      <a:pt x="3083528" y="1222724"/>
                      <a:pt x="3095054" y="1230440"/>
                    </a:cubicBezTo>
                    <a:cubicBezTo>
                      <a:pt x="3103436" y="1236059"/>
                      <a:pt x="3112961" y="1243108"/>
                      <a:pt x="3122295" y="1243679"/>
                    </a:cubicBezTo>
                    <a:cubicBezTo>
                      <a:pt x="3143441" y="1244917"/>
                      <a:pt x="3161634" y="1264539"/>
                      <a:pt x="3184589" y="1253395"/>
                    </a:cubicBezTo>
                    <a:cubicBezTo>
                      <a:pt x="3186113" y="1252633"/>
                      <a:pt x="3188875" y="1254538"/>
                      <a:pt x="3191066" y="1255014"/>
                    </a:cubicBezTo>
                    <a:cubicBezTo>
                      <a:pt x="3208592" y="1258634"/>
                      <a:pt x="3225070" y="1255109"/>
                      <a:pt x="3237929" y="1243203"/>
                    </a:cubicBezTo>
                    <a:cubicBezTo>
                      <a:pt x="3254788" y="1227677"/>
                      <a:pt x="3273457" y="1226153"/>
                      <a:pt x="3294221" y="1231202"/>
                    </a:cubicBezTo>
                    <a:cubicBezTo>
                      <a:pt x="3300889" y="1232821"/>
                      <a:pt x="3307557" y="1233964"/>
                      <a:pt x="3314319" y="1235297"/>
                    </a:cubicBezTo>
                    <a:cubicBezTo>
                      <a:pt x="3323463" y="1237202"/>
                      <a:pt x="3332703" y="1239203"/>
                      <a:pt x="3341846" y="1241108"/>
                    </a:cubicBezTo>
                    <a:cubicBezTo>
                      <a:pt x="3350705" y="1243013"/>
                      <a:pt x="3360516" y="1246251"/>
                      <a:pt x="3367373" y="1238060"/>
                    </a:cubicBezTo>
                    <a:cubicBezTo>
                      <a:pt x="3373279" y="1231011"/>
                      <a:pt x="3377470" y="1231678"/>
                      <a:pt x="3382899" y="1237774"/>
                    </a:cubicBezTo>
                    <a:cubicBezTo>
                      <a:pt x="3401759" y="1259110"/>
                      <a:pt x="3424619" y="1272445"/>
                      <a:pt x="3453765" y="1273397"/>
                    </a:cubicBezTo>
                    <a:cubicBezTo>
                      <a:pt x="3459766" y="1273588"/>
                      <a:pt x="3465862" y="1274921"/>
                      <a:pt x="3471767" y="1276350"/>
                    </a:cubicBezTo>
                    <a:cubicBezTo>
                      <a:pt x="3475387" y="1277207"/>
                      <a:pt x="3479769" y="1278160"/>
                      <a:pt x="3481959" y="1280732"/>
                    </a:cubicBezTo>
                    <a:cubicBezTo>
                      <a:pt x="3499009" y="1300353"/>
                      <a:pt x="3520250" y="1313974"/>
                      <a:pt x="3543396" y="1324928"/>
                    </a:cubicBezTo>
                    <a:cubicBezTo>
                      <a:pt x="3551682" y="1328833"/>
                      <a:pt x="3560541" y="1332738"/>
                      <a:pt x="3569494" y="1333881"/>
                    </a:cubicBezTo>
                    <a:cubicBezTo>
                      <a:pt x="3578828" y="1335024"/>
                      <a:pt x="3588639" y="1333119"/>
                      <a:pt x="3598164" y="1332071"/>
                    </a:cubicBezTo>
                    <a:cubicBezTo>
                      <a:pt x="3603784" y="1331500"/>
                      <a:pt x="3610261" y="1331595"/>
                      <a:pt x="3614738" y="1328833"/>
                    </a:cubicBezTo>
                    <a:cubicBezTo>
                      <a:pt x="3628930" y="1320165"/>
                      <a:pt x="3642646" y="1310831"/>
                      <a:pt x="3655886" y="1300734"/>
                    </a:cubicBezTo>
                    <a:cubicBezTo>
                      <a:pt x="3667221" y="1292066"/>
                      <a:pt x="3669507" y="1290828"/>
                      <a:pt x="3679317" y="1301687"/>
                    </a:cubicBezTo>
                    <a:cubicBezTo>
                      <a:pt x="3689414" y="1312831"/>
                      <a:pt x="3701987" y="1318641"/>
                      <a:pt x="3715893" y="1321022"/>
                    </a:cubicBezTo>
                    <a:cubicBezTo>
                      <a:pt x="3737896" y="1324737"/>
                      <a:pt x="3760089" y="1327880"/>
                      <a:pt x="3782282" y="1329690"/>
                    </a:cubicBezTo>
                    <a:cubicBezTo>
                      <a:pt x="3802380" y="1331309"/>
                      <a:pt x="3812000" y="1322546"/>
                      <a:pt x="3816001" y="1302639"/>
                    </a:cubicBezTo>
                    <a:cubicBezTo>
                      <a:pt x="3818287" y="1291590"/>
                      <a:pt x="3821240" y="1279588"/>
                      <a:pt x="3833431" y="1276636"/>
                    </a:cubicBezTo>
                    <a:cubicBezTo>
                      <a:pt x="3853339" y="1271873"/>
                      <a:pt x="3874008" y="1269778"/>
                      <a:pt x="3883819" y="1246442"/>
                    </a:cubicBezTo>
                    <a:cubicBezTo>
                      <a:pt x="3889248" y="1251585"/>
                      <a:pt x="3892582" y="1254633"/>
                      <a:pt x="3895821" y="1257681"/>
                    </a:cubicBezTo>
                    <a:cubicBezTo>
                      <a:pt x="3904774" y="1266158"/>
                      <a:pt x="3923347" y="1269778"/>
                      <a:pt x="3932778" y="1262444"/>
                    </a:cubicBezTo>
                    <a:cubicBezTo>
                      <a:pt x="3946684" y="1251776"/>
                      <a:pt x="3959448" y="1253776"/>
                      <a:pt x="3972782" y="1262063"/>
                    </a:cubicBezTo>
                    <a:cubicBezTo>
                      <a:pt x="3995071" y="1275779"/>
                      <a:pt x="4019931" y="1272635"/>
                      <a:pt x="4042505" y="1267111"/>
                    </a:cubicBezTo>
                    <a:cubicBezTo>
                      <a:pt x="4059555" y="1263015"/>
                      <a:pt x="4077748" y="1255490"/>
                      <a:pt x="4088892" y="1238250"/>
                    </a:cubicBezTo>
                    <a:cubicBezTo>
                      <a:pt x="4092416" y="1232726"/>
                      <a:pt x="4100322" y="1229963"/>
                      <a:pt x="4106609" y="1226344"/>
                    </a:cubicBezTo>
                    <a:cubicBezTo>
                      <a:pt x="4111848" y="1223391"/>
                      <a:pt x="4117372" y="1220629"/>
                      <a:pt x="4123182" y="1218724"/>
                    </a:cubicBezTo>
                    <a:cubicBezTo>
                      <a:pt x="4129373" y="1216628"/>
                      <a:pt x="4136232" y="1213580"/>
                      <a:pt x="4142328" y="1214438"/>
                    </a:cubicBezTo>
                    <a:cubicBezTo>
                      <a:pt x="4160806" y="1216914"/>
                      <a:pt x="4175475" y="1212056"/>
                      <a:pt x="4188524" y="1198245"/>
                    </a:cubicBezTo>
                    <a:cubicBezTo>
                      <a:pt x="4195287" y="1191101"/>
                      <a:pt x="4205288" y="1182434"/>
                      <a:pt x="4213860" y="1182338"/>
                    </a:cubicBezTo>
                    <a:cubicBezTo>
                      <a:pt x="4234720" y="1182053"/>
                      <a:pt x="4252055" y="1175195"/>
                      <a:pt x="4270820" y="1167003"/>
                    </a:cubicBezTo>
                    <a:cubicBezTo>
                      <a:pt x="4282916" y="1161764"/>
                      <a:pt x="4296632" y="1158145"/>
                      <a:pt x="4309587" y="1153287"/>
                    </a:cubicBezTo>
                    <a:cubicBezTo>
                      <a:pt x="4324731" y="1147572"/>
                      <a:pt x="4341210" y="1145477"/>
                      <a:pt x="4350449" y="1129665"/>
                    </a:cubicBezTo>
                    <a:cubicBezTo>
                      <a:pt x="4351496" y="1127951"/>
                      <a:pt x="4354640" y="1127665"/>
                      <a:pt x="4356164" y="1126046"/>
                    </a:cubicBezTo>
                    <a:cubicBezTo>
                      <a:pt x="4361021" y="1121093"/>
                      <a:pt x="4367308" y="1116521"/>
                      <a:pt x="4369880" y="1110520"/>
                    </a:cubicBezTo>
                    <a:cubicBezTo>
                      <a:pt x="4377309" y="1092994"/>
                      <a:pt x="4383119" y="1074896"/>
                      <a:pt x="4389787" y="1057085"/>
                    </a:cubicBezTo>
                    <a:cubicBezTo>
                      <a:pt x="4391216" y="1053275"/>
                      <a:pt x="4392549" y="1048417"/>
                      <a:pt x="4395502" y="1046226"/>
                    </a:cubicBezTo>
                    <a:cubicBezTo>
                      <a:pt x="4412552" y="1033653"/>
                      <a:pt x="4429888" y="1021556"/>
                      <a:pt x="4447413" y="1009650"/>
                    </a:cubicBezTo>
                    <a:cubicBezTo>
                      <a:pt x="4454462" y="1004887"/>
                      <a:pt x="4460367" y="1007555"/>
                      <a:pt x="4466654" y="1013079"/>
                    </a:cubicBezTo>
                    <a:cubicBezTo>
                      <a:pt x="4472750" y="1018318"/>
                      <a:pt x="4480275" y="1023747"/>
                      <a:pt x="4487894" y="1025081"/>
                    </a:cubicBezTo>
                    <a:cubicBezTo>
                      <a:pt x="4503135" y="1027652"/>
                      <a:pt x="4518946" y="1028224"/>
                      <a:pt x="4534472" y="1028224"/>
                    </a:cubicBezTo>
                    <a:cubicBezTo>
                      <a:pt x="4540282" y="1028224"/>
                      <a:pt x="4546473" y="1024795"/>
                      <a:pt x="4551903" y="1022033"/>
                    </a:cubicBezTo>
                    <a:cubicBezTo>
                      <a:pt x="4562189" y="1016794"/>
                      <a:pt x="4571714" y="1009745"/>
                      <a:pt x="4582382" y="1005364"/>
                    </a:cubicBezTo>
                    <a:cubicBezTo>
                      <a:pt x="4594765" y="1000316"/>
                      <a:pt x="4602194" y="992219"/>
                      <a:pt x="4605909" y="979551"/>
                    </a:cubicBezTo>
                    <a:cubicBezTo>
                      <a:pt x="4611434" y="960692"/>
                      <a:pt x="4624579" y="947547"/>
                      <a:pt x="4640104" y="936879"/>
                    </a:cubicBezTo>
                    <a:cubicBezTo>
                      <a:pt x="4659821" y="923258"/>
                      <a:pt x="4683348" y="923925"/>
                      <a:pt x="4705731" y="920591"/>
                    </a:cubicBezTo>
                    <a:cubicBezTo>
                      <a:pt x="4714304" y="919353"/>
                      <a:pt x="4723162" y="918305"/>
                      <a:pt x="4730973" y="915162"/>
                    </a:cubicBezTo>
                    <a:cubicBezTo>
                      <a:pt x="4760595" y="903351"/>
                      <a:pt x="4790218" y="892112"/>
                      <a:pt x="4822794" y="892397"/>
                    </a:cubicBezTo>
                    <a:cubicBezTo>
                      <a:pt x="4825460" y="892397"/>
                      <a:pt x="4828128" y="892112"/>
                      <a:pt x="4830794" y="891635"/>
                    </a:cubicBezTo>
                    <a:cubicBezTo>
                      <a:pt x="4853940" y="887730"/>
                      <a:pt x="4877848" y="886206"/>
                      <a:pt x="4894421" y="865442"/>
                    </a:cubicBezTo>
                    <a:cubicBezTo>
                      <a:pt x="4897469" y="861632"/>
                      <a:pt x="4904422" y="860489"/>
                      <a:pt x="4909756" y="858964"/>
                    </a:cubicBezTo>
                    <a:cubicBezTo>
                      <a:pt x="4918996" y="856488"/>
                      <a:pt x="4925188" y="851440"/>
                      <a:pt x="4928521" y="842391"/>
                    </a:cubicBezTo>
                    <a:cubicBezTo>
                      <a:pt x="4934141" y="826770"/>
                      <a:pt x="4940808" y="811435"/>
                      <a:pt x="4945857" y="795623"/>
                    </a:cubicBezTo>
                    <a:cubicBezTo>
                      <a:pt x="4949381" y="784765"/>
                      <a:pt x="4955953" y="778764"/>
                      <a:pt x="4966145" y="774287"/>
                    </a:cubicBezTo>
                    <a:cubicBezTo>
                      <a:pt x="4971860" y="771811"/>
                      <a:pt x="4976813" y="766382"/>
                      <a:pt x="4980909" y="761333"/>
                    </a:cubicBezTo>
                    <a:cubicBezTo>
                      <a:pt x="4985862" y="755237"/>
                      <a:pt x="4988433" y="747141"/>
                      <a:pt x="4993862" y="741712"/>
                    </a:cubicBezTo>
                    <a:cubicBezTo>
                      <a:pt x="5007102" y="728186"/>
                      <a:pt x="5011198" y="713232"/>
                      <a:pt x="5006816" y="694754"/>
                    </a:cubicBezTo>
                    <a:cubicBezTo>
                      <a:pt x="5002911" y="678371"/>
                      <a:pt x="5013198" y="656463"/>
                      <a:pt x="5026724" y="653129"/>
                    </a:cubicBezTo>
                    <a:cubicBezTo>
                      <a:pt x="5041678" y="649414"/>
                      <a:pt x="5051965" y="640271"/>
                      <a:pt x="5062538" y="630079"/>
                    </a:cubicBezTo>
                    <a:cubicBezTo>
                      <a:pt x="5068443" y="624364"/>
                      <a:pt x="5076730" y="619411"/>
                      <a:pt x="5084731" y="617982"/>
                    </a:cubicBezTo>
                    <a:cubicBezTo>
                      <a:pt x="5115116" y="612458"/>
                      <a:pt x="5143786" y="619220"/>
                      <a:pt x="5172647" y="630174"/>
                    </a:cubicBezTo>
                    <a:cubicBezTo>
                      <a:pt x="5191506" y="637318"/>
                      <a:pt x="5212461" y="639223"/>
                      <a:pt x="5232654" y="642080"/>
                    </a:cubicBezTo>
                    <a:cubicBezTo>
                      <a:pt x="5238941" y="642937"/>
                      <a:pt x="5246942" y="641033"/>
                      <a:pt x="5252371" y="637508"/>
                    </a:cubicBezTo>
                    <a:cubicBezTo>
                      <a:pt x="5271421" y="625316"/>
                      <a:pt x="5290376" y="612743"/>
                      <a:pt x="5308092" y="598646"/>
                    </a:cubicBezTo>
                    <a:cubicBezTo>
                      <a:pt x="5324571" y="585407"/>
                      <a:pt x="5343144" y="579882"/>
                      <a:pt x="5363147" y="581311"/>
                    </a:cubicBezTo>
                    <a:cubicBezTo>
                      <a:pt x="5377720" y="582359"/>
                      <a:pt x="5390864" y="579977"/>
                      <a:pt x="5404580" y="576358"/>
                    </a:cubicBezTo>
                    <a:cubicBezTo>
                      <a:pt x="5416010" y="573310"/>
                      <a:pt x="5428583" y="571214"/>
                      <a:pt x="5440203" y="572548"/>
                    </a:cubicBezTo>
                    <a:cubicBezTo>
                      <a:pt x="5456491" y="574453"/>
                      <a:pt x="5469922" y="571691"/>
                      <a:pt x="5482971" y="561880"/>
                    </a:cubicBezTo>
                    <a:cubicBezTo>
                      <a:pt x="5489924" y="556641"/>
                      <a:pt x="5498878" y="553879"/>
                      <a:pt x="5507165" y="550259"/>
                    </a:cubicBezTo>
                    <a:cubicBezTo>
                      <a:pt x="5519928" y="544640"/>
                      <a:pt x="5533168" y="539877"/>
                      <a:pt x="5545645" y="533591"/>
                    </a:cubicBezTo>
                    <a:cubicBezTo>
                      <a:pt x="5559076" y="526923"/>
                      <a:pt x="5571363" y="517684"/>
                      <a:pt x="5585079" y="511969"/>
                    </a:cubicBezTo>
                    <a:cubicBezTo>
                      <a:pt x="5599843" y="505778"/>
                      <a:pt x="5609368" y="496348"/>
                      <a:pt x="5615368" y="481679"/>
                    </a:cubicBezTo>
                    <a:cubicBezTo>
                      <a:pt x="5619179" y="472440"/>
                      <a:pt x="5624417" y="462629"/>
                      <a:pt x="5631656" y="456152"/>
                    </a:cubicBezTo>
                    <a:cubicBezTo>
                      <a:pt x="5646611" y="442913"/>
                      <a:pt x="5664136" y="432625"/>
                      <a:pt x="5679377" y="419576"/>
                    </a:cubicBezTo>
                    <a:cubicBezTo>
                      <a:pt x="5700808" y="401288"/>
                      <a:pt x="5720620" y="381857"/>
                      <a:pt x="5722525" y="350615"/>
                    </a:cubicBezTo>
                    <a:cubicBezTo>
                      <a:pt x="5723572" y="333375"/>
                      <a:pt x="5732716" y="326041"/>
                      <a:pt x="5749576" y="321945"/>
                    </a:cubicBezTo>
                    <a:cubicBezTo>
                      <a:pt x="5755195" y="320612"/>
                      <a:pt x="5763197" y="318040"/>
                      <a:pt x="5764911" y="313849"/>
                    </a:cubicBezTo>
                    <a:cubicBezTo>
                      <a:pt x="5770054" y="301371"/>
                      <a:pt x="5780722" y="298895"/>
                      <a:pt x="5791009" y="293942"/>
                    </a:cubicBezTo>
                    <a:cubicBezTo>
                      <a:pt x="5797201" y="290989"/>
                      <a:pt x="5804821" y="285179"/>
                      <a:pt x="5806440" y="279178"/>
                    </a:cubicBezTo>
                    <a:cubicBezTo>
                      <a:pt x="5813107" y="254889"/>
                      <a:pt x="5831395" y="240602"/>
                      <a:pt x="5848636" y="224885"/>
                    </a:cubicBezTo>
                    <a:cubicBezTo>
                      <a:pt x="5853684" y="220218"/>
                      <a:pt x="5859113" y="214884"/>
                      <a:pt x="5861590" y="208788"/>
                    </a:cubicBezTo>
                    <a:cubicBezTo>
                      <a:pt x="5866829" y="195643"/>
                      <a:pt x="5874639" y="186118"/>
                      <a:pt x="5888355" y="181166"/>
                    </a:cubicBezTo>
                    <a:cubicBezTo>
                      <a:pt x="5892736" y="179642"/>
                      <a:pt x="5896737" y="176117"/>
                      <a:pt x="5900071" y="172784"/>
                    </a:cubicBezTo>
                    <a:cubicBezTo>
                      <a:pt x="5907215" y="165545"/>
                      <a:pt x="5913215" y="157067"/>
                      <a:pt x="5920740" y="150305"/>
                    </a:cubicBezTo>
                    <a:cubicBezTo>
                      <a:pt x="5939885" y="132874"/>
                      <a:pt x="5958840" y="115729"/>
                      <a:pt x="5969985" y="91345"/>
                    </a:cubicBezTo>
                    <a:cubicBezTo>
                      <a:pt x="5975413" y="79439"/>
                      <a:pt x="5981605" y="66485"/>
                      <a:pt x="5991130" y="58293"/>
                    </a:cubicBezTo>
                    <a:cubicBezTo>
                      <a:pt x="6003227" y="47911"/>
                      <a:pt x="6019133" y="42005"/>
                      <a:pt x="6033325" y="33909"/>
                    </a:cubicBezTo>
                    <a:cubicBezTo>
                      <a:pt x="6040469" y="29813"/>
                      <a:pt x="6047137" y="24860"/>
                      <a:pt x="6054376" y="20955"/>
                    </a:cubicBezTo>
                    <a:cubicBezTo>
                      <a:pt x="6067234" y="14097"/>
                      <a:pt x="6080379" y="7715"/>
                      <a:pt x="6095524" y="0"/>
                    </a:cubicBezTo>
                    <a:close/>
                  </a:path>
                </a:pathLst>
              </a:custGeom>
              <a:blipFill>
                <a:blip r:embed="rId2">
                  <a:alphaModFix amt="57000"/>
                </a:blip>
                <a:tile tx="0" ty="0" sx="100000" sy="100000" flip="none" algn="tl"/>
              </a:blip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362D299-3E08-8B3E-DC29-B97071948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418" y="1120676"/>
            <a:ext cx="7021513" cy="230832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The Solution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3211FE-A27B-1FC0-E5F0-5E6B9DD55406}"/>
              </a:ext>
            </a:extLst>
          </p:cNvPr>
          <p:cNvSpPr txBox="1"/>
          <p:nvPr/>
        </p:nvSpPr>
        <p:spPr>
          <a:xfrm>
            <a:off x="5534417" y="576197"/>
            <a:ext cx="6110612" cy="35702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>
                <a:solidFill>
                  <a:srgbClr val="FFFFFF"/>
                </a:solidFill>
                <a:cs typeface="Calibri"/>
              </a:rPr>
              <a:t>We as a group believe that the political parties that are attempting to convince other parties that autonomous weapons are better if they're banned</a:t>
            </a:r>
          </a:p>
          <a:p>
            <a:pPr>
              <a:spcAft>
                <a:spcPts val="600"/>
              </a:spcAft>
            </a:pPr>
            <a:endParaRPr lang="en-US" sz="2400">
              <a:solidFill>
                <a:srgbClr val="FFFFFF"/>
              </a:solidFill>
              <a:cs typeface="Calibri"/>
            </a:endParaRPr>
          </a:p>
          <a:p>
            <a:pPr>
              <a:spcAft>
                <a:spcPts val="600"/>
              </a:spcAft>
            </a:pPr>
            <a:r>
              <a:rPr lang="en-US" sz="2400">
                <a:solidFill>
                  <a:srgbClr val="FFFFFF"/>
                </a:solidFill>
                <a:cs typeface="Calibri"/>
              </a:rPr>
              <a:t>We also believe that the many countries that would likely be put in the crossfire of these weapons are affected if they were ever going to be implemented</a:t>
            </a:r>
          </a:p>
        </p:txBody>
      </p:sp>
    </p:spTree>
    <p:extLst>
      <p:ext uri="{BB962C8B-B14F-4D97-AF65-F5344CB8AC3E}">
        <p14:creationId xmlns:p14="http://schemas.microsoft.com/office/powerpoint/2010/main" val="1629933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Rectangle 7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62D299-3E08-8B3E-DC29-B97071948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141" y="1450655"/>
            <a:ext cx="3932030" cy="3956690"/>
          </a:xfrm>
        </p:spPr>
        <p:txBody>
          <a:bodyPr anchor="ctr">
            <a:normAutofit/>
          </a:bodyPr>
          <a:lstStyle/>
          <a:p>
            <a:r>
              <a:rPr lang="en-US" sz="8000">
                <a:solidFill>
                  <a:schemeClr val="bg1"/>
                </a:solidFill>
                <a:cs typeface="Calibri Light"/>
              </a:rPr>
              <a:t>Why Ours is the Best</a:t>
            </a:r>
          </a:p>
        </p:txBody>
      </p:sp>
      <p:cxnSp>
        <p:nvCxnSpPr>
          <p:cNvPr id="363" name="Straight Connector 9">
            <a:extLst>
              <a:ext uri="{FF2B5EF4-FFF2-40B4-BE49-F238E27FC236}">
                <a16:creationId xmlns:a16="http://schemas.microsoft.com/office/drawing/2014/main" id="{067633D1-6EE6-4118-B9F0-B363477BE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14141" y="1450655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Straight Connector 11">
            <a:extLst>
              <a:ext uri="{FF2B5EF4-FFF2-40B4-BE49-F238E27FC236}">
                <a16:creationId xmlns:a16="http://schemas.microsoft.com/office/drawing/2014/main" id="{4AD7FFC6-42A9-49CB-B5E9-B3F6B0383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014141" y="5408571"/>
            <a:ext cx="393203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0DE749-9575-CCCB-51F9-6C45AC8CE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9945" y="1139376"/>
            <a:ext cx="5008901" cy="457197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None/>
            </a:pPr>
            <a:endParaRPr lang="en-US" sz="2000">
              <a:solidFill>
                <a:schemeClr val="bg1"/>
              </a:solidFill>
              <a:cs typeface="Calibri"/>
            </a:endParaRPr>
          </a:p>
          <a:p>
            <a:pPr marL="0" indent="0">
              <a:buNone/>
            </a:pPr>
            <a:endParaRPr lang="en-US" sz="2000">
              <a:solidFill>
                <a:schemeClr val="bg1"/>
              </a:solidFill>
              <a:cs typeface="Calibri"/>
            </a:endParaRPr>
          </a:p>
          <a:p>
            <a:pPr marL="0" indent="0">
              <a:buNone/>
            </a:pPr>
            <a:endParaRPr lang="en-US" sz="2000">
              <a:solidFill>
                <a:schemeClr val="bg1"/>
              </a:solidFill>
              <a:cs typeface="Calibri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23E7731-3F4C-BD53-5676-AE27571FE978}"/>
              </a:ext>
            </a:extLst>
          </p:cNvPr>
          <p:cNvSpPr txBox="1">
            <a:spLocks/>
          </p:cNvSpPr>
          <p:nvPr/>
        </p:nvSpPr>
        <p:spPr>
          <a:xfrm>
            <a:off x="6342345" y="1291776"/>
            <a:ext cx="5008901" cy="4571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>
                <a:solidFill>
                  <a:schemeClr val="bg1"/>
                </a:solidFill>
                <a:cs typeface="Calibri"/>
              </a:rPr>
              <a:t>Our design is the best because it demonstrates the problem with autonomous weapons while creating an emotional experience for the user without creating an overly stressful environment to be in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400">
              <a:solidFill>
                <a:schemeClr val="bg1"/>
              </a:solidFill>
              <a:cs typeface="Calibri"/>
            </a:endParaRPr>
          </a:p>
          <a:p>
            <a:pPr marL="0" indent="0">
              <a:buNone/>
            </a:pPr>
            <a:r>
              <a:rPr lang="en-US" sz="2400">
                <a:solidFill>
                  <a:schemeClr val="bg1"/>
                </a:solidFill>
                <a:cs typeface="Calibri"/>
              </a:rPr>
              <a:t>Our design is informative and conveys a realistic experience making it more relatable to users</a:t>
            </a:r>
          </a:p>
          <a:p>
            <a:pPr marL="0" indent="0">
              <a:buNone/>
            </a:pPr>
            <a:endParaRPr lang="en-US" sz="2000">
              <a:solidFill>
                <a:schemeClr val="bg1"/>
              </a:solidFill>
              <a:cs typeface="Calibri"/>
            </a:endParaRPr>
          </a:p>
          <a:p>
            <a:pPr marL="0" indent="0">
              <a:buNone/>
            </a:pPr>
            <a:endParaRPr lang="en-US" sz="200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9106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7" name="Rectangle 50">
            <a:extLst>
              <a:ext uri="{FF2B5EF4-FFF2-40B4-BE49-F238E27FC236}">
                <a16:creationId xmlns:a16="http://schemas.microsoft.com/office/drawing/2014/main" id="{B95B9BA8-1D69-4796-85F5-B6D0BD5235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872AD9-6BEB-9C09-1513-E585F2983D29}"/>
              </a:ext>
            </a:extLst>
          </p:cNvPr>
          <p:cNvSpPr txBox="1"/>
          <p:nvPr/>
        </p:nvSpPr>
        <p:spPr>
          <a:xfrm>
            <a:off x="838201" y="3146400"/>
            <a:ext cx="4394200" cy="2454300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Ctr="0" forceAA="0" compatLnSpc="1">
            <a:prstTxWarp prst="textNoShape">
              <a:avLst/>
            </a:prstTxWarp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>
                <a:solidFill>
                  <a:schemeClr val="bg1">
                    <a:alpha val="80000"/>
                  </a:schemeClr>
                </a:solidFill>
              </a:rPr>
              <a:t>When the user first enters virtual reality, they are placed in the first scene where they are greeted by a manager.</a:t>
            </a:r>
          </a:p>
        </p:txBody>
      </p:sp>
      <p:pic>
        <p:nvPicPr>
          <p:cNvPr id="4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7B732284-31E9-E997-0173-4A2CA08948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215" r="12217" b="2"/>
          <a:stretch/>
        </p:blipFill>
        <p:spPr>
          <a:xfrm>
            <a:off x="5814060" y="2"/>
            <a:ext cx="6377940" cy="3333749"/>
          </a:xfrm>
          <a:custGeom>
            <a:avLst/>
            <a:gdLst/>
            <a:ahLst/>
            <a:cxnLst/>
            <a:rect l="l" t="t" r="r" b="b"/>
            <a:pathLst>
              <a:path w="6377940" h="3333749">
                <a:moveTo>
                  <a:pt x="0" y="0"/>
                </a:moveTo>
                <a:lnTo>
                  <a:pt x="6377940" y="0"/>
                </a:lnTo>
                <a:lnTo>
                  <a:pt x="6377940" y="3333749"/>
                </a:lnTo>
                <a:lnTo>
                  <a:pt x="174585" y="3333749"/>
                </a:lnTo>
                <a:lnTo>
                  <a:pt x="0" y="2202180"/>
                </a:lnTo>
                <a:close/>
              </a:path>
            </a:pathLst>
          </a:custGeom>
        </p:spPr>
      </p:pic>
      <p:pic>
        <p:nvPicPr>
          <p:cNvPr id="6" name="Picture 6" descr="A picture containing text, building&#10;&#10;Description automatically generated">
            <a:extLst>
              <a:ext uri="{FF2B5EF4-FFF2-40B4-BE49-F238E27FC236}">
                <a16:creationId xmlns:a16="http://schemas.microsoft.com/office/drawing/2014/main" id="{6D15DE7A-9896-38C9-DCE1-D5CC5C945D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1994" b="-1"/>
          <a:stretch/>
        </p:blipFill>
        <p:spPr>
          <a:xfrm>
            <a:off x="5814060" y="3524252"/>
            <a:ext cx="6377940" cy="3333748"/>
          </a:xfrm>
          <a:custGeom>
            <a:avLst/>
            <a:gdLst/>
            <a:ahLst/>
            <a:cxnLst/>
            <a:rect l="l" t="t" r="r" b="b"/>
            <a:pathLst>
              <a:path w="6377940" h="3333748">
                <a:moveTo>
                  <a:pt x="203977" y="0"/>
                </a:moveTo>
                <a:lnTo>
                  <a:pt x="6377940" y="0"/>
                </a:lnTo>
                <a:lnTo>
                  <a:pt x="6377940" y="3333748"/>
                </a:lnTo>
                <a:lnTo>
                  <a:pt x="0" y="3333748"/>
                </a:lnTo>
                <a:lnTo>
                  <a:pt x="525780" y="1931668"/>
                </a:lnTo>
                <a:lnTo>
                  <a:pt x="205740" y="11428"/>
                </a:lnTo>
                <a:close/>
              </a:path>
            </a:pathLst>
          </a:custGeom>
        </p:spPr>
      </p:pic>
      <p:grpSp>
        <p:nvGrpSpPr>
          <p:cNvPr id="58" name="Group 52">
            <a:extLst>
              <a:ext uri="{FF2B5EF4-FFF2-40B4-BE49-F238E27FC236}">
                <a16:creationId xmlns:a16="http://schemas.microsoft.com/office/drawing/2014/main" id="{364A290D-B7BC-40B4-AB97-0C801BCCE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632358" y="544"/>
            <a:ext cx="874716" cy="6857455"/>
            <a:chOff x="5632358" y="544"/>
            <a:chExt cx="874716" cy="6857455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C60D1EB-842B-4027-9728-E573149266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2640988" y="2991914"/>
              <a:ext cx="6857455" cy="874716"/>
            </a:xfrm>
            <a:custGeom>
              <a:avLst/>
              <a:gdLst>
                <a:gd name="connsiteX0" fmla="*/ 6857455 w 6857455"/>
                <a:gd name="connsiteY0" fmla="*/ 804643 h 874716"/>
                <a:gd name="connsiteX1" fmla="*/ 6857455 w 6857455"/>
                <a:gd name="connsiteY1" fmla="*/ 562246 h 874716"/>
                <a:gd name="connsiteX2" fmla="*/ 6829178 w 6857455"/>
                <a:gd name="connsiteY2" fmla="*/ 551284 h 874716"/>
                <a:gd name="connsiteX3" fmla="*/ 6766024 w 6857455"/>
                <a:gd name="connsiteY3" fmla="*/ 500372 h 874716"/>
                <a:gd name="connsiteX4" fmla="*/ 6734971 w 6857455"/>
                <a:gd name="connsiteY4" fmla="*/ 500944 h 874716"/>
                <a:gd name="connsiteX5" fmla="*/ 6683915 w 6857455"/>
                <a:gd name="connsiteY5" fmla="*/ 507040 h 874716"/>
                <a:gd name="connsiteX6" fmla="*/ 6628860 w 6857455"/>
                <a:gd name="connsiteY6" fmla="*/ 495418 h 874716"/>
                <a:gd name="connsiteX7" fmla="*/ 6588662 w 6857455"/>
                <a:gd name="connsiteY7" fmla="*/ 487227 h 874716"/>
                <a:gd name="connsiteX8" fmla="*/ 6476074 w 6857455"/>
                <a:gd name="connsiteY8" fmla="*/ 511230 h 874716"/>
                <a:gd name="connsiteX9" fmla="*/ 6382345 w 6857455"/>
                <a:gd name="connsiteY9" fmla="*/ 534853 h 874716"/>
                <a:gd name="connsiteX10" fmla="*/ 6369391 w 6857455"/>
                <a:gd name="connsiteY10" fmla="*/ 531615 h 874716"/>
                <a:gd name="connsiteX11" fmla="*/ 6244799 w 6857455"/>
                <a:gd name="connsiteY11" fmla="*/ 512182 h 874716"/>
                <a:gd name="connsiteX12" fmla="*/ 6190315 w 6857455"/>
                <a:gd name="connsiteY12" fmla="*/ 485703 h 874716"/>
                <a:gd name="connsiteX13" fmla="*/ 6115446 w 6857455"/>
                <a:gd name="connsiteY13" fmla="*/ 462270 h 874716"/>
                <a:gd name="connsiteX14" fmla="*/ 6032194 w 6857455"/>
                <a:gd name="connsiteY14" fmla="*/ 434266 h 874716"/>
                <a:gd name="connsiteX15" fmla="*/ 5971042 w 6857455"/>
                <a:gd name="connsiteY15" fmla="*/ 420738 h 874716"/>
                <a:gd name="connsiteX16" fmla="*/ 5880933 w 6857455"/>
                <a:gd name="connsiteY16" fmla="*/ 430646 h 874716"/>
                <a:gd name="connsiteX17" fmla="*/ 5862452 w 6857455"/>
                <a:gd name="connsiteY17" fmla="*/ 438648 h 874716"/>
                <a:gd name="connsiteX18" fmla="*/ 5685283 w 6857455"/>
                <a:gd name="connsiteY18" fmla="*/ 498658 h 874716"/>
                <a:gd name="connsiteX19" fmla="*/ 5567169 w 6857455"/>
                <a:gd name="connsiteY19" fmla="*/ 499420 h 874716"/>
                <a:gd name="connsiteX20" fmla="*/ 5527923 w 6857455"/>
                <a:gd name="connsiteY20" fmla="*/ 490466 h 874716"/>
                <a:gd name="connsiteX21" fmla="*/ 5456292 w 6857455"/>
                <a:gd name="connsiteY21" fmla="*/ 450650 h 874716"/>
                <a:gd name="connsiteX22" fmla="*/ 5424670 w 6857455"/>
                <a:gd name="connsiteY22" fmla="*/ 444934 h 874716"/>
                <a:gd name="connsiteX23" fmla="*/ 5368662 w 6857455"/>
                <a:gd name="connsiteY23" fmla="*/ 441124 h 874716"/>
                <a:gd name="connsiteX24" fmla="*/ 5247118 w 6857455"/>
                <a:gd name="connsiteY24" fmla="*/ 444934 h 874716"/>
                <a:gd name="connsiteX25" fmla="*/ 5088617 w 6857455"/>
                <a:gd name="connsiteY25" fmla="*/ 428742 h 874716"/>
                <a:gd name="connsiteX26" fmla="*/ 5025750 w 6857455"/>
                <a:gd name="connsiteY26" fmla="*/ 433694 h 874716"/>
                <a:gd name="connsiteX27" fmla="*/ 4957930 w 6857455"/>
                <a:gd name="connsiteY27" fmla="*/ 442268 h 874716"/>
                <a:gd name="connsiteX28" fmla="*/ 4938116 w 6857455"/>
                <a:gd name="connsiteY28" fmla="*/ 441886 h 874716"/>
                <a:gd name="connsiteX29" fmla="*/ 4833910 w 6857455"/>
                <a:gd name="connsiteY29" fmla="*/ 421693 h 874716"/>
                <a:gd name="connsiteX30" fmla="*/ 4810095 w 6857455"/>
                <a:gd name="connsiteY30" fmla="*/ 408167 h 874716"/>
                <a:gd name="connsiteX31" fmla="*/ 4747991 w 6857455"/>
                <a:gd name="connsiteY31" fmla="*/ 413691 h 874716"/>
                <a:gd name="connsiteX32" fmla="*/ 4692745 w 6857455"/>
                <a:gd name="connsiteY32" fmla="*/ 435790 h 874716"/>
                <a:gd name="connsiteX33" fmla="*/ 4375933 w 6857455"/>
                <a:gd name="connsiteY33" fmla="*/ 483417 h 874716"/>
                <a:gd name="connsiteX34" fmla="*/ 4185426 w 6857455"/>
                <a:gd name="connsiteY34" fmla="*/ 484179 h 874716"/>
                <a:gd name="connsiteX35" fmla="*/ 4052072 w 6857455"/>
                <a:gd name="connsiteY35" fmla="*/ 505134 h 874716"/>
                <a:gd name="connsiteX36" fmla="*/ 4029973 w 6857455"/>
                <a:gd name="connsiteY36" fmla="*/ 527233 h 874716"/>
                <a:gd name="connsiteX37" fmla="*/ 3948626 w 6857455"/>
                <a:gd name="connsiteY37" fmla="*/ 550666 h 874716"/>
                <a:gd name="connsiteX38" fmla="*/ 3871280 w 6857455"/>
                <a:gd name="connsiteY38" fmla="*/ 502275 h 874716"/>
                <a:gd name="connsiteX39" fmla="*/ 3774312 w 6857455"/>
                <a:gd name="connsiteY39" fmla="*/ 429122 h 874716"/>
                <a:gd name="connsiteX40" fmla="*/ 3721543 w 6857455"/>
                <a:gd name="connsiteY40" fmla="*/ 428552 h 874716"/>
                <a:gd name="connsiteX41" fmla="*/ 3612763 w 6857455"/>
                <a:gd name="connsiteY41" fmla="*/ 414263 h 874716"/>
                <a:gd name="connsiteX42" fmla="*/ 3537323 w 6857455"/>
                <a:gd name="connsiteY42" fmla="*/ 389878 h 874716"/>
                <a:gd name="connsiteX43" fmla="*/ 3431593 w 6857455"/>
                <a:gd name="connsiteY43" fmla="*/ 360921 h 874716"/>
                <a:gd name="connsiteX44" fmla="*/ 3392158 w 6857455"/>
                <a:gd name="connsiteY44" fmla="*/ 345681 h 874716"/>
                <a:gd name="connsiteX45" fmla="*/ 3297856 w 6857455"/>
                <a:gd name="connsiteY45" fmla="*/ 323010 h 874716"/>
                <a:gd name="connsiteX46" fmla="*/ 3219748 w 6857455"/>
                <a:gd name="connsiteY46" fmla="*/ 308151 h 874716"/>
                <a:gd name="connsiteX47" fmla="*/ 3156692 w 6857455"/>
                <a:gd name="connsiteY47" fmla="*/ 261668 h 874716"/>
                <a:gd name="connsiteX48" fmla="*/ 3136497 w 6857455"/>
                <a:gd name="connsiteY48" fmla="*/ 237663 h 874716"/>
                <a:gd name="connsiteX49" fmla="*/ 3119733 w 6857455"/>
                <a:gd name="connsiteY49" fmla="*/ 222233 h 874716"/>
                <a:gd name="connsiteX50" fmla="*/ 3045436 w 6857455"/>
                <a:gd name="connsiteY50" fmla="*/ 131742 h 874716"/>
                <a:gd name="connsiteX51" fmla="*/ 3037054 w 6857455"/>
                <a:gd name="connsiteY51" fmla="*/ 124121 h 874716"/>
                <a:gd name="connsiteX52" fmla="*/ 2936466 w 6857455"/>
                <a:gd name="connsiteY52" fmla="*/ 82400 h 874716"/>
                <a:gd name="connsiteX53" fmla="*/ 2901031 w 6857455"/>
                <a:gd name="connsiteY53" fmla="*/ 59731 h 874716"/>
                <a:gd name="connsiteX54" fmla="*/ 2828259 w 6857455"/>
                <a:gd name="connsiteY54" fmla="*/ 3149 h 874716"/>
                <a:gd name="connsiteX55" fmla="*/ 2799492 w 6857455"/>
                <a:gd name="connsiteY55" fmla="*/ 1245 h 874716"/>
                <a:gd name="connsiteX56" fmla="*/ 2693570 w 6857455"/>
                <a:gd name="connsiteY56" fmla="*/ 35154 h 874716"/>
                <a:gd name="connsiteX57" fmla="*/ 2639847 w 6857455"/>
                <a:gd name="connsiteY57" fmla="*/ 73448 h 874716"/>
                <a:gd name="connsiteX58" fmla="*/ 2621178 w 6857455"/>
                <a:gd name="connsiteY58" fmla="*/ 88688 h 874716"/>
                <a:gd name="connsiteX59" fmla="*/ 2489348 w 6857455"/>
                <a:gd name="connsiteY59" fmla="*/ 72304 h 874716"/>
                <a:gd name="connsiteX60" fmla="*/ 2452580 w 6857455"/>
                <a:gd name="connsiteY60" fmla="*/ 68683 h 874716"/>
                <a:gd name="connsiteX61" fmla="*/ 2326464 w 6857455"/>
                <a:gd name="connsiteY61" fmla="*/ 50395 h 874716"/>
                <a:gd name="connsiteX62" fmla="*/ 2300365 w 6857455"/>
                <a:gd name="connsiteY62" fmla="*/ 54777 h 874716"/>
                <a:gd name="connsiteX63" fmla="*/ 2130434 w 6857455"/>
                <a:gd name="connsiteY63" fmla="*/ 58397 h 874716"/>
                <a:gd name="connsiteX64" fmla="*/ 2118621 w 6857455"/>
                <a:gd name="connsiteY64" fmla="*/ 47919 h 874716"/>
                <a:gd name="connsiteX65" fmla="*/ 2057659 w 6857455"/>
                <a:gd name="connsiteY65" fmla="*/ 16866 h 874716"/>
                <a:gd name="connsiteX66" fmla="*/ 1976314 w 6857455"/>
                <a:gd name="connsiteY66" fmla="*/ 8865 h 874716"/>
                <a:gd name="connsiteX67" fmla="*/ 1961454 w 6857455"/>
                <a:gd name="connsiteY67" fmla="*/ 11724 h 874716"/>
                <a:gd name="connsiteX68" fmla="*/ 1906588 w 6857455"/>
                <a:gd name="connsiteY68" fmla="*/ 30964 h 874716"/>
                <a:gd name="connsiteX69" fmla="*/ 1783330 w 6857455"/>
                <a:gd name="connsiteY69" fmla="*/ 48871 h 874716"/>
                <a:gd name="connsiteX70" fmla="*/ 1759327 w 6857455"/>
                <a:gd name="connsiteY70" fmla="*/ 55349 h 874716"/>
                <a:gd name="connsiteX71" fmla="*/ 1716082 w 6857455"/>
                <a:gd name="connsiteY71" fmla="*/ 65445 h 874716"/>
                <a:gd name="connsiteX72" fmla="*/ 1598920 w 6857455"/>
                <a:gd name="connsiteY72" fmla="*/ 72114 h 874716"/>
                <a:gd name="connsiteX73" fmla="*/ 1542150 w 6857455"/>
                <a:gd name="connsiteY73" fmla="*/ 62207 h 874716"/>
                <a:gd name="connsiteX74" fmla="*/ 1516813 w 6857455"/>
                <a:gd name="connsiteY74" fmla="*/ 62779 h 874716"/>
                <a:gd name="connsiteX75" fmla="*/ 1432228 w 6857455"/>
                <a:gd name="connsiteY75" fmla="*/ 88116 h 874716"/>
                <a:gd name="connsiteX76" fmla="*/ 1224765 w 6857455"/>
                <a:gd name="connsiteY76" fmla="*/ 71924 h 874716"/>
                <a:gd name="connsiteX77" fmla="*/ 1159231 w 6857455"/>
                <a:gd name="connsiteY77" fmla="*/ 58207 h 874716"/>
                <a:gd name="connsiteX78" fmla="*/ 1124370 w 6857455"/>
                <a:gd name="connsiteY78" fmla="*/ 56301 h 874716"/>
                <a:gd name="connsiteX79" fmla="*/ 1075600 w 6857455"/>
                <a:gd name="connsiteY79" fmla="*/ 75542 h 874716"/>
                <a:gd name="connsiteX80" fmla="*/ 986633 w 6857455"/>
                <a:gd name="connsiteY80" fmla="*/ 79162 h 874716"/>
                <a:gd name="connsiteX81" fmla="*/ 861089 w 6857455"/>
                <a:gd name="connsiteY81" fmla="*/ 76304 h 874716"/>
                <a:gd name="connsiteX82" fmla="*/ 759168 w 6857455"/>
                <a:gd name="connsiteY82" fmla="*/ 104689 h 874716"/>
                <a:gd name="connsiteX83" fmla="*/ 723735 w 6857455"/>
                <a:gd name="connsiteY83" fmla="*/ 140696 h 874716"/>
                <a:gd name="connsiteX84" fmla="*/ 647532 w 6857455"/>
                <a:gd name="connsiteY84" fmla="*/ 147934 h 874716"/>
                <a:gd name="connsiteX85" fmla="*/ 552659 w 6857455"/>
                <a:gd name="connsiteY85" fmla="*/ 95926 h 874716"/>
                <a:gd name="connsiteX86" fmla="*/ 541800 w 6857455"/>
                <a:gd name="connsiteY86" fmla="*/ 97640 h 874716"/>
                <a:gd name="connsiteX87" fmla="*/ 375107 w 6857455"/>
                <a:gd name="connsiteY87" fmla="*/ 123169 h 874716"/>
                <a:gd name="connsiteX88" fmla="*/ 273567 w 6857455"/>
                <a:gd name="connsiteY88" fmla="*/ 145458 h 874716"/>
                <a:gd name="connsiteX89" fmla="*/ 264043 w 6857455"/>
                <a:gd name="connsiteY89" fmla="*/ 154792 h 874716"/>
                <a:gd name="connsiteX90" fmla="*/ 169360 w 6857455"/>
                <a:gd name="connsiteY90" fmla="*/ 177273 h 874716"/>
                <a:gd name="connsiteX91" fmla="*/ 89347 w 6857455"/>
                <a:gd name="connsiteY91" fmla="*/ 157460 h 874716"/>
                <a:gd name="connsiteX92" fmla="*/ 34291 w 6857455"/>
                <a:gd name="connsiteY92" fmla="*/ 145268 h 874716"/>
                <a:gd name="connsiteX93" fmla="*/ 0 w 6857455"/>
                <a:gd name="connsiteY93" fmla="*/ 142056 h 874716"/>
                <a:gd name="connsiteX94" fmla="*/ 0 w 6857455"/>
                <a:gd name="connsiteY94" fmla="*/ 849556 h 874716"/>
                <a:gd name="connsiteX95" fmla="*/ 60652 w 6857455"/>
                <a:gd name="connsiteY95" fmla="*/ 844783 h 874716"/>
                <a:gd name="connsiteX96" fmla="*/ 119068 w 6857455"/>
                <a:gd name="connsiteY96" fmla="*/ 827281 h 874716"/>
                <a:gd name="connsiteX97" fmla="*/ 171840 w 6857455"/>
                <a:gd name="connsiteY97" fmla="*/ 804420 h 874716"/>
                <a:gd name="connsiteX98" fmla="*/ 274329 w 6857455"/>
                <a:gd name="connsiteY98" fmla="*/ 794324 h 874716"/>
                <a:gd name="connsiteX99" fmla="*/ 306715 w 6857455"/>
                <a:gd name="connsiteY99" fmla="*/ 788798 h 874716"/>
                <a:gd name="connsiteX100" fmla="*/ 393967 w 6857455"/>
                <a:gd name="connsiteY100" fmla="*/ 765937 h 874716"/>
                <a:gd name="connsiteX101" fmla="*/ 493793 w 6857455"/>
                <a:gd name="connsiteY101" fmla="*/ 725549 h 874716"/>
                <a:gd name="connsiteX102" fmla="*/ 546373 w 6857455"/>
                <a:gd name="connsiteY102" fmla="*/ 740600 h 874716"/>
                <a:gd name="connsiteX103" fmla="*/ 730211 w 6857455"/>
                <a:gd name="connsiteY103" fmla="*/ 698116 h 874716"/>
                <a:gd name="connsiteX104" fmla="*/ 784889 w 6857455"/>
                <a:gd name="connsiteY104" fmla="*/ 676018 h 874716"/>
                <a:gd name="connsiteX105" fmla="*/ 800509 w 6857455"/>
                <a:gd name="connsiteY105" fmla="*/ 661349 h 874716"/>
                <a:gd name="connsiteX106" fmla="*/ 857661 w 6857455"/>
                <a:gd name="connsiteY106" fmla="*/ 626868 h 874716"/>
                <a:gd name="connsiteX107" fmla="*/ 949102 w 6857455"/>
                <a:gd name="connsiteY107" fmla="*/ 614676 h 874716"/>
                <a:gd name="connsiteX108" fmla="*/ 960342 w 6857455"/>
                <a:gd name="connsiteY108" fmla="*/ 607435 h 874716"/>
                <a:gd name="connsiteX109" fmla="*/ 977109 w 6857455"/>
                <a:gd name="connsiteY109" fmla="*/ 595815 h 874716"/>
                <a:gd name="connsiteX110" fmla="*/ 1071218 w 6857455"/>
                <a:gd name="connsiteY110" fmla="*/ 575240 h 874716"/>
                <a:gd name="connsiteX111" fmla="*/ 1091983 w 6857455"/>
                <a:gd name="connsiteY111" fmla="*/ 568764 h 874716"/>
                <a:gd name="connsiteX112" fmla="*/ 1109321 w 6857455"/>
                <a:gd name="connsiteY112" fmla="*/ 557904 h 874716"/>
                <a:gd name="connsiteX113" fmla="*/ 1162279 w 6857455"/>
                <a:gd name="connsiteY113" fmla="*/ 532949 h 874716"/>
                <a:gd name="connsiteX114" fmla="*/ 1206097 w 6857455"/>
                <a:gd name="connsiteY114" fmla="*/ 532187 h 874716"/>
                <a:gd name="connsiteX115" fmla="*/ 1266867 w 6857455"/>
                <a:gd name="connsiteY115" fmla="*/ 518088 h 874716"/>
                <a:gd name="connsiteX116" fmla="*/ 1380219 w 6857455"/>
                <a:gd name="connsiteY116" fmla="*/ 504182 h 874716"/>
                <a:gd name="connsiteX117" fmla="*/ 1403461 w 6857455"/>
                <a:gd name="connsiteY117" fmla="*/ 496180 h 874716"/>
                <a:gd name="connsiteX118" fmla="*/ 1544054 w 6857455"/>
                <a:gd name="connsiteY118" fmla="*/ 458268 h 874716"/>
                <a:gd name="connsiteX119" fmla="*/ 1656644 w 6857455"/>
                <a:gd name="connsiteY119" fmla="*/ 459032 h 874716"/>
                <a:gd name="connsiteX120" fmla="*/ 1665406 w 6857455"/>
                <a:gd name="connsiteY120" fmla="*/ 460747 h 874716"/>
                <a:gd name="connsiteX121" fmla="*/ 1708461 w 6857455"/>
                <a:gd name="connsiteY121" fmla="*/ 473318 h 874716"/>
                <a:gd name="connsiteX122" fmla="*/ 1775140 w 6857455"/>
                <a:gd name="connsiteY122" fmla="*/ 469891 h 874716"/>
                <a:gd name="connsiteX123" fmla="*/ 1821051 w 6857455"/>
                <a:gd name="connsiteY123" fmla="*/ 452554 h 874716"/>
                <a:gd name="connsiteX124" fmla="*/ 1878203 w 6857455"/>
                <a:gd name="connsiteY124" fmla="*/ 451792 h 874716"/>
                <a:gd name="connsiteX125" fmla="*/ 1943547 w 6857455"/>
                <a:gd name="connsiteY125" fmla="*/ 462651 h 874716"/>
                <a:gd name="connsiteX126" fmla="*/ 1972884 w 6857455"/>
                <a:gd name="connsiteY126" fmla="*/ 464937 h 874716"/>
                <a:gd name="connsiteX127" fmla="*/ 2053469 w 6857455"/>
                <a:gd name="connsiteY127" fmla="*/ 487417 h 874716"/>
                <a:gd name="connsiteX128" fmla="*/ 2101477 w 6857455"/>
                <a:gd name="connsiteY128" fmla="*/ 481893 h 874716"/>
                <a:gd name="connsiteX129" fmla="*/ 2148722 w 6857455"/>
                <a:gd name="connsiteY129" fmla="*/ 467033 h 874716"/>
                <a:gd name="connsiteX130" fmla="*/ 2179011 w 6857455"/>
                <a:gd name="connsiteY130" fmla="*/ 452744 h 874716"/>
                <a:gd name="connsiteX131" fmla="*/ 2240165 w 6857455"/>
                <a:gd name="connsiteY131" fmla="*/ 442648 h 874716"/>
                <a:gd name="connsiteX132" fmla="*/ 2251404 w 6857455"/>
                <a:gd name="connsiteY132" fmla="*/ 444172 h 874716"/>
                <a:gd name="connsiteX133" fmla="*/ 2433912 w 6857455"/>
                <a:gd name="connsiteY133" fmla="*/ 456746 h 874716"/>
                <a:gd name="connsiteX134" fmla="*/ 2506302 w 6857455"/>
                <a:gd name="connsiteY134" fmla="*/ 476939 h 874716"/>
                <a:gd name="connsiteX135" fmla="*/ 2521735 w 6857455"/>
                <a:gd name="connsiteY135" fmla="*/ 479415 h 874716"/>
                <a:gd name="connsiteX136" fmla="*/ 2675854 w 6857455"/>
                <a:gd name="connsiteY136" fmla="*/ 502086 h 874716"/>
                <a:gd name="connsiteX137" fmla="*/ 2692998 w 6857455"/>
                <a:gd name="connsiteY137" fmla="*/ 503038 h 874716"/>
                <a:gd name="connsiteX138" fmla="*/ 2740816 w 6857455"/>
                <a:gd name="connsiteY138" fmla="*/ 499037 h 874716"/>
                <a:gd name="connsiteX139" fmla="*/ 2853596 w 6857455"/>
                <a:gd name="connsiteY139" fmla="*/ 540187 h 874716"/>
                <a:gd name="connsiteX140" fmla="*/ 2966565 w 6857455"/>
                <a:gd name="connsiteY140" fmla="*/ 554286 h 874716"/>
                <a:gd name="connsiteX141" fmla="*/ 3028671 w 6857455"/>
                <a:gd name="connsiteY141" fmla="*/ 554094 h 874716"/>
                <a:gd name="connsiteX142" fmla="*/ 3073059 w 6857455"/>
                <a:gd name="connsiteY142" fmla="*/ 564192 h 874716"/>
                <a:gd name="connsiteX143" fmla="*/ 3182219 w 6857455"/>
                <a:gd name="connsiteY143" fmla="*/ 594862 h 874716"/>
                <a:gd name="connsiteX144" fmla="*/ 3233656 w 6857455"/>
                <a:gd name="connsiteY144" fmla="*/ 599625 h 874716"/>
                <a:gd name="connsiteX145" fmla="*/ 3288332 w 6857455"/>
                <a:gd name="connsiteY145" fmla="*/ 609914 h 874716"/>
                <a:gd name="connsiteX146" fmla="*/ 3423591 w 6857455"/>
                <a:gd name="connsiteY146" fmla="*/ 656015 h 874716"/>
                <a:gd name="connsiteX147" fmla="*/ 3534084 w 6857455"/>
                <a:gd name="connsiteY147" fmla="*/ 653349 h 874716"/>
                <a:gd name="connsiteX148" fmla="*/ 3604571 w 6857455"/>
                <a:gd name="connsiteY148" fmla="*/ 653918 h 874716"/>
                <a:gd name="connsiteX149" fmla="*/ 3688586 w 6857455"/>
                <a:gd name="connsiteY149" fmla="*/ 669160 h 874716"/>
                <a:gd name="connsiteX150" fmla="*/ 3757358 w 6857455"/>
                <a:gd name="connsiteY150" fmla="*/ 691450 h 874716"/>
                <a:gd name="connsiteX151" fmla="*/ 3852421 w 6857455"/>
                <a:gd name="connsiteY151" fmla="*/ 709167 h 874716"/>
                <a:gd name="connsiteX152" fmla="*/ 3947104 w 6857455"/>
                <a:gd name="connsiteY152" fmla="*/ 743267 h 874716"/>
                <a:gd name="connsiteX153" fmla="*/ 4013208 w 6857455"/>
                <a:gd name="connsiteY153" fmla="*/ 769367 h 874716"/>
                <a:gd name="connsiteX154" fmla="*/ 4105222 w 6857455"/>
                <a:gd name="connsiteY154" fmla="*/ 792418 h 874716"/>
                <a:gd name="connsiteX155" fmla="*/ 4246006 w 6857455"/>
                <a:gd name="connsiteY155" fmla="*/ 808610 h 874716"/>
                <a:gd name="connsiteX156" fmla="*/ 4310779 w 6857455"/>
                <a:gd name="connsiteY156" fmla="*/ 810326 h 874716"/>
                <a:gd name="connsiteX157" fmla="*/ 4413272 w 6857455"/>
                <a:gd name="connsiteY157" fmla="*/ 848235 h 874716"/>
                <a:gd name="connsiteX158" fmla="*/ 4457087 w 6857455"/>
                <a:gd name="connsiteY158" fmla="*/ 866524 h 874716"/>
                <a:gd name="connsiteX159" fmla="*/ 4496523 w 6857455"/>
                <a:gd name="connsiteY159" fmla="*/ 851284 h 874716"/>
                <a:gd name="connsiteX160" fmla="*/ 4522050 w 6857455"/>
                <a:gd name="connsiteY160" fmla="*/ 833757 h 874716"/>
                <a:gd name="connsiteX161" fmla="*/ 4602824 w 6857455"/>
                <a:gd name="connsiteY161" fmla="*/ 848618 h 874716"/>
                <a:gd name="connsiteX162" fmla="*/ 4688553 w 6857455"/>
                <a:gd name="connsiteY162" fmla="*/ 864238 h 874716"/>
                <a:gd name="connsiteX163" fmla="*/ 4749895 w 6857455"/>
                <a:gd name="connsiteY163" fmla="*/ 874716 h 874716"/>
                <a:gd name="connsiteX164" fmla="*/ 4826480 w 6857455"/>
                <a:gd name="connsiteY164" fmla="*/ 866334 h 874716"/>
                <a:gd name="connsiteX165" fmla="*/ 4886870 w 6857455"/>
                <a:gd name="connsiteY165" fmla="*/ 862906 h 874716"/>
                <a:gd name="connsiteX166" fmla="*/ 4935639 w 6857455"/>
                <a:gd name="connsiteY166" fmla="*/ 853190 h 874716"/>
                <a:gd name="connsiteX167" fmla="*/ 4952784 w 6857455"/>
                <a:gd name="connsiteY167" fmla="*/ 847473 h 874716"/>
                <a:gd name="connsiteX168" fmla="*/ 5088617 w 6857455"/>
                <a:gd name="connsiteY168" fmla="*/ 802896 h 874716"/>
                <a:gd name="connsiteX169" fmla="*/ 5233781 w 6857455"/>
                <a:gd name="connsiteY169" fmla="*/ 767271 h 874716"/>
                <a:gd name="connsiteX170" fmla="*/ 5327893 w 6857455"/>
                <a:gd name="connsiteY170" fmla="*/ 789752 h 874716"/>
                <a:gd name="connsiteX171" fmla="*/ 5362946 w 6857455"/>
                <a:gd name="connsiteY171" fmla="*/ 789370 h 874716"/>
                <a:gd name="connsiteX172" fmla="*/ 5524115 w 6857455"/>
                <a:gd name="connsiteY172" fmla="*/ 794514 h 874716"/>
                <a:gd name="connsiteX173" fmla="*/ 5552500 w 6857455"/>
                <a:gd name="connsiteY173" fmla="*/ 800038 h 874716"/>
                <a:gd name="connsiteX174" fmla="*/ 5705857 w 6857455"/>
                <a:gd name="connsiteY174" fmla="*/ 777367 h 874716"/>
                <a:gd name="connsiteX175" fmla="*/ 5761485 w 6857455"/>
                <a:gd name="connsiteY175" fmla="*/ 773557 h 874716"/>
                <a:gd name="connsiteX176" fmla="*/ 5812731 w 6857455"/>
                <a:gd name="connsiteY176" fmla="*/ 767271 h 874716"/>
                <a:gd name="connsiteX177" fmla="*/ 5884361 w 6857455"/>
                <a:gd name="connsiteY177" fmla="*/ 765747 h 874716"/>
                <a:gd name="connsiteX178" fmla="*/ 5958660 w 6857455"/>
                <a:gd name="connsiteY178" fmla="*/ 768605 h 874716"/>
                <a:gd name="connsiteX179" fmla="*/ 6041528 w 6857455"/>
                <a:gd name="connsiteY179" fmla="*/ 768033 h 874716"/>
                <a:gd name="connsiteX180" fmla="*/ 6074297 w 6857455"/>
                <a:gd name="connsiteY180" fmla="*/ 763081 h 874716"/>
                <a:gd name="connsiteX181" fmla="*/ 6162880 w 6857455"/>
                <a:gd name="connsiteY181" fmla="*/ 766509 h 874716"/>
                <a:gd name="connsiteX182" fmla="*/ 6209364 w 6857455"/>
                <a:gd name="connsiteY182" fmla="*/ 760795 h 874716"/>
                <a:gd name="connsiteX183" fmla="*/ 6285948 w 6857455"/>
                <a:gd name="connsiteY183" fmla="*/ 759651 h 874716"/>
                <a:gd name="connsiteX184" fmla="*/ 6310905 w 6857455"/>
                <a:gd name="connsiteY184" fmla="*/ 758316 h 874716"/>
                <a:gd name="connsiteX185" fmla="*/ 6333194 w 6857455"/>
                <a:gd name="connsiteY185" fmla="*/ 757554 h 874716"/>
                <a:gd name="connsiteX186" fmla="*/ 6409586 w 6857455"/>
                <a:gd name="connsiteY186" fmla="*/ 773177 h 874716"/>
                <a:gd name="connsiteX187" fmla="*/ 6477407 w 6857455"/>
                <a:gd name="connsiteY187" fmla="*/ 774129 h 874716"/>
                <a:gd name="connsiteX188" fmla="*/ 6596283 w 6857455"/>
                <a:gd name="connsiteY188" fmla="*/ 786703 h 874716"/>
                <a:gd name="connsiteX189" fmla="*/ 6622573 w 6857455"/>
                <a:gd name="connsiteY189" fmla="*/ 782321 h 874716"/>
                <a:gd name="connsiteX190" fmla="*/ 6704872 w 6857455"/>
                <a:gd name="connsiteY190" fmla="*/ 780607 h 874716"/>
                <a:gd name="connsiteX191" fmla="*/ 6751738 w 6857455"/>
                <a:gd name="connsiteY191" fmla="*/ 779273 h 874716"/>
                <a:gd name="connsiteX192" fmla="*/ 6809650 w 6857455"/>
                <a:gd name="connsiteY192" fmla="*/ 788417 h 874716"/>
                <a:gd name="connsiteX193" fmla="*/ 6832976 w 6857455"/>
                <a:gd name="connsiteY193" fmla="*/ 800428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6857455" h="874716">
                  <a:moveTo>
                    <a:pt x="6857455" y="804643"/>
                  </a:moveTo>
                  <a:lnTo>
                    <a:pt x="6857455" y="562246"/>
                  </a:lnTo>
                  <a:lnTo>
                    <a:pt x="6829178" y="551284"/>
                  </a:lnTo>
                  <a:cubicBezTo>
                    <a:pt x="6805745" y="539044"/>
                    <a:pt x="6784885" y="521708"/>
                    <a:pt x="6766024" y="500372"/>
                  </a:cubicBezTo>
                  <a:cubicBezTo>
                    <a:pt x="6755166" y="488179"/>
                    <a:pt x="6746784" y="486845"/>
                    <a:pt x="6734971" y="500944"/>
                  </a:cubicBezTo>
                  <a:cubicBezTo>
                    <a:pt x="6721257" y="517326"/>
                    <a:pt x="6701634" y="510850"/>
                    <a:pt x="6683915" y="507040"/>
                  </a:cubicBezTo>
                  <a:cubicBezTo>
                    <a:pt x="6665629" y="503230"/>
                    <a:pt x="6647148" y="499228"/>
                    <a:pt x="6628860" y="495418"/>
                  </a:cubicBezTo>
                  <a:cubicBezTo>
                    <a:pt x="6615335" y="492752"/>
                    <a:pt x="6601999" y="490466"/>
                    <a:pt x="6588662" y="487227"/>
                  </a:cubicBezTo>
                  <a:cubicBezTo>
                    <a:pt x="6547133" y="477129"/>
                    <a:pt x="6509794" y="480177"/>
                    <a:pt x="6476074" y="511230"/>
                  </a:cubicBezTo>
                  <a:cubicBezTo>
                    <a:pt x="6450356" y="535043"/>
                    <a:pt x="6417399" y="542093"/>
                    <a:pt x="6382345" y="534853"/>
                  </a:cubicBezTo>
                  <a:cubicBezTo>
                    <a:pt x="6377963" y="533901"/>
                    <a:pt x="6372439" y="530091"/>
                    <a:pt x="6369391" y="531615"/>
                  </a:cubicBezTo>
                  <a:cubicBezTo>
                    <a:pt x="6323479" y="553904"/>
                    <a:pt x="6287092" y="514658"/>
                    <a:pt x="6244799" y="512182"/>
                  </a:cubicBezTo>
                  <a:cubicBezTo>
                    <a:pt x="6226130" y="511040"/>
                    <a:pt x="6207079" y="496942"/>
                    <a:pt x="6190315" y="485703"/>
                  </a:cubicBezTo>
                  <a:cubicBezTo>
                    <a:pt x="6167262" y="470271"/>
                    <a:pt x="6146687" y="455412"/>
                    <a:pt x="6115446" y="462270"/>
                  </a:cubicBezTo>
                  <a:cubicBezTo>
                    <a:pt x="6084203" y="469319"/>
                    <a:pt x="6055627" y="456364"/>
                    <a:pt x="6032194" y="434266"/>
                  </a:cubicBezTo>
                  <a:cubicBezTo>
                    <a:pt x="6014287" y="417501"/>
                    <a:pt x="5994665" y="415977"/>
                    <a:pt x="5971042" y="420738"/>
                  </a:cubicBezTo>
                  <a:cubicBezTo>
                    <a:pt x="5941513" y="426645"/>
                    <a:pt x="5910842" y="427027"/>
                    <a:pt x="5880933" y="430646"/>
                  </a:cubicBezTo>
                  <a:cubicBezTo>
                    <a:pt x="5874454" y="431408"/>
                    <a:pt x="5866265" y="434076"/>
                    <a:pt x="5862452" y="438648"/>
                  </a:cubicBezTo>
                  <a:cubicBezTo>
                    <a:pt x="5815779" y="495418"/>
                    <a:pt x="5750055" y="495990"/>
                    <a:pt x="5685283" y="498658"/>
                  </a:cubicBezTo>
                  <a:cubicBezTo>
                    <a:pt x="5646039" y="500372"/>
                    <a:pt x="5606604" y="500372"/>
                    <a:pt x="5567169" y="499420"/>
                  </a:cubicBezTo>
                  <a:cubicBezTo>
                    <a:pt x="5553832" y="499228"/>
                    <a:pt x="5539736" y="496180"/>
                    <a:pt x="5527923" y="490466"/>
                  </a:cubicBezTo>
                  <a:cubicBezTo>
                    <a:pt x="5503348" y="478463"/>
                    <a:pt x="5480680" y="462843"/>
                    <a:pt x="5456292" y="450650"/>
                  </a:cubicBezTo>
                  <a:cubicBezTo>
                    <a:pt x="5447151" y="445886"/>
                    <a:pt x="5435338" y="445696"/>
                    <a:pt x="5424670" y="444934"/>
                  </a:cubicBezTo>
                  <a:cubicBezTo>
                    <a:pt x="5405809" y="443410"/>
                    <a:pt x="5384854" y="447982"/>
                    <a:pt x="5368662" y="441124"/>
                  </a:cubicBezTo>
                  <a:cubicBezTo>
                    <a:pt x="5326559" y="423407"/>
                    <a:pt x="5287123" y="427407"/>
                    <a:pt x="5247118" y="444934"/>
                  </a:cubicBezTo>
                  <a:cubicBezTo>
                    <a:pt x="5191108" y="469509"/>
                    <a:pt x="5138148" y="467605"/>
                    <a:pt x="5088617" y="428742"/>
                  </a:cubicBezTo>
                  <a:cubicBezTo>
                    <a:pt x="5066328" y="411215"/>
                    <a:pt x="5044609" y="419596"/>
                    <a:pt x="5025750" y="433694"/>
                  </a:cubicBezTo>
                  <a:cubicBezTo>
                    <a:pt x="5004032" y="450078"/>
                    <a:pt x="4982885" y="454268"/>
                    <a:pt x="4957930" y="442268"/>
                  </a:cubicBezTo>
                  <a:cubicBezTo>
                    <a:pt x="4952404" y="439600"/>
                    <a:pt x="4944594" y="440933"/>
                    <a:pt x="4938116" y="441886"/>
                  </a:cubicBezTo>
                  <a:cubicBezTo>
                    <a:pt x="4901158" y="446648"/>
                    <a:pt x="4864009" y="454650"/>
                    <a:pt x="4833910" y="421693"/>
                  </a:cubicBezTo>
                  <a:cubicBezTo>
                    <a:pt x="4828004" y="415214"/>
                    <a:pt x="4818097" y="412549"/>
                    <a:pt x="4810095" y="408167"/>
                  </a:cubicBezTo>
                  <a:cubicBezTo>
                    <a:pt x="4776566" y="390258"/>
                    <a:pt x="4777900" y="391974"/>
                    <a:pt x="4747991" y="413691"/>
                  </a:cubicBezTo>
                  <a:cubicBezTo>
                    <a:pt x="4732369" y="425121"/>
                    <a:pt x="4710842" y="436742"/>
                    <a:pt x="4692745" y="435790"/>
                  </a:cubicBezTo>
                  <a:cubicBezTo>
                    <a:pt x="4583584" y="430075"/>
                    <a:pt x="4479758" y="457508"/>
                    <a:pt x="4375933" y="483417"/>
                  </a:cubicBezTo>
                  <a:cubicBezTo>
                    <a:pt x="4311923" y="499420"/>
                    <a:pt x="4249436" y="500372"/>
                    <a:pt x="4185426" y="484179"/>
                  </a:cubicBezTo>
                  <a:cubicBezTo>
                    <a:pt x="4139133" y="472367"/>
                    <a:pt x="4095315" y="491800"/>
                    <a:pt x="4052072" y="505134"/>
                  </a:cubicBezTo>
                  <a:cubicBezTo>
                    <a:pt x="4043117" y="507799"/>
                    <a:pt x="4034735" y="518278"/>
                    <a:pt x="4029973" y="527233"/>
                  </a:cubicBezTo>
                  <a:cubicBezTo>
                    <a:pt x="4012826" y="558858"/>
                    <a:pt x="3984441" y="563810"/>
                    <a:pt x="3948626" y="550666"/>
                  </a:cubicBezTo>
                  <a:cubicBezTo>
                    <a:pt x="3920241" y="540377"/>
                    <a:pt x="3894332" y="526661"/>
                    <a:pt x="3871280" y="502275"/>
                  </a:cubicBezTo>
                  <a:cubicBezTo>
                    <a:pt x="3844229" y="473701"/>
                    <a:pt x="3816224" y="441124"/>
                    <a:pt x="3774312" y="429122"/>
                  </a:cubicBezTo>
                  <a:cubicBezTo>
                    <a:pt x="3756214" y="423979"/>
                    <a:pt x="3740593" y="423217"/>
                    <a:pt x="3721543" y="428552"/>
                  </a:cubicBezTo>
                  <a:cubicBezTo>
                    <a:pt x="3684583" y="438837"/>
                    <a:pt x="3647436" y="446078"/>
                    <a:pt x="3612763" y="414263"/>
                  </a:cubicBezTo>
                  <a:cubicBezTo>
                    <a:pt x="3593712" y="396736"/>
                    <a:pt x="3567994" y="385496"/>
                    <a:pt x="3537323" y="389878"/>
                  </a:cubicBezTo>
                  <a:cubicBezTo>
                    <a:pt x="3499031" y="395402"/>
                    <a:pt x="3464168" y="381496"/>
                    <a:pt x="3431593" y="360921"/>
                  </a:cubicBezTo>
                  <a:cubicBezTo>
                    <a:pt x="3419971" y="353491"/>
                    <a:pt x="3405682" y="349301"/>
                    <a:pt x="3392158" y="345681"/>
                  </a:cubicBezTo>
                  <a:cubicBezTo>
                    <a:pt x="3360915" y="337298"/>
                    <a:pt x="3329480" y="329868"/>
                    <a:pt x="3297856" y="323010"/>
                  </a:cubicBezTo>
                  <a:cubicBezTo>
                    <a:pt x="3271948" y="317296"/>
                    <a:pt x="3245849" y="313104"/>
                    <a:pt x="3219748" y="308151"/>
                  </a:cubicBezTo>
                  <a:cubicBezTo>
                    <a:pt x="3191173" y="302817"/>
                    <a:pt x="3168502" y="290433"/>
                    <a:pt x="3156692" y="261668"/>
                  </a:cubicBezTo>
                  <a:cubicBezTo>
                    <a:pt x="3152882" y="252524"/>
                    <a:pt x="3143737" y="245283"/>
                    <a:pt x="3136497" y="237663"/>
                  </a:cubicBezTo>
                  <a:cubicBezTo>
                    <a:pt x="3131355" y="232139"/>
                    <a:pt x="3124495" y="227947"/>
                    <a:pt x="3119733" y="222233"/>
                  </a:cubicBezTo>
                  <a:cubicBezTo>
                    <a:pt x="3094776" y="192132"/>
                    <a:pt x="3070201" y="161843"/>
                    <a:pt x="3045436" y="131742"/>
                  </a:cubicBezTo>
                  <a:cubicBezTo>
                    <a:pt x="3042958" y="128884"/>
                    <a:pt x="3040292" y="125455"/>
                    <a:pt x="3037054" y="124121"/>
                  </a:cubicBezTo>
                  <a:cubicBezTo>
                    <a:pt x="3003525" y="110215"/>
                    <a:pt x="2969614" y="97070"/>
                    <a:pt x="2936466" y="82400"/>
                  </a:cubicBezTo>
                  <a:cubicBezTo>
                    <a:pt x="2923702" y="76686"/>
                    <a:pt x="2910558" y="69637"/>
                    <a:pt x="2901031" y="59731"/>
                  </a:cubicBezTo>
                  <a:cubicBezTo>
                    <a:pt x="2879314" y="37250"/>
                    <a:pt x="2859502" y="12866"/>
                    <a:pt x="2828259" y="3149"/>
                  </a:cubicBezTo>
                  <a:cubicBezTo>
                    <a:pt x="2819114" y="293"/>
                    <a:pt x="2808256" y="-1231"/>
                    <a:pt x="2799492" y="1245"/>
                  </a:cubicBezTo>
                  <a:cubicBezTo>
                    <a:pt x="2763867" y="11532"/>
                    <a:pt x="2729005" y="24296"/>
                    <a:pt x="2693570" y="35154"/>
                  </a:cubicBezTo>
                  <a:cubicBezTo>
                    <a:pt x="2671092" y="41823"/>
                    <a:pt x="2650707" y="49825"/>
                    <a:pt x="2639847" y="73448"/>
                  </a:cubicBezTo>
                  <a:cubicBezTo>
                    <a:pt x="2636801" y="80114"/>
                    <a:pt x="2628226" y="87354"/>
                    <a:pt x="2621178" y="88688"/>
                  </a:cubicBezTo>
                  <a:cubicBezTo>
                    <a:pt x="2575839" y="97260"/>
                    <a:pt x="2531069" y="101451"/>
                    <a:pt x="2489348" y="72304"/>
                  </a:cubicBezTo>
                  <a:cubicBezTo>
                    <a:pt x="2480585" y="66017"/>
                    <a:pt x="2464201" y="66017"/>
                    <a:pt x="2452580" y="68683"/>
                  </a:cubicBezTo>
                  <a:cubicBezTo>
                    <a:pt x="2407811" y="78590"/>
                    <a:pt x="2365328" y="82020"/>
                    <a:pt x="2326464" y="50395"/>
                  </a:cubicBezTo>
                  <a:cubicBezTo>
                    <a:pt x="2321892" y="46585"/>
                    <a:pt x="2307224" y="50015"/>
                    <a:pt x="2300365" y="54777"/>
                  </a:cubicBezTo>
                  <a:cubicBezTo>
                    <a:pt x="2234259" y="101261"/>
                    <a:pt x="2198064" y="102405"/>
                    <a:pt x="2130434" y="58397"/>
                  </a:cubicBezTo>
                  <a:cubicBezTo>
                    <a:pt x="2126052" y="55539"/>
                    <a:pt x="2120337" y="52301"/>
                    <a:pt x="2118621" y="47919"/>
                  </a:cubicBezTo>
                  <a:cubicBezTo>
                    <a:pt x="2107001" y="19914"/>
                    <a:pt x="2082236" y="19152"/>
                    <a:pt x="2057659" y="16866"/>
                  </a:cubicBezTo>
                  <a:cubicBezTo>
                    <a:pt x="2030608" y="14390"/>
                    <a:pt x="2003555" y="11152"/>
                    <a:pt x="1976314" y="8865"/>
                  </a:cubicBezTo>
                  <a:cubicBezTo>
                    <a:pt x="1971550" y="8483"/>
                    <a:pt x="1966216" y="10007"/>
                    <a:pt x="1961454" y="11724"/>
                  </a:cubicBezTo>
                  <a:cubicBezTo>
                    <a:pt x="1943165" y="18010"/>
                    <a:pt x="1925449" y="27154"/>
                    <a:pt x="1906588" y="30964"/>
                  </a:cubicBezTo>
                  <a:cubicBezTo>
                    <a:pt x="1865821" y="39156"/>
                    <a:pt x="1826385" y="55539"/>
                    <a:pt x="1783330" y="48871"/>
                  </a:cubicBezTo>
                  <a:cubicBezTo>
                    <a:pt x="1775902" y="47729"/>
                    <a:pt x="1767327" y="53253"/>
                    <a:pt x="1759327" y="55349"/>
                  </a:cubicBezTo>
                  <a:cubicBezTo>
                    <a:pt x="1744849" y="58969"/>
                    <a:pt x="1730750" y="64111"/>
                    <a:pt x="1716082" y="65445"/>
                  </a:cubicBezTo>
                  <a:cubicBezTo>
                    <a:pt x="1677218" y="68875"/>
                    <a:pt x="1637975" y="71924"/>
                    <a:pt x="1598920" y="72114"/>
                  </a:cubicBezTo>
                  <a:cubicBezTo>
                    <a:pt x="1580061" y="72304"/>
                    <a:pt x="1561201" y="65065"/>
                    <a:pt x="1542150" y="62207"/>
                  </a:cubicBezTo>
                  <a:cubicBezTo>
                    <a:pt x="1533578" y="60873"/>
                    <a:pt x="1519669" y="58587"/>
                    <a:pt x="1516813" y="62779"/>
                  </a:cubicBezTo>
                  <a:cubicBezTo>
                    <a:pt x="1494714" y="94592"/>
                    <a:pt x="1463661" y="88496"/>
                    <a:pt x="1432228" y="88116"/>
                  </a:cubicBezTo>
                  <a:cubicBezTo>
                    <a:pt x="1362884" y="87354"/>
                    <a:pt x="1295826" y="60493"/>
                    <a:pt x="1224765" y="71924"/>
                  </a:cubicBezTo>
                  <a:cubicBezTo>
                    <a:pt x="1204191" y="75162"/>
                    <a:pt x="1181330" y="62397"/>
                    <a:pt x="1159231" y="58207"/>
                  </a:cubicBezTo>
                  <a:cubicBezTo>
                    <a:pt x="1147801" y="56111"/>
                    <a:pt x="1135228" y="53633"/>
                    <a:pt x="1124370" y="56301"/>
                  </a:cubicBezTo>
                  <a:cubicBezTo>
                    <a:pt x="1107605" y="60493"/>
                    <a:pt x="1091411" y="68113"/>
                    <a:pt x="1075600" y="75542"/>
                  </a:cubicBezTo>
                  <a:cubicBezTo>
                    <a:pt x="1046261" y="89258"/>
                    <a:pt x="1016162" y="89258"/>
                    <a:pt x="986633" y="79162"/>
                  </a:cubicBezTo>
                  <a:cubicBezTo>
                    <a:pt x="944722" y="64873"/>
                    <a:pt x="903193" y="64873"/>
                    <a:pt x="861089" y="76304"/>
                  </a:cubicBezTo>
                  <a:cubicBezTo>
                    <a:pt x="826990" y="85638"/>
                    <a:pt x="791935" y="92116"/>
                    <a:pt x="759168" y="104689"/>
                  </a:cubicBezTo>
                  <a:cubicBezTo>
                    <a:pt x="744689" y="110215"/>
                    <a:pt x="732497" y="126597"/>
                    <a:pt x="723735" y="140696"/>
                  </a:cubicBezTo>
                  <a:cubicBezTo>
                    <a:pt x="706018" y="169271"/>
                    <a:pt x="674013" y="169081"/>
                    <a:pt x="647532" y="147934"/>
                  </a:cubicBezTo>
                  <a:cubicBezTo>
                    <a:pt x="619717" y="125645"/>
                    <a:pt x="584664" y="112501"/>
                    <a:pt x="552659" y="95926"/>
                  </a:cubicBezTo>
                  <a:cubicBezTo>
                    <a:pt x="549993" y="94592"/>
                    <a:pt x="545039" y="96116"/>
                    <a:pt x="541800" y="97640"/>
                  </a:cubicBezTo>
                  <a:cubicBezTo>
                    <a:pt x="488649" y="122407"/>
                    <a:pt x="433593" y="126979"/>
                    <a:pt x="375107" y="123169"/>
                  </a:cubicBezTo>
                  <a:cubicBezTo>
                    <a:pt x="341960" y="121073"/>
                    <a:pt x="307289" y="137076"/>
                    <a:pt x="273567" y="145458"/>
                  </a:cubicBezTo>
                  <a:cubicBezTo>
                    <a:pt x="269757" y="146410"/>
                    <a:pt x="266519" y="151174"/>
                    <a:pt x="264043" y="154792"/>
                  </a:cubicBezTo>
                  <a:cubicBezTo>
                    <a:pt x="240228" y="190800"/>
                    <a:pt x="208223" y="200706"/>
                    <a:pt x="169360" y="177273"/>
                  </a:cubicBezTo>
                  <a:cubicBezTo>
                    <a:pt x="143643" y="161651"/>
                    <a:pt x="118114" y="158032"/>
                    <a:pt x="89347" y="157460"/>
                  </a:cubicBezTo>
                  <a:cubicBezTo>
                    <a:pt x="71059" y="157078"/>
                    <a:pt x="52962" y="147934"/>
                    <a:pt x="34291" y="145268"/>
                  </a:cubicBezTo>
                  <a:lnTo>
                    <a:pt x="0" y="142056"/>
                  </a:lnTo>
                  <a:lnTo>
                    <a:pt x="0" y="849556"/>
                  </a:lnTo>
                  <a:lnTo>
                    <a:pt x="60652" y="844783"/>
                  </a:lnTo>
                  <a:cubicBezTo>
                    <a:pt x="80251" y="839473"/>
                    <a:pt x="99446" y="832043"/>
                    <a:pt x="119068" y="827281"/>
                  </a:cubicBezTo>
                  <a:cubicBezTo>
                    <a:pt x="137355" y="822899"/>
                    <a:pt x="154501" y="812802"/>
                    <a:pt x="171840" y="804420"/>
                  </a:cubicBezTo>
                  <a:cubicBezTo>
                    <a:pt x="204985" y="788417"/>
                    <a:pt x="240420" y="798514"/>
                    <a:pt x="274329" y="794324"/>
                  </a:cubicBezTo>
                  <a:cubicBezTo>
                    <a:pt x="285188" y="792990"/>
                    <a:pt x="296046" y="791466"/>
                    <a:pt x="306715" y="788798"/>
                  </a:cubicBezTo>
                  <a:cubicBezTo>
                    <a:pt x="335864" y="781749"/>
                    <a:pt x="365583" y="775653"/>
                    <a:pt x="393967" y="765937"/>
                  </a:cubicBezTo>
                  <a:cubicBezTo>
                    <a:pt x="426165" y="755078"/>
                    <a:pt x="457028" y="740600"/>
                    <a:pt x="493793" y="725549"/>
                  </a:cubicBezTo>
                  <a:cubicBezTo>
                    <a:pt x="506557" y="729360"/>
                    <a:pt x="526180" y="739648"/>
                    <a:pt x="546373" y="740600"/>
                  </a:cubicBezTo>
                  <a:cubicBezTo>
                    <a:pt x="611337" y="743838"/>
                    <a:pt x="672107" y="726121"/>
                    <a:pt x="730211" y="698116"/>
                  </a:cubicBezTo>
                  <a:cubicBezTo>
                    <a:pt x="747927" y="689734"/>
                    <a:pt x="766980" y="684210"/>
                    <a:pt x="784889" y="676018"/>
                  </a:cubicBezTo>
                  <a:cubicBezTo>
                    <a:pt x="791173" y="673161"/>
                    <a:pt x="799365" y="667065"/>
                    <a:pt x="800509" y="661349"/>
                  </a:cubicBezTo>
                  <a:cubicBezTo>
                    <a:pt x="807175" y="628201"/>
                    <a:pt x="831942" y="628772"/>
                    <a:pt x="857661" y="626868"/>
                  </a:cubicBezTo>
                  <a:cubicBezTo>
                    <a:pt x="888332" y="624582"/>
                    <a:pt x="918621" y="619248"/>
                    <a:pt x="949102" y="614676"/>
                  </a:cubicBezTo>
                  <a:cubicBezTo>
                    <a:pt x="953104" y="614104"/>
                    <a:pt x="956722" y="610104"/>
                    <a:pt x="960342" y="607435"/>
                  </a:cubicBezTo>
                  <a:cubicBezTo>
                    <a:pt x="965867" y="603435"/>
                    <a:pt x="971011" y="597339"/>
                    <a:pt x="977109" y="595815"/>
                  </a:cubicBezTo>
                  <a:cubicBezTo>
                    <a:pt x="1008350" y="588385"/>
                    <a:pt x="1039783" y="582099"/>
                    <a:pt x="1071218" y="575240"/>
                  </a:cubicBezTo>
                  <a:cubicBezTo>
                    <a:pt x="1078266" y="573716"/>
                    <a:pt x="1085505" y="571812"/>
                    <a:pt x="1091983" y="568764"/>
                  </a:cubicBezTo>
                  <a:cubicBezTo>
                    <a:pt x="1098079" y="565906"/>
                    <a:pt x="1103223" y="560952"/>
                    <a:pt x="1109321" y="557904"/>
                  </a:cubicBezTo>
                  <a:cubicBezTo>
                    <a:pt x="1125892" y="549714"/>
                    <a:pt x="1142851" y="542093"/>
                    <a:pt x="1162279" y="532949"/>
                  </a:cubicBezTo>
                  <a:cubicBezTo>
                    <a:pt x="1173138" y="550094"/>
                    <a:pt x="1187810" y="540377"/>
                    <a:pt x="1206097" y="532187"/>
                  </a:cubicBezTo>
                  <a:cubicBezTo>
                    <a:pt x="1224765" y="523805"/>
                    <a:pt x="1246292" y="521137"/>
                    <a:pt x="1266867" y="518088"/>
                  </a:cubicBezTo>
                  <a:cubicBezTo>
                    <a:pt x="1304588" y="512564"/>
                    <a:pt x="1342499" y="509134"/>
                    <a:pt x="1380219" y="504182"/>
                  </a:cubicBezTo>
                  <a:cubicBezTo>
                    <a:pt x="1388221" y="503038"/>
                    <a:pt x="1397365" y="500944"/>
                    <a:pt x="1403461" y="496180"/>
                  </a:cubicBezTo>
                  <a:cubicBezTo>
                    <a:pt x="1445181" y="464175"/>
                    <a:pt x="1495858" y="455222"/>
                    <a:pt x="1544054" y="458268"/>
                  </a:cubicBezTo>
                  <a:cubicBezTo>
                    <a:pt x="1581965" y="460557"/>
                    <a:pt x="1619114" y="462270"/>
                    <a:pt x="1656644" y="459032"/>
                  </a:cubicBezTo>
                  <a:cubicBezTo>
                    <a:pt x="1659502" y="458841"/>
                    <a:pt x="1663312" y="459223"/>
                    <a:pt x="1665406" y="460747"/>
                  </a:cubicBezTo>
                  <a:cubicBezTo>
                    <a:pt x="1678360" y="470843"/>
                    <a:pt x="1691887" y="471605"/>
                    <a:pt x="1708461" y="473318"/>
                  </a:cubicBezTo>
                  <a:cubicBezTo>
                    <a:pt x="1731894" y="475797"/>
                    <a:pt x="1753421" y="474081"/>
                    <a:pt x="1775140" y="469891"/>
                  </a:cubicBezTo>
                  <a:cubicBezTo>
                    <a:pt x="1790952" y="466843"/>
                    <a:pt x="1806953" y="460557"/>
                    <a:pt x="1821051" y="452554"/>
                  </a:cubicBezTo>
                  <a:cubicBezTo>
                    <a:pt x="1840672" y="441314"/>
                    <a:pt x="1859535" y="436934"/>
                    <a:pt x="1878203" y="451792"/>
                  </a:cubicBezTo>
                  <a:cubicBezTo>
                    <a:pt x="1898396" y="467605"/>
                    <a:pt x="1921257" y="462081"/>
                    <a:pt x="1943547" y="462651"/>
                  </a:cubicBezTo>
                  <a:cubicBezTo>
                    <a:pt x="1953262" y="462843"/>
                    <a:pt x="1963550" y="462461"/>
                    <a:pt x="1972884" y="464937"/>
                  </a:cubicBezTo>
                  <a:cubicBezTo>
                    <a:pt x="1999935" y="471987"/>
                    <a:pt x="2026036" y="482655"/>
                    <a:pt x="2053469" y="487417"/>
                  </a:cubicBezTo>
                  <a:cubicBezTo>
                    <a:pt x="2068710" y="490084"/>
                    <a:pt x="2085664" y="485321"/>
                    <a:pt x="2101477" y="481893"/>
                  </a:cubicBezTo>
                  <a:cubicBezTo>
                    <a:pt x="2117479" y="478273"/>
                    <a:pt x="2133290" y="472749"/>
                    <a:pt x="2148722" y="467033"/>
                  </a:cubicBezTo>
                  <a:cubicBezTo>
                    <a:pt x="2159199" y="463223"/>
                    <a:pt x="2170629" y="459603"/>
                    <a:pt x="2179011" y="452744"/>
                  </a:cubicBezTo>
                  <a:cubicBezTo>
                    <a:pt x="2198064" y="437124"/>
                    <a:pt x="2217685" y="434455"/>
                    <a:pt x="2240165" y="442648"/>
                  </a:cubicBezTo>
                  <a:cubicBezTo>
                    <a:pt x="2243593" y="443982"/>
                    <a:pt x="2247594" y="443982"/>
                    <a:pt x="2251404" y="444172"/>
                  </a:cubicBezTo>
                  <a:cubicBezTo>
                    <a:pt x="2312370" y="448172"/>
                    <a:pt x="2373330" y="450650"/>
                    <a:pt x="2433912" y="456746"/>
                  </a:cubicBezTo>
                  <a:cubicBezTo>
                    <a:pt x="2458485" y="459223"/>
                    <a:pt x="2482107" y="470081"/>
                    <a:pt x="2506302" y="476939"/>
                  </a:cubicBezTo>
                  <a:cubicBezTo>
                    <a:pt x="2511256" y="478273"/>
                    <a:pt x="2516783" y="480369"/>
                    <a:pt x="2521735" y="479415"/>
                  </a:cubicBezTo>
                  <a:cubicBezTo>
                    <a:pt x="2575647" y="469891"/>
                    <a:pt x="2626132" y="483797"/>
                    <a:pt x="2675854" y="502086"/>
                  </a:cubicBezTo>
                  <a:cubicBezTo>
                    <a:pt x="2680996" y="503992"/>
                    <a:pt x="2687282" y="503419"/>
                    <a:pt x="2692998" y="503038"/>
                  </a:cubicBezTo>
                  <a:cubicBezTo>
                    <a:pt x="2709003" y="501706"/>
                    <a:pt x="2726337" y="495038"/>
                    <a:pt x="2740816" y="499037"/>
                  </a:cubicBezTo>
                  <a:cubicBezTo>
                    <a:pt x="2779297" y="510088"/>
                    <a:pt x="2817398" y="523423"/>
                    <a:pt x="2853596" y="540187"/>
                  </a:cubicBezTo>
                  <a:cubicBezTo>
                    <a:pt x="2890365" y="557142"/>
                    <a:pt x="2924464" y="571430"/>
                    <a:pt x="2966565" y="554286"/>
                  </a:cubicBezTo>
                  <a:cubicBezTo>
                    <a:pt x="2984472" y="547045"/>
                    <a:pt x="3008095" y="552190"/>
                    <a:pt x="3028671" y="554094"/>
                  </a:cubicBezTo>
                  <a:cubicBezTo>
                    <a:pt x="3043720" y="555618"/>
                    <a:pt x="3058198" y="564192"/>
                    <a:pt x="3073059" y="564192"/>
                  </a:cubicBezTo>
                  <a:cubicBezTo>
                    <a:pt x="3112686" y="564192"/>
                    <a:pt x="3147927" y="574288"/>
                    <a:pt x="3182219" y="594862"/>
                  </a:cubicBezTo>
                  <a:cubicBezTo>
                    <a:pt x="3195557" y="602863"/>
                    <a:pt x="3216322" y="597529"/>
                    <a:pt x="3233656" y="599625"/>
                  </a:cubicBezTo>
                  <a:cubicBezTo>
                    <a:pt x="3251947" y="602101"/>
                    <a:pt x="3270804" y="604387"/>
                    <a:pt x="3288332" y="609914"/>
                  </a:cubicBezTo>
                  <a:cubicBezTo>
                    <a:pt x="3333672" y="624392"/>
                    <a:pt x="3378441" y="640774"/>
                    <a:pt x="3423591" y="656015"/>
                  </a:cubicBezTo>
                  <a:cubicBezTo>
                    <a:pt x="3460738" y="668590"/>
                    <a:pt x="3497317" y="658683"/>
                    <a:pt x="3534084" y="653349"/>
                  </a:cubicBezTo>
                  <a:cubicBezTo>
                    <a:pt x="3557137" y="649919"/>
                    <a:pt x="3578662" y="641727"/>
                    <a:pt x="3604571" y="653918"/>
                  </a:cubicBezTo>
                  <a:cubicBezTo>
                    <a:pt x="3629338" y="665541"/>
                    <a:pt x="3660771" y="662873"/>
                    <a:pt x="3688586" y="669160"/>
                  </a:cubicBezTo>
                  <a:cubicBezTo>
                    <a:pt x="3712020" y="674494"/>
                    <a:pt x="3734687" y="683068"/>
                    <a:pt x="3757358" y="691450"/>
                  </a:cubicBezTo>
                  <a:cubicBezTo>
                    <a:pt x="3788221" y="702881"/>
                    <a:pt x="3818700" y="714881"/>
                    <a:pt x="3852421" y="709167"/>
                  </a:cubicBezTo>
                  <a:cubicBezTo>
                    <a:pt x="3890714" y="702689"/>
                    <a:pt x="3917001" y="727073"/>
                    <a:pt x="3947104" y="743267"/>
                  </a:cubicBezTo>
                  <a:cubicBezTo>
                    <a:pt x="3967869" y="754316"/>
                    <a:pt x="3990538" y="762509"/>
                    <a:pt x="4013208" y="769367"/>
                  </a:cubicBezTo>
                  <a:cubicBezTo>
                    <a:pt x="4043497" y="778321"/>
                    <a:pt x="4074740" y="783655"/>
                    <a:pt x="4105222" y="792418"/>
                  </a:cubicBezTo>
                  <a:cubicBezTo>
                    <a:pt x="4151325" y="805561"/>
                    <a:pt x="4198001" y="815850"/>
                    <a:pt x="4246006" y="808610"/>
                  </a:cubicBezTo>
                  <a:cubicBezTo>
                    <a:pt x="4268105" y="805372"/>
                    <a:pt x="4288682" y="805561"/>
                    <a:pt x="4310779" y="810326"/>
                  </a:cubicBezTo>
                  <a:cubicBezTo>
                    <a:pt x="4346974" y="818136"/>
                    <a:pt x="4384123" y="819089"/>
                    <a:pt x="4413272" y="848235"/>
                  </a:cubicBezTo>
                  <a:cubicBezTo>
                    <a:pt x="4423558" y="858524"/>
                    <a:pt x="4442037" y="861190"/>
                    <a:pt x="4457087" y="866524"/>
                  </a:cubicBezTo>
                  <a:cubicBezTo>
                    <a:pt x="4474424" y="872812"/>
                    <a:pt x="4487186" y="869572"/>
                    <a:pt x="4496523" y="851284"/>
                  </a:cubicBezTo>
                  <a:cubicBezTo>
                    <a:pt x="4500713" y="843093"/>
                    <a:pt x="4512715" y="835091"/>
                    <a:pt x="4522050" y="833757"/>
                  </a:cubicBezTo>
                  <a:cubicBezTo>
                    <a:pt x="4550055" y="829757"/>
                    <a:pt x="4575773" y="835663"/>
                    <a:pt x="4602824" y="848618"/>
                  </a:cubicBezTo>
                  <a:cubicBezTo>
                    <a:pt x="4628161" y="860810"/>
                    <a:pt x="4659786" y="859476"/>
                    <a:pt x="4688553" y="864238"/>
                  </a:cubicBezTo>
                  <a:cubicBezTo>
                    <a:pt x="4708936" y="867668"/>
                    <a:pt x="4729321" y="874716"/>
                    <a:pt x="4749895" y="874716"/>
                  </a:cubicBezTo>
                  <a:cubicBezTo>
                    <a:pt x="4775424" y="874716"/>
                    <a:pt x="4800761" y="868620"/>
                    <a:pt x="4826480" y="866334"/>
                  </a:cubicBezTo>
                  <a:cubicBezTo>
                    <a:pt x="4846482" y="864430"/>
                    <a:pt x="4866867" y="865192"/>
                    <a:pt x="4886870" y="862906"/>
                  </a:cubicBezTo>
                  <a:cubicBezTo>
                    <a:pt x="4903254" y="861190"/>
                    <a:pt x="4919447" y="856810"/>
                    <a:pt x="4935639" y="853190"/>
                  </a:cubicBezTo>
                  <a:cubicBezTo>
                    <a:pt x="4941546" y="851856"/>
                    <a:pt x="4947452" y="846711"/>
                    <a:pt x="4952784" y="847473"/>
                  </a:cubicBezTo>
                  <a:cubicBezTo>
                    <a:pt x="5005745" y="855666"/>
                    <a:pt x="5043847" y="819089"/>
                    <a:pt x="5088617" y="802896"/>
                  </a:cubicBezTo>
                  <a:cubicBezTo>
                    <a:pt x="5135672" y="785749"/>
                    <a:pt x="5181204" y="759461"/>
                    <a:pt x="5233781" y="767271"/>
                  </a:cubicBezTo>
                  <a:cubicBezTo>
                    <a:pt x="5265596" y="772033"/>
                    <a:pt x="5296267" y="783083"/>
                    <a:pt x="5327893" y="789752"/>
                  </a:cubicBezTo>
                  <a:cubicBezTo>
                    <a:pt x="5339132" y="792038"/>
                    <a:pt x="5351705" y="791656"/>
                    <a:pt x="5362946" y="789370"/>
                  </a:cubicBezTo>
                  <a:cubicBezTo>
                    <a:pt x="5417240" y="778891"/>
                    <a:pt x="5470771" y="777367"/>
                    <a:pt x="5524115" y="794514"/>
                  </a:cubicBezTo>
                  <a:cubicBezTo>
                    <a:pt x="5533257" y="797372"/>
                    <a:pt x="5542974" y="800038"/>
                    <a:pt x="5552500" y="800038"/>
                  </a:cubicBezTo>
                  <a:cubicBezTo>
                    <a:pt x="5604697" y="800038"/>
                    <a:pt x="5655944" y="796038"/>
                    <a:pt x="5705857" y="777367"/>
                  </a:cubicBezTo>
                  <a:cubicBezTo>
                    <a:pt x="5722622" y="771080"/>
                    <a:pt x="5743006" y="775081"/>
                    <a:pt x="5761485" y="773557"/>
                  </a:cubicBezTo>
                  <a:cubicBezTo>
                    <a:pt x="5778629" y="772224"/>
                    <a:pt x="5796156" y="771653"/>
                    <a:pt x="5812731" y="767271"/>
                  </a:cubicBezTo>
                  <a:cubicBezTo>
                    <a:pt x="5836925" y="760795"/>
                    <a:pt x="5859404" y="760033"/>
                    <a:pt x="5884361" y="765747"/>
                  </a:cubicBezTo>
                  <a:cubicBezTo>
                    <a:pt x="5908174" y="771080"/>
                    <a:pt x="5933892" y="768415"/>
                    <a:pt x="5958660" y="768605"/>
                  </a:cubicBezTo>
                  <a:cubicBezTo>
                    <a:pt x="5986282" y="768795"/>
                    <a:pt x="6013906" y="768984"/>
                    <a:pt x="6041528" y="768033"/>
                  </a:cubicBezTo>
                  <a:cubicBezTo>
                    <a:pt x="6052579" y="767653"/>
                    <a:pt x="6065151" y="760033"/>
                    <a:pt x="6074297" y="763081"/>
                  </a:cubicBezTo>
                  <a:cubicBezTo>
                    <a:pt x="6103824" y="773366"/>
                    <a:pt x="6133353" y="760985"/>
                    <a:pt x="6162880" y="766509"/>
                  </a:cubicBezTo>
                  <a:cubicBezTo>
                    <a:pt x="6177360" y="769367"/>
                    <a:pt x="6193743" y="761557"/>
                    <a:pt x="6209364" y="760795"/>
                  </a:cubicBezTo>
                  <a:cubicBezTo>
                    <a:pt x="6234892" y="759461"/>
                    <a:pt x="6260419" y="760033"/>
                    <a:pt x="6285948" y="759651"/>
                  </a:cubicBezTo>
                  <a:cubicBezTo>
                    <a:pt x="6294330" y="759461"/>
                    <a:pt x="6302523" y="758699"/>
                    <a:pt x="6310905" y="758316"/>
                  </a:cubicBezTo>
                  <a:cubicBezTo>
                    <a:pt x="6318335" y="757936"/>
                    <a:pt x="6326145" y="756222"/>
                    <a:pt x="6333194" y="757554"/>
                  </a:cubicBezTo>
                  <a:cubicBezTo>
                    <a:pt x="6358723" y="762318"/>
                    <a:pt x="6383869" y="770129"/>
                    <a:pt x="6409586" y="773177"/>
                  </a:cubicBezTo>
                  <a:cubicBezTo>
                    <a:pt x="6431875" y="775843"/>
                    <a:pt x="6454928" y="772224"/>
                    <a:pt x="6477407" y="774129"/>
                  </a:cubicBezTo>
                  <a:cubicBezTo>
                    <a:pt x="6517032" y="777367"/>
                    <a:pt x="6556657" y="783083"/>
                    <a:pt x="6596283" y="786703"/>
                  </a:cubicBezTo>
                  <a:cubicBezTo>
                    <a:pt x="6604857" y="787465"/>
                    <a:pt x="6613809" y="782701"/>
                    <a:pt x="6622573" y="782321"/>
                  </a:cubicBezTo>
                  <a:cubicBezTo>
                    <a:pt x="6650006" y="781369"/>
                    <a:pt x="6677439" y="781177"/>
                    <a:pt x="6704872" y="780607"/>
                  </a:cubicBezTo>
                  <a:cubicBezTo>
                    <a:pt x="6720493" y="780415"/>
                    <a:pt x="6736305" y="780987"/>
                    <a:pt x="6751738" y="779273"/>
                  </a:cubicBezTo>
                  <a:cubicBezTo>
                    <a:pt x="6772120" y="776987"/>
                    <a:pt x="6790599" y="773557"/>
                    <a:pt x="6809650" y="788417"/>
                  </a:cubicBezTo>
                  <a:cubicBezTo>
                    <a:pt x="6816984" y="794180"/>
                    <a:pt x="6824819" y="797942"/>
                    <a:pt x="6832976" y="8004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0" dist="152400" dir="10800000" algn="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9" name="Freeform: Shape 54">
              <a:extLst>
                <a:ext uri="{FF2B5EF4-FFF2-40B4-BE49-F238E27FC236}">
                  <a16:creationId xmlns:a16="http://schemas.microsoft.com/office/drawing/2014/main" id="{44E103E5-C039-4EA4-843B-AD566B5C96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2640988" y="2991914"/>
              <a:ext cx="6857455" cy="874716"/>
            </a:xfrm>
            <a:custGeom>
              <a:avLst/>
              <a:gdLst>
                <a:gd name="connsiteX0" fmla="*/ 6857455 w 6857455"/>
                <a:gd name="connsiteY0" fmla="*/ 804643 h 874716"/>
                <a:gd name="connsiteX1" fmla="*/ 6857455 w 6857455"/>
                <a:gd name="connsiteY1" fmla="*/ 562246 h 874716"/>
                <a:gd name="connsiteX2" fmla="*/ 6829178 w 6857455"/>
                <a:gd name="connsiteY2" fmla="*/ 551284 h 874716"/>
                <a:gd name="connsiteX3" fmla="*/ 6766024 w 6857455"/>
                <a:gd name="connsiteY3" fmla="*/ 500372 h 874716"/>
                <a:gd name="connsiteX4" fmla="*/ 6734971 w 6857455"/>
                <a:gd name="connsiteY4" fmla="*/ 500944 h 874716"/>
                <a:gd name="connsiteX5" fmla="*/ 6683915 w 6857455"/>
                <a:gd name="connsiteY5" fmla="*/ 507040 h 874716"/>
                <a:gd name="connsiteX6" fmla="*/ 6628860 w 6857455"/>
                <a:gd name="connsiteY6" fmla="*/ 495418 h 874716"/>
                <a:gd name="connsiteX7" fmla="*/ 6588662 w 6857455"/>
                <a:gd name="connsiteY7" fmla="*/ 487227 h 874716"/>
                <a:gd name="connsiteX8" fmla="*/ 6476074 w 6857455"/>
                <a:gd name="connsiteY8" fmla="*/ 511230 h 874716"/>
                <a:gd name="connsiteX9" fmla="*/ 6382345 w 6857455"/>
                <a:gd name="connsiteY9" fmla="*/ 534853 h 874716"/>
                <a:gd name="connsiteX10" fmla="*/ 6369391 w 6857455"/>
                <a:gd name="connsiteY10" fmla="*/ 531615 h 874716"/>
                <a:gd name="connsiteX11" fmla="*/ 6244799 w 6857455"/>
                <a:gd name="connsiteY11" fmla="*/ 512182 h 874716"/>
                <a:gd name="connsiteX12" fmla="*/ 6190315 w 6857455"/>
                <a:gd name="connsiteY12" fmla="*/ 485703 h 874716"/>
                <a:gd name="connsiteX13" fmla="*/ 6115446 w 6857455"/>
                <a:gd name="connsiteY13" fmla="*/ 462270 h 874716"/>
                <a:gd name="connsiteX14" fmla="*/ 6032194 w 6857455"/>
                <a:gd name="connsiteY14" fmla="*/ 434266 h 874716"/>
                <a:gd name="connsiteX15" fmla="*/ 5971042 w 6857455"/>
                <a:gd name="connsiteY15" fmla="*/ 420738 h 874716"/>
                <a:gd name="connsiteX16" fmla="*/ 5880933 w 6857455"/>
                <a:gd name="connsiteY16" fmla="*/ 430646 h 874716"/>
                <a:gd name="connsiteX17" fmla="*/ 5862452 w 6857455"/>
                <a:gd name="connsiteY17" fmla="*/ 438648 h 874716"/>
                <a:gd name="connsiteX18" fmla="*/ 5685283 w 6857455"/>
                <a:gd name="connsiteY18" fmla="*/ 498658 h 874716"/>
                <a:gd name="connsiteX19" fmla="*/ 5567169 w 6857455"/>
                <a:gd name="connsiteY19" fmla="*/ 499420 h 874716"/>
                <a:gd name="connsiteX20" fmla="*/ 5527923 w 6857455"/>
                <a:gd name="connsiteY20" fmla="*/ 490466 h 874716"/>
                <a:gd name="connsiteX21" fmla="*/ 5456292 w 6857455"/>
                <a:gd name="connsiteY21" fmla="*/ 450650 h 874716"/>
                <a:gd name="connsiteX22" fmla="*/ 5424670 w 6857455"/>
                <a:gd name="connsiteY22" fmla="*/ 444934 h 874716"/>
                <a:gd name="connsiteX23" fmla="*/ 5368662 w 6857455"/>
                <a:gd name="connsiteY23" fmla="*/ 441124 h 874716"/>
                <a:gd name="connsiteX24" fmla="*/ 5247118 w 6857455"/>
                <a:gd name="connsiteY24" fmla="*/ 444934 h 874716"/>
                <a:gd name="connsiteX25" fmla="*/ 5088617 w 6857455"/>
                <a:gd name="connsiteY25" fmla="*/ 428742 h 874716"/>
                <a:gd name="connsiteX26" fmla="*/ 5025750 w 6857455"/>
                <a:gd name="connsiteY26" fmla="*/ 433694 h 874716"/>
                <a:gd name="connsiteX27" fmla="*/ 4957930 w 6857455"/>
                <a:gd name="connsiteY27" fmla="*/ 442268 h 874716"/>
                <a:gd name="connsiteX28" fmla="*/ 4938116 w 6857455"/>
                <a:gd name="connsiteY28" fmla="*/ 441886 h 874716"/>
                <a:gd name="connsiteX29" fmla="*/ 4833910 w 6857455"/>
                <a:gd name="connsiteY29" fmla="*/ 421693 h 874716"/>
                <a:gd name="connsiteX30" fmla="*/ 4810095 w 6857455"/>
                <a:gd name="connsiteY30" fmla="*/ 408167 h 874716"/>
                <a:gd name="connsiteX31" fmla="*/ 4747991 w 6857455"/>
                <a:gd name="connsiteY31" fmla="*/ 413691 h 874716"/>
                <a:gd name="connsiteX32" fmla="*/ 4692745 w 6857455"/>
                <a:gd name="connsiteY32" fmla="*/ 435790 h 874716"/>
                <a:gd name="connsiteX33" fmla="*/ 4375933 w 6857455"/>
                <a:gd name="connsiteY33" fmla="*/ 483417 h 874716"/>
                <a:gd name="connsiteX34" fmla="*/ 4185426 w 6857455"/>
                <a:gd name="connsiteY34" fmla="*/ 484179 h 874716"/>
                <a:gd name="connsiteX35" fmla="*/ 4052072 w 6857455"/>
                <a:gd name="connsiteY35" fmla="*/ 505134 h 874716"/>
                <a:gd name="connsiteX36" fmla="*/ 4029973 w 6857455"/>
                <a:gd name="connsiteY36" fmla="*/ 527233 h 874716"/>
                <a:gd name="connsiteX37" fmla="*/ 3948626 w 6857455"/>
                <a:gd name="connsiteY37" fmla="*/ 550666 h 874716"/>
                <a:gd name="connsiteX38" fmla="*/ 3871280 w 6857455"/>
                <a:gd name="connsiteY38" fmla="*/ 502275 h 874716"/>
                <a:gd name="connsiteX39" fmla="*/ 3774312 w 6857455"/>
                <a:gd name="connsiteY39" fmla="*/ 429122 h 874716"/>
                <a:gd name="connsiteX40" fmla="*/ 3721543 w 6857455"/>
                <a:gd name="connsiteY40" fmla="*/ 428552 h 874716"/>
                <a:gd name="connsiteX41" fmla="*/ 3612763 w 6857455"/>
                <a:gd name="connsiteY41" fmla="*/ 414263 h 874716"/>
                <a:gd name="connsiteX42" fmla="*/ 3537323 w 6857455"/>
                <a:gd name="connsiteY42" fmla="*/ 389878 h 874716"/>
                <a:gd name="connsiteX43" fmla="*/ 3431593 w 6857455"/>
                <a:gd name="connsiteY43" fmla="*/ 360921 h 874716"/>
                <a:gd name="connsiteX44" fmla="*/ 3392158 w 6857455"/>
                <a:gd name="connsiteY44" fmla="*/ 345681 h 874716"/>
                <a:gd name="connsiteX45" fmla="*/ 3297856 w 6857455"/>
                <a:gd name="connsiteY45" fmla="*/ 323010 h 874716"/>
                <a:gd name="connsiteX46" fmla="*/ 3219748 w 6857455"/>
                <a:gd name="connsiteY46" fmla="*/ 308151 h 874716"/>
                <a:gd name="connsiteX47" fmla="*/ 3156692 w 6857455"/>
                <a:gd name="connsiteY47" fmla="*/ 261668 h 874716"/>
                <a:gd name="connsiteX48" fmla="*/ 3136497 w 6857455"/>
                <a:gd name="connsiteY48" fmla="*/ 237663 h 874716"/>
                <a:gd name="connsiteX49" fmla="*/ 3119733 w 6857455"/>
                <a:gd name="connsiteY49" fmla="*/ 222233 h 874716"/>
                <a:gd name="connsiteX50" fmla="*/ 3045436 w 6857455"/>
                <a:gd name="connsiteY50" fmla="*/ 131742 h 874716"/>
                <a:gd name="connsiteX51" fmla="*/ 3037054 w 6857455"/>
                <a:gd name="connsiteY51" fmla="*/ 124121 h 874716"/>
                <a:gd name="connsiteX52" fmla="*/ 2936466 w 6857455"/>
                <a:gd name="connsiteY52" fmla="*/ 82400 h 874716"/>
                <a:gd name="connsiteX53" fmla="*/ 2901031 w 6857455"/>
                <a:gd name="connsiteY53" fmla="*/ 59731 h 874716"/>
                <a:gd name="connsiteX54" fmla="*/ 2828259 w 6857455"/>
                <a:gd name="connsiteY54" fmla="*/ 3149 h 874716"/>
                <a:gd name="connsiteX55" fmla="*/ 2799492 w 6857455"/>
                <a:gd name="connsiteY55" fmla="*/ 1245 h 874716"/>
                <a:gd name="connsiteX56" fmla="*/ 2693570 w 6857455"/>
                <a:gd name="connsiteY56" fmla="*/ 35154 h 874716"/>
                <a:gd name="connsiteX57" fmla="*/ 2639847 w 6857455"/>
                <a:gd name="connsiteY57" fmla="*/ 73448 h 874716"/>
                <a:gd name="connsiteX58" fmla="*/ 2621178 w 6857455"/>
                <a:gd name="connsiteY58" fmla="*/ 88688 h 874716"/>
                <a:gd name="connsiteX59" fmla="*/ 2489348 w 6857455"/>
                <a:gd name="connsiteY59" fmla="*/ 72304 h 874716"/>
                <a:gd name="connsiteX60" fmla="*/ 2452580 w 6857455"/>
                <a:gd name="connsiteY60" fmla="*/ 68683 h 874716"/>
                <a:gd name="connsiteX61" fmla="*/ 2326464 w 6857455"/>
                <a:gd name="connsiteY61" fmla="*/ 50395 h 874716"/>
                <a:gd name="connsiteX62" fmla="*/ 2300365 w 6857455"/>
                <a:gd name="connsiteY62" fmla="*/ 54777 h 874716"/>
                <a:gd name="connsiteX63" fmla="*/ 2130434 w 6857455"/>
                <a:gd name="connsiteY63" fmla="*/ 58397 h 874716"/>
                <a:gd name="connsiteX64" fmla="*/ 2118621 w 6857455"/>
                <a:gd name="connsiteY64" fmla="*/ 47919 h 874716"/>
                <a:gd name="connsiteX65" fmla="*/ 2057659 w 6857455"/>
                <a:gd name="connsiteY65" fmla="*/ 16866 h 874716"/>
                <a:gd name="connsiteX66" fmla="*/ 1976314 w 6857455"/>
                <a:gd name="connsiteY66" fmla="*/ 8865 h 874716"/>
                <a:gd name="connsiteX67" fmla="*/ 1961454 w 6857455"/>
                <a:gd name="connsiteY67" fmla="*/ 11724 h 874716"/>
                <a:gd name="connsiteX68" fmla="*/ 1906588 w 6857455"/>
                <a:gd name="connsiteY68" fmla="*/ 30964 h 874716"/>
                <a:gd name="connsiteX69" fmla="*/ 1783330 w 6857455"/>
                <a:gd name="connsiteY69" fmla="*/ 48871 h 874716"/>
                <a:gd name="connsiteX70" fmla="*/ 1759327 w 6857455"/>
                <a:gd name="connsiteY70" fmla="*/ 55349 h 874716"/>
                <a:gd name="connsiteX71" fmla="*/ 1716082 w 6857455"/>
                <a:gd name="connsiteY71" fmla="*/ 65445 h 874716"/>
                <a:gd name="connsiteX72" fmla="*/ 1598920 w 6857455"/>
                <a:gd name="connsiteY72" fmla="*/ 72114 h 874716"/>
                <a:gd name="connsiteX73" fmla="*/ 1542150 w 6857455"/>
                <a:gd name="connsiteY73" fmla="*/ 62207 h 874716"/>
                <a:gd name="connsiteX74" fmla="*/ 1516813 w 6857455"/>
                <a:gd name="connsiteY74" fmla="*/ 62779 h 874716"/>
                <a:gd name="connsiteX75" fmla="*/ 1432228 w 6857455"/>
                <a:gd name="connsiteY75" fmla="*/ 88116 h 874716"/>
                <a:gd name="connsiteX76" fmla="*/ 1224765 w 6857455"/>
                <a:gd name="connsiteY76" fmla="*/ 71924 h 874716"/>
                <a:gd name="connsiteX77" fmla="*/ 1159231 w 6857455"/>
                <a:gd name="connsiteY77" fmla="*/ 58207 h 874716"/>
                <a:gd name="connsiteX78" fmla="*/ 1124370 w 6857455"/>
                <a:gd name="connsiteY78" fmla="*/ 56301 h 874716"/>
                <a:gd name="connsiteX79" fmla="*/ 1075600 w 6857455"/>
                <a:gd name="connsiteY79" fmla="*/ 75542 h 874716"/>
                <a:gd name="connsiteX80" fmla="*/ 986633 w 6857455"/>
                <a:gd name="connsiteY80" fmla="*/ 79162 h 874716"/>
                <a:gd name="connsiteX81" fmla="*/ 861089 w 6857455"/>
                <a:gd name="connsiteY81" fmla="*/ 76304 h 874716"/>
                <a:gd name="connsiteX82" fmla="*/ 759168 w 6857455"/>
                <a:gd name="connsiteY82" fmla="*/ 104689 h 874716"/>
                <a:gd name="connsiteX83" fmla="*/ 723735 w 6857455"/>
                <a:gd name="connsiteY83" fmla="*/ 140696 h 874716"/>
                <a:gd name="connsiteX84" fmla="*/ 647532 w 6857455"/>
                <a:gd name="connsiteY84" fmla="*/ 147934 h 874716"/>
                <a:gd name="connsiteX85" fmla="*/ 552659 w 6857455"/>
                <a:gd name="connsiteY85" fmla="*/ 95926 h 874716"/>
                <a:gd name="connsiteX86" fmla="*/ 541800 w 6857455"/>
                <a:gd name="connsiteY86" fmla="*/ 97640 h 874716"/>
                <a:gd name="connsiteX87" fmla="*/ 375107 w 6857455"/>
                <a:gd name="connsiteY87" fmla="*/ 123169 h 874716"/>
                <a:gd name="connsiteX88" fmla="*/ 273567 w 6857455"/>
                <a:gd name="connsiteY88" fmla="*/ 145458 h 874716"/>
                <a:gd name="connsiteX89" fmla="*/ 264043 w 6857455"/>
                <a:gd name="connsiteY89" fmla="*/ 154792 h 874716"/>
                <a:gd name="connsiteX90" fmla="*/ 169360 w 6857455"/>
                <a:gd name="connsiteY90" fmla="*/ 177273 h 874716"/>
                <a:gd name="connsiteX91" fmla="*/ 89347 w 6857455"/>
                <a:gd name="connsiteY91" fmla="*/ 157460 h 874716"/>
                <a:gd name="connsiteX92" fmla="*/ 34291 w 6857455"/>
                <a:gd name="connsiteY92" fmla="*/ 145268 h 874716"/>
                <a:gd name="connsiteX93" fmla="*/ 0 w 6857455"/>
                <a:gd name="connsiteY93" fmla="*/ 142056 h 874716"/>
                <a:gd name="connsiteX94" fmla="*/ 0 w 6857455"/>
                <a:gd name="connsiteY94" fmla="*/ 849556 h 874716"/>
                <a:gd name="connsiteX95" fmla="*/ 60652 w 6857455"/>
                <a:gd name="connsiteY95" fmla="*/ 844783 h 874716"/>
                <a:gd name="connsiteX96" fmla="*/ 119068 w 6857455"/>
                <a:gd name="connsiteY96" fmla="*/ 827281 h 874716"/>
                <a:gd name="connsiteX97" fmla="*/ 171840 w 6857455"/>
                <a:gd name="connsiteY97" fmla="*/ 804420 h 874716"/>
                <a:gd name="connsiteX98" fmla="*/ 274329 w 6857455"/>
                <a:gd name="connsiteY98" fmla="*/ 794324 h 874716"/>
                <a:gd name="connsiteX99" fmla="*/ 306715 w 6857455"/>
                <a:gd name="connsiteY99" fmla="*/ 788798 h 874716"/>
                <a:gd name="connsiteX100" fmla="*/ 393967 w 6857455"/>
                <a:gd name="connsiteY100" fmla="*/ 765937 h 874716"/>
                <a:gd name="connsiteX101" fmla="*/ 493793 w 6857455"/>
                <a:gd name="connsiteY101" fmla="*/ 725549 h 874716"/>
                <a:gd name="connsiteX102" fmla="*/ 546373 w 6857455"/>
                <a:gd name="connsiteY102" fmla="*/ 740600 h 874716"/>
                <a:gd name="connsiteX103" fmla="*/ 730211 w 6857455"/>
                <a:gd name="connsiteY103" fmla="*/ 698116 h 874716"/>
                <a:gd name="connsiteX104" fmla="*/ 784889 w 6857455"/>
                <a:gd name="connsiteY104" fmla="*/ 676018 h 874716"/>
                <a:gd name="connsiteX105" fmla="*/ 800509 w 6857455"/>
                <a:gd name="connsiteY105" fmla="*/ 661349 h 874716"/>
                <a:gd name="connsiteX106" fmla="*/ 857661 w 6857455"/>
                <a:gd name="connsiteY106" fmla="*/ 626868 h 874716"/>
                <a:gd name="connsiteX107" fmla="*/ 949102 w 6857455"/>
                <a:gd name="connsiteY107" fmla="*/ 614676 h 874716"/>
                <a:gd name="connsiteX108" fmla="*/ 960342 w 6857455"/>
                <a:gd name="connsiteY108" fmla="*/ 607435 h 874716"/>
                <a:gd name="connsiteX109" fmla="*/ 977109 w 6857455"/>
                <a:gd name="connsiteY109" fmla="*/ 595815 h 874716"/>
                <a:gd name="connsiteX110" fmla="*/ 1071218 w 6857455"/>
                <a:gd name="connsiteY110" fmla="*/ 575240 h 874716"/>
                <a:gd name="connsiteX111" fmla="*/ 1091983 w 6857455"/>
                <a:gd name="connsiteY111" fmla="*/ 568764 h 874716"/>
                <a:gd name="connsiteX112" fmla="*/ 1109321 w 6857455"/>
                <a:gd name="connsiteY112" fmla="*/ 557904 h 874716"/>
                <a:gd name="connsiteX113" fmla="*/ 1162279 w 6857455"/>
                <a:gd name="connsiteY113" fmla="*/ 532949 h 874716"/>
                <a:gd name="connsiteX114" fmla="*/ 1206097 w 6857455"/>
                <a:gd name="connsiteY114" fmla="*/ 532187 h 874716"/>
                <a:gd name="connsiteX115" fmla="*/ 1266867 w 6857455"/>
                <a:gd name="connsiteY115" fmla="*/ 518088 h 874716"/>
                <a:gd name="connsiteX116" fmla="*/ 1380219 w 6857455"/>
                <a:gd name="connsiteY116" fmla="*/ 504182 h 874716"/>
                <a:gd name="connsiteX117" fmla="*/ 1403461 w 6857455"/>
                <a:gd name="connsiteY117" fmla="*/ 496180 h 874716"/>
                <a:gd name="connsiteX118" fmla="*/ 1544054 w 6857455"/>
                <a:gd name="connsiteY118" fmla="*/ 458268 h 874716"/>
                <a:gd name="connsiteX119" fmla="*/ 1656644 w 6857455"/>
                <a:gd name="connsiteY119" fmla="*/ 459032 h 874716"/>
                <a:gd name="connsiteX120" fmla="*/ 1665406 w 6857455"/>
                <a:gd name="connsiteY120" fmla="*/ 460747 h 874716"/>
                <a:gd name="connsiteX121" fmla="*/ 1708461 w 6857455"/>
                <a:gd name="connsiteY121" fmla="*/ 473318 h 874716"/>
                <a:gd name="connsiteX122" fmla="*/ 1775140 w 6857455"/>
                <a:gd name="connsiteY122" fmla="*/ 469891 h 874716"/>
                <a:gd name="connsiteX123" fmla="*/ 1821051 w 6857455"/>
                <a:gd name="connsiteY123" fmla="*/ 452554 h 874716"/>
                <a:gd name="connsiteX124" fmla="*/ 1878203 w 6857455"/>
                <a:gd name="connsiteY124" fmla="*/ 451792 h 874716"/>
                <a:gd name="connsiteX125" fmla="*/ 1943547 w 6857455"/>
                <a:gd name="connsiteY125" fmla="*/ 462651 h 874716"/>
                <a:gd name="connsiteX126" fmla="*/ 1972884 w 6857455"/>
                <a:gd name="connsiteY126" fmla="*/ 464937 h 874716"/>
                <a:gd name="connsiteX127" fmla="*/ 2053469 w 6857455"/>
                <a:gd name="connsiteY127" fmla="*/ 487417 h 874716"/>
                <a:gd name="connsiteX128" fmla="*/ 2101477 w 6857455"/>
                <a:gd name="connsiteY128" fmla="*/ 481893 h 874716"/>
                <a:gd name="connsiteX129" fmla="*/ 2148722 w 6857455"/>
                <a:gd name="connsiteY129" fmla="*/ 467033 h 874716"/>
                <a:gd name="connsiteX130" fmla="*/ 2179011 w 6857455"/>
                <a:gd name="connsiteY130" fmla="*/ 452744 h 874716"/>
                <a:gd name="connsiteX131" fmla="*/ 2240165 w 6857455"/>
                <a:gd name="connsiteY131" fmla="*/ 442648 h 874716"/>
                <a:gd name="connsiteX132" fmla="*/ 2251404 w 6857455"/>
                <a:gd name="connsiteY132" fmla="*/ 444172 h 874716"/>
                <a:gd name="connsiteX133" fmla="*/ 2433912 w 6857455"/>
                <a:gd name="connsiteY133" fmla="*/ 456746 h 874716"/>
                <a:gd name="connsiteX134" fmla="*/ 2506302 w 6857455"/>
                <a:gd name="connsiteY134" fmla="*/ 476939 h 874716"/>
                <a:gd name="connsiteX135" fmla="*/ 2521735 w 6857455"/>
                <a:gd name="connsiteY135" fmla="*/ 479415 h 874716"/>
                <a:gd name="connsiteX136" fmla="*/ 2675854 w 6857455"/>
                <a:gd name="connsiteY136" fmla="*/ 502086 h 874716"/>
                <a:gd name="connsiteX137" fmla="*/ 2692998 w 6857455"/>
                <a:gd name="connsiteY137" fmla="*/ 503038 h 874716"/>
                <a:gd name="connsiteX138" fmla="*/ 2740816 w 6857455"/>
                <a:gd name="connsiteY138" fmla="*/ 499037 h 874716"/>
                <a:gd name="connsiteX139" fmla="*/ 2853596 w 6857455"/>
                <a:gd name="connsiteY139" fmla="*/ 540187 h 874716"/>
                <a:gd name="connsiteX140" fmla="*/ 2966565 w 6857455"/>
                <a:gd name="connsiteY140" fmla="*/ 554286 h 874716"/>
                <a:gd name="connsiteX141" fmla="*/ 3028671 w 6857455"/>
                <a:gd name="connsiteY141" fmla="*/ 554094 h 874716"/>
                <a:gd name="connsiteX142" fmla="*/ 3073059 w 6857455"/>
                <a:gd name="connsiteY142" fmla="*/ 564192 h 874716"/>
                <a:gd name="connsiteX143" fmla="*/ 3182219 w 6857455"/>
                <a:gd name="connsiteY143" fmla="*/ 594862 h 874716"/>
                <a:gd name="connsiteX144" fmla="*/ 3233656 w 6857455"/>
                <a:gd name="connsiteY144" fmla="*/ 599625 h 874716"/>
                <a:gd name="connsiteX145" fmla="*/ 3288332 w 6857455"/>
                <a:gd name="connsiteY145" fmla="*/ 609914 h 874716"/>
                <a:gd name="connsiteX146" fmla="*/ 3423591 w 6857455"/>
                <a:gd name="connsiteY146" fmla="*/ 656015 h 874716"/>
                <a:gd name="connsiteX147" fmla="*/ 3534084 w 6857455"/>
                <a:gd name="connsiteY147" fmla="*/ 653349 h 874716"/>
                <a:gd name="connsiteX148" fmla="*/ 3604571 w 6857455"/>
                <a:gd name="connsiteY148" fmla="*/ 653918 h 874716"/>
                <a:gd name="connsiteX149" fmla="*/ 3688586 w 6857455"/>
                <a:gd name="connsiteY149" fmla="*/ 669160 h 874716"/>
                <a:gd name="connsiteX150" fmla="*/ 3757358 w 6857455"/>
                <a:gd name="connsiteY150" fmla="*/ 691450 h 874716"/>
                <a:gd name="connsiteX151" fmla="*/ 3852421 w 6857455"/>
                <a:gd name="connsiteY151" fmla="*/ 709167 h 874716"/>
                <a:gd name="connsiteX152" fmla="*/ 3947104 w 6857455"/>
                <a:gd name="connsiteY152" fmla="*/ 743267 h 874716"/>
                <a:gd name="connsiteX153" fmla="*/ 4013208 w 6857455"/>
                <a:gd name="connsiteY153" fmla="*/ 769367 h 874716"/>
                <a:gd name="connsiteX154" fmla="*/ 4105222 w 6857455"/>
                <a:gd name="connsiteY154" fmla="*/ 792417 h 874716"/>
                <a:gd name="connsiteX155" fmla="*/ 4246006 w 6857455"/>
                <a:gd name="connsiteY155" fmla="*/ 808610 h 874716"/>
                <a:gd name="connsiteX156" fmla="*/ 4310779 w 6857455"/>
                <a:gd name="connsiteY156" fmla="*/ 810326 h 874716"/>
                <a:gd name="connsiteX157" fmla="*/ 4413272 w 6857455"/>
                <a:gd name="connsiteY157" fmla="*/ 848235 h 874716"/>
                <a:gd name="connsiteX158" fmla="*/ 4457087 w 6857455"/>
                <a:gd name="connsiteY158" fmla="*/ 866524 h 874716"/>
                <a:gd name="connsiteX159" fmla="*/ 4496523 w 6857455"/>
                <a:gd name="connsiteY159" fmla="*/ 851284 h 874716"/>
                <a:gd name="connsiteX160" fmla="*/ 4522050 w 6857455"/>
                <a:gd name="connsiteY160" fmla="*/ 833757 h 874716"/>
                <a:gd name="connsiteX161" fmla="*/ 4602824 w 6857455"/>
                <a:gd name="connsiteY161" fmla="*/ 848618 h 874716"/>
                <a:gd name="connsiteX162" fmla="*/ 4688553 w 6857455"/>
                <a:gd name="connsiteY162" fmla="*/ 864238 h 874716"/>
                <a:gd name="connsiteX163" fmla="*/ 4749895 w 6857455"/>
                <a:gd name="connsiteY163" fmla="*/ 874716 h 874716"/>
                <a:gd name="connsiteX164" fmla="*/ 4826480 w 6857455"/>
                <a:gd name="connsiteY164" fmla="*/ 866334 h 874716"/>
                <a:gd name="connsiteX165" fmla="*/ 4886870 w 6857455"/>
                <a:gd name="connsiteY165" fmla="*/ 862906 h 874716"/>
                <a:gd name="connsiteX166" fmla="*/ 4935639 w 6857455"/>
                <a:gd name="connsiteY166" fmla="*/ 853190 h 874716"/>
                <a:gd name="connsiteX167" fmla="*/ 4952784 w 6857455"/>
                <a:gd name="connsiteY167" fmla="*/ 847473 h 874716"/>
                <a:gd name="connsiteX168" fmla="*/ 5088617 w 6857455"/>
                <a:gd name="connsiteY168" fmla="*/ 802896 h 874716"/>
                <a:gd name="connsiteX169" fmla="*/ 5233781 w 6857455"/>
                <a:gd name="connsiteY169" fmla="*/ 767271 h 874716"/>
                <a:gd name="connsiteX170" fmla="*/ 5327893 w 6857455"/>
                <a:gd name="connsiteY170" fmla="*/ 789752 h 874716"/>
                <a:gd name="connsiteX171" fmla="*/ 5362946 w 6857455"/>
                <a:gd name="connsiteY171" fmla="*/ 789370 h 874716"/>
                <a:gd name="connsiteX172" fmla="*/ 5524115 w 6857455"/>
                <a:gd name="connsiteY172" fmla="*/ 794514 h 874716"/>
                <a:gd name="connsiteX173" fmla="*/ 5552500 w 6857455"/>
                <a:gd name="connsiteY173" fmla="*/ 800038 h 874716"/>
                <a:gd name="connsiteX174" fmla="*/ 5705857 w 6857455"/>
                <a:gd name="connsiteY174" fmla="*/ 777367 h 874716"/>
                <a:gd name="connsiteX175" fmla="*/ 5761485 w 6857455"/>
                <a:gd name="connsiteY175" fmla="*/ 773557 h 874716"/>
                <a:gd name="connsiteX176" fmla="*/ 5812731 w 6857455"/>
                <a:gd name="connsiteY176" fmla="*/ 767271 h 874716"/>
                <a:gd name="connsiteX177" fmla="*/ 5884361 w 6857455"/>
                <a:gd name="connsiteY177" fmla="*/ 765747 h 874716"/>
                <a:gd name="connsiteX178" fmla="*/ 5958660 w 6857455"/>
                <a:gd name="connsiteY178" fmla="*/ 768605 h 874716"/>
                <a:gd name="connsiteX179" fmla="*/ 6041528 w 6857455"/>
                <a:gd name="connsiteY179" fmla="*/ 768033 h 874716"/>
                <a:gd name="connsiteX180" fmla="*/ 6074297 w 6857455"/>
                <a:gd name="connsiteY180" fmla="*/ 763081 h 874716"/>
                <a:gd name="connsiteX181" fmla="*/ 6162880 w 6857455"/>
                <a:gd name="connsiteY181" fmla="*/ 766509 h 874716"/>
                <a:gd name="connsiteX182" fmla="*/ 6209364 w 6857455"/>
                <a:gd name="connsiteY182" fmla="*/ 760795 h 874716"/>
                <a:gd name="connsiteX183" fmla="*/ 6285948 w 6857455"/>
                <a:gd name="connsiteY183" fmla="*/ 759651 h 874716"/>
                <a:gd name="connsiteX184" fmla="*/ 6310905 w 6857455"/>
                <a:gd name="connsiteY184" fmla="*/ 758316 h 874716"/>
                <a:gd name="connsiteX185" fmla="*/ 6333194 w 6857455"/>
                <a:gd name="connsiteY185" fmla="*/ 757554 h 874716"/>
                <a:gd name="connsiteX186" fmla="*/ 6409586 w 6857455"/>
                <a:gd name="connsiteY186" fmla="*/ 773177 h 874716"/>
                <a:gd name="connsiteX187" fmla="*/ 6477407 w 6857455"/>
                <a:gd name="connsiteY187" fmla="*/ 774129 h 874716"/>
                <a:gd name="connsiteX188" fmla="*/ 6596283 w 6857455"/>
                <a:gd name="connsiteY188" fmla="*/ 786703 h 874716"/>
                <a:gd name="connsiteX189" fmla="*/ 6622573 w 6857455"/>
                <a:gd name="connsiteY189" fmla="*/ 782321 h 874716"/>
                <a:gd name="connsiteX190" fmla="*/ 6704872 w 6857455"/>
                <a:gd name="connsiteY190" fmla="*/ 780607 h 874716"/>
                <a:gd name="connsiteX191" fmla="*/ 6751738 w 6857455"/>
                <a:gd name="connsiteY191" fmla="*/ 779273 h 874716"/>
                <a:gd name="connsiteX192" fmla="*/ 6809650 w 6857455"/>
                <a:gd name="connsiteY192" fmla="*/ 788417 h 874716"/>
                <a:gd name="connsiteX193" fmla="*/ 6832976 w 6857455"/>
                <a:gd name="connsiteY193" fmla="*/ 800428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6857455" h="874716">
                  <a:moveTo>
                    <a:pt x="6857455" y="804643"/>
                  </a:moveTo>
                  <a:lnTo>
                    <a:pt x="6857455" y="562246"/>
                  </a:lnTo>
                  <a:lnTo>
                    <a:pt x="6829178" y="551284"/>
                  </a:lnTo>
                  <a:cubicBezTo>
                    <a:pt x="6805745" y="539044"/>
                    <a:pt x="6784885" y="521708"/>
                    <a:pt x="6766024" y="500372"/>
                  </a:cubicBezTo>
                  <a:cubicBezTo>
                    <a:pt x="6755166" y="488179"/>
                    <a:pt x="6746784" y="486845"/>
                    <a:pt x="6734971" y="500944"/>
                  </a:cubicBezTo>
                  <a:cubicBezTo>
                    <a:pt x="6721257" y="517326"/>
                    <a:pt x="6701634" y="510850"/>
                    <a:pt x="6683915" y="507040"/>
                  </a:cubicBezTo>
                  <a:cubicBezTo>
                    <a:pt x="6665629" y="503230"/>
                    <a:pt x="6647148" y="499228"/>
                    <a:pt x="6628860" y="495418"/>
                  </a:cubicBezTo>
                  <a:cubicBezTo>
                    <a:pt x="6615335" y="492752"/>
                    <a:pt x="6601999" y="490466"/>
                    <a:pt x="6588662" y="487227"/>
                  </a:cubicBezTo>
                  <a:cubicBezTo>
                    <a:pt x="6547133" y="477129"/>
                    <a:pt x="6509794" y="480177"/>
                    <a:pt x="6476074" y="511230"/>
                  </a:cubicBezTo>
                  <a:cubicBezTo>
                    <a:pt x="6450356" y="535043"/>
                    <a:pt x="6417399" y="542093"/>
                    <a:pt x="6382345" y="534853"/>
                  </a:cubicBezTo>
                  <a:cubicBezTo>
                    <a:pt x="6377963" y="533901"/>
                    <a:pt x="6372439" y="530091"/>
                    <a:pt x="6369391" y="531615"/>
                  </a:cubicBezTo>
                  <a:cubicBezTo>
                    <a:pt x="6323479" y="553904"/>
                    <a:pt x="6287092" y="514658"/>
                    <a:pt x="6244799" y="512182"/>
                  </a:cubicBezTo>
                  <a:cubicBezTo>
                    <a:pt x="6226130" y="511040"/>
                    <a:pt x="6207079" y="496942"/>
                    <a:pt x="6190315" y="485703"/>
                  </a:cubicBezTo>
                  <a:cubicBezTo>
                    <a:pt x="6167262" y="470271"/>
                    <a:pt x="6146687" y="455412"/>
                    <a:pt x="6115446" y="462270"/>
                  </a:cubicBezTo>
                  <a:cubicBezTo>
                    <a:pt x="6084203" y="469319"/>
                    <a:pt x="6055627" y="456364"/>
                    <a:pt x="6032194" y="434266"/>
                  </a:cubicBezTo>
                  <a:cubicBezTo>
                    <a:pt x="6014287" y="417501"/>
                    <a:pt x="5994665" y="415977"/>
                    <a:pt x="5971042" y="420738"/>
                  </a:cubicBezTo>
                  <a:cubicBezTo>
                    <a:pt x="5941513" y="426645"/>
                    <a:pt x="5910842" y="427027"/>
                    <a:pt x="5880933" y="430646"/>
                  </a:cubicBezTo>
                  <a:cubicBezTo>
                    <a:pt x="5874454" y="431408"/>
                    <a:pt x="5866265" y="434076"/>
                    <a:pt x="5862452" y="438648"/>
                  </a:cubicBezTo>
                  <a:cubicBezTo>
                    <a:pt x="5815779" y="495418"/>
                    <a:pt x="5750055" y="495990"/>
                    <a:pt x="5685283" y="498658"/>
                  </a:cubicBezTo>
                  <a:cubicBezTo>
                    <a:pt x="5646039" y="500372"/>
                    <a:pt x="5606604" y="500372"/>
                    <a:pt x="5567169" y="499420"/>
                  </a:cubicBezTo>
                  <a:cubicBezTo>
                    <a:pt x="5553832" y="499228"/>
                    <a:pt x="5539736" y="496180"/>
                    <a:pt x="5527923" y="490466"/>
                  </a:cubicBezTo>
                  <a:cubicBezTo>
                    <a:pt x="5503348" y="478463"/>
                    <a:pt x="5480680" y="462843"/>
                    <a:pt x="5456292" y="450650"/>
                  </a:cubicBezTo>
                  <a:cubicBezTo>
                    <a:pt x="5447151" y="445886"/>
                    <a:pt x="5435338" y="445696"/>
                    <a:pt x="5424670" y="444934"/>
                  </a:cubicBezTo>
                  <a:cubicBezTo>
                    <a:pt x="5405809" y="443410"/>
                    <a:pt x="5384854" y="447982"/>
                    <a:pt x="5368662" y="441124"/>
                  </a:cubicBezTo>
                  <a:cubicBezTo>
                    <a:pt x="5326559" y="423407"/>
                    <a:pt x="5287123" y="427407"/>
                    <a:pt x="5247118" y="444934"/>
                  </a:cubicBezTo>
                  <a:cubicBezTo>
                    <a:pt x="5191108" y="469509"/>
                    <a:pt x="5138148" y="467605"/>
                    <a:pt x="5088617" y="428742"/>
                  </a:cubicBezTo>
                  <a:cubicBezTo>
                    <a:pt x="5066328" y="411215"/>
                    <a:pt x="5044609" y="419596"/>
                    <a:pt x="5025750" y="433694"/>
                  </a:cubicBezTo>
                  <a:cubicBezTo>
                    <a:pt x="5004032" y="450078"/>
                    <a:pt x="4982885" y="454268"/>
                    <a:pt x="4957930" y="442268"/>
                  </a:cubicBezTo>
                  <a:cubicBezTo>
                    <a:pt x="4952404" y="439600"/>
                    <a:pt x="4944594" y="440933"/>
                    <a:pt x="4938116" y="441886"/>
                  </a:cubicBezTo>
                  <a:cubicBezTo>
                    <a:pt x="4901158" y="446648"/>
                    <a:pt x="4864009" y="454650"/>
                    <a:pt x="4833910" y="421693"/>
                  </a:cubicBezTo>
                  <a:cubicBezTo>
                    <a:pt x="4828004" y="415214"/>
                    <a:pt x="4818097" y="412549"/>
                    <a:pt x="4810095" y="408167"/>
                  </a:cubicBezTo>
                  <a:cubicBezTo>
                    <a:pt x="4776566" y="390258"/>
                    <a:pt x="4777900" y="391974"/>
                    <a:pt x="4747991" y="413691"/>
                  </a:cubicBezTo>
                  <a:cubicBezTo>
                    <a:pt x="4732369" y="425121"/>
                    <a:pt x="4710842" y="436742"/>
                    <a:pt x="4692745" y="435790"/>
                  </a:cubicBezTo>
                  <a:cubicBezTo>
                    <a:pt x="4583584" y="430075"/>
                    <a:pt x="4479758" y="457508"/>
                    <a:pt x="4375933" y="483417"/>
                  </a:cubicBezTo>
                  <a:cubicBezTo>
                    <a:pt x="4311923" y="499420"/>
                    <a:pt x="4249436" y="500372"/>
                    <a:pt x="4185426" y="484179"/>
                  </a:cubicBezTo>
                  <a:cubicBezTo>
                    <a:pt x="4139133" y="472367"/>
                    <a:pt x="4095315" y="491800"/>
                    <a:pt x="4052072" y="505134"/>
                  </a:cubicBezTo>
                  <a:cubicBezTo>
                    <a:pt x="4043117" y="507799"/>
                    <a:pt x="4034735" y="518278"/>
                    <a:pt x="4029973" y="527233"/>
                  </a:cubicBezTo>
                  <a:cubicBezTo>
                    <a:pt x="4012826" y="558858"/>
                    <a:pt x="3984441" y="563810"/>
                    <a:pt x="3948626" y="550666"/>
                  </a:cubicBezTo>
                  <a:cubicBezTo>
                    <a:pt x="3920241" y="540377"/>
                    <a:pt x="3894332" y="526661"/>
                    <a:pt x="3871280" y="502275"/>
                  </a:cubicBezTo>
                  <a:cubicBezTo>
                    <a:pt x="3844229" y="473701"/>
                    <a:pt x="3816224" y="441124"/>
                    <a:pt x="3774312" y="429122"/>
                  </a:cubicBezTo>
                  <a:cubicBezTo>
                    <a:pt x="3756214" y="423979"/>
                    <a:pt x="3740593" y="423217"/>
                    <a:pt x="3721543" y="428552"/>
                  </a:cubicBezTo>
                  <a:cubicBezTo>
                    <a:pt x="3684583" y="438837"/>
                    <a:pt x="3647436" y="446078"/>
                    <a:pt x="3612763" y="414263"/>
                  </a:cubicBezTo>
                  <a:cubicBezTo>
                    <a:pt x="3593712" y="396736"/>
                    <a:pt x="3567994" y="385496"/>
                    <a:pt x="3537323" y="389878"/>
                  </a:cubicBezTo>
                  <a:cubicBezTo>
                    <a:pt x="3499031" y="395402"/>
                    <a:pt x="3464168" y="381496"/>
                    <a:pt x="3431593" y="360921"/>
                  </a:cubicBezTo>
                  <a:cubicBezTo>
                    <a:pt x="3419971" y="353491"/>
                    <a:pt x="3405682" y="349301"/>
                    <a:pt x="3392158" y="345681"/>
                  </a:cubicBezTo>
                  <a:cubicBezTo>
                    <a:pt x="3360915" y="337298"/>
                    <a:pt x="3329480" y="329868"/>
                    <a:pt x="3297856" y="323010"/>
                  </a:cubicBezTo>
                  <a:cubicBezTo>
                    <a:pt x="3271948" y="317296"/>
                    <a:pt x="3245849" y="313104"/>
                    <a:pt x="3219748" y="308151"/>
                  </a:cubicBezTo>
                  <a:cubicBezTo>
                    <a:pt x="3191173" y="302817"/>
                    <a:pt x="3168502" y="290433"/>
                    <a:pt x="3156692" y="261668"/>
                  </a:cubicBezTo>
                  <a:cubicBezTo>
                    <a:pt x="3152882" y="252524"/>
                    <a:pt x="3143737" y="245283"/>
                    <a:pt x="3136497" y="237663"/>
                  </a:cubicBezTo>
                  <a:cubicBezTo>
                    <a:pt x="3131355" y="232139"/>
                    <a:pt x="3124495" y="227947"/>
                    <a:pt x="3119733" y="222233"/>
                  </a:cubicBezTo>
                  <a:cubicBezTo>
                    <a:pt x="3094776" y="192132"/>
                    <a:pt x="3070201" y="161843"/>
                    <a:pt x="3045436" y="131742"/>
                  </a:cubicBezTo>
                  <a:cubicBezTo>
                    <a:pt x="3042958" y="128884"/>
                    <a:pt x="3040292" y="125455"/>
                    <a:pt x="3037054" y="124121"/>
                  </a:cubicBezTo>
                  <a:cubicBezTo>
                    <a:pt x="3003525" y="110215"/>
                    <a:pt x="2969614" y="97070"/>
                    <a:pt x="2936466" y="82400"/>
                  </a:cubicBezTo>
                  <a:cubicBezTo>
                    <a:pt x="2923702" y="76686"/>
                    <a:pt x="2910558" y="69637"/>
                    <a:pt x="2901031" y="59731"/>
                  </a:cubicBezTo>
                  <a:cubicBezTo>
                    <a:pt x="2879314" y="37250"/>
                    <a:pt x="2859502" y="12866"/>
                    <a:pt x="2828259" y="3149"/>
                  </a:cubicBezTo>
                  <a:cubicBezTo>
                    <a:pt x="2819114" y="293"/>
                    <a:pt x="2808256" y="-1231"/>
                    <a:pt x="2799492" y="1245"/>
                  </a:cubicBezTo>
                  <a:cubicBezTo>
                    <a:pt x="2763867" y="11532"/>
                    <a:pt x="2729005" y="24296"/>
                    <a:pt x="2693570" y="35154"/>
                  </a:cubicBezTo>
                  <a:cubicBezTo>
                    <a:pt x="2671092" y="41823"/>
                    <a:pt x="2650707" y="49825"/>
                    <a:pt x="2639847" y="73448"/>
                  </a:cubicBezTo>
                  <a:cubicBezTo>
                    <a:pt x="2636801" y="80114"/>
                    <a:pt x="2628226" y="87354"/>
                    <a:pt x="2621178" y="88688"/>
                  </a:cubicBezTo>
                  <a:cubicBezTo>
                    <a:pt x="2575839" y="97260"/>
                    <a:pt x="2531069" y="101451"/>
                    <a:pt x="2489348" y="72304"/>
                  </a:cubicBezTo>
                  <a:cubicBezTo>
                    <a:pt x="2480585" y="66017"/>
                    <a:pt x="2464201" y="66017"/>
                    <a:pt x="2452580" y="68683"/>
                  </a:cubicBezTo>
                  <a:cubicBezTo>
                    <a:pt x="2407811" y="78590"/>
                    <a:pt x="2365328" y="82020"/>
                    <a:pt x="2326464" y="50395"/>
                  </a:cubicBezTo>
                  <a:cubicBezTo>
                    <a:pt x="2321892" y="46585"/>
                    <a:pt x="2307224" y="50015"/>
                    <a:pt x="2300365" y="54777"/>
                  </a:cubicBezTo>
                  <a:cubicBezTo>
                    <a:pt x="2234259" y="101261"/>
                    <a:pt x="2198064" y="102405"/>
                    <a:pt x="2130434" y="58397"/>
                  </a:cubicBezTo>
                  <a:cubicBezTo>
                    <a:pt x="2126052" y="55539"/>
                    <a:pt x="2120337" y="52301"/>
                    <a:pt x="2118621" y="47919"/>
                  </a:cubicBezTo>
                  <a:cubicBezTo>
                    <a:pt x="2107001" y="19914"/>
                    <a:pt x="2082236" y="19152"/>
                    <a:pt x="2057659" y="16866"/>
                  </a:cubicBezTo>
                  <a:cubicBezTo>
                    <a:pt x="2030608" y="14390"/>
                    <a:pt x="2003555" y="11152"/>
                    <a:pt x="1976314" y="8865"/>
                  </a:cubicBezTo>
                  <a:cubicBezTo>
                    <a:pt x="1971550" y="8483"/>
                    <a:pt x="1966216" y="10007"/>
                    <a:pt x="1961454" y="11724"/>
                  </a:cubicBezTo>
                  <a:cubicBezTo>
                    <a:pt x="1943165" y="18010"/>
                    <a:pt x="1925449" y="27154"/>
                    <a:pt x="1906588" y="30964"/>
                  </a:cubicBezTo>
                  <a:cubicBezTo>
                    <a:pt x="1865821" y="39156"/>
                    <a:pt x="1826385" y="55539"/>
                    <a:pt x="1783330" y="48871"/>
                  </a:cubicBezTo>
                  <a:cubicBezTo>
                    <a:pt x="1775902" y="47729"/>
                    <a:pt x="1767327" y="53253"/>
                    <a:pt x="1759327" y="55349"/>
                  </a:cubicBezTo>
                  <a:cubicBezTo>
                    <a:pt x="1744849" y="58969"/>
                    <a:pt x="1730750" y="64111"/>
                    <a:pt x="1716082" y="65445"/>
                  </a:cubicBezTo>
                  <a:cubicBezTo>
                    <a:pt x="1677218" y="68875"/>
                    <a:pt x="1637975" y="71924"/>
                    <a:pt x="1598920" y="72114"/>
                  </a:cubicBezTo>
                  <a:cubicBezTo>
                    <a:pt x="1580061" y="72304"/>
                    <a:pt x="1561201" y="65065"/>
                    <a:pt x="1542150" y="62207"/>
                  </a:cubicBezTo>
                  <a:cubicBezTo>
                    <a:pt x="1533578" y="60873"/>
                    <a:pt x="1519669" y="58587"/>
                    <a:pt x="1516813" y="62779"/>
                  </a:cubicBezTo>
                  <a:cubicBezTo>
                    <a:pt x="1494714" y="94592"/>
                    <a:pt x="1463661" y="88496"/>
                    <a:pt x="1432228" y="88116"/>
                  </a:cubicBezTo>
                  <a:cubicBezTo>
                    <a:pt x="1362884" y="87354"/>
                    <a:pt x="1295826" y="60493"/>
                    <a:pt x="1224765" y="71924"/>
                  </a:cubicBezTo>
                  <a:cubicBezTo>
                    <a:pt x="1204191" y="75162"/>
                    <a:pt x="1181330" y="62397"/>
                    <a:pt x="1159231" y="58207"/>
                  </a:cubicBezTo>
                  <a:cubicBezTo>
                    <a:pt x="1147801" y="56111"/>
                    <a:pt x="1135228" y="53633"/>
                    <a:pt x="1124370" y="56301"/>
                  </a:cubicBezTo>
                  <a:cubicBezTo>
                    <a:pt x="1107605" y="60493"/>
                    <a:pt x="1091411" y="68113"/>
                    <a:pt x="1075600" y="75542"/>
                  </a:cubicBezTo>
                  <a:cubicBezTo>
                    <a:pt x="1046261" y="89258"/>
                    <a:pt x="1016162" y="89258"/>
                    <a:pt x="986633" y="79162"/>
                  </a:cubicBezTo>
                  <a:cubicBezTo>
                    <a:pt x="944722" y="64873"/>
                    <a:pt x="903193" y="64873"/>
                    <a:pt x="861089" y="76304"/>
                  </a:cubicBezTo>
                  <a:cubicBezTo>
                    <a:pt x="826990" y="85638"/>
                    <a:pt x="791935" y="92116"/>
                    <a:pt x="759168" y="104689"/>
                  </a:cubicBezTo>
                  <a:cubicBezTo>
                    <a:pt x="744689" y="110215"/>
                    <a:pt x="732497" y="126597"/>
                    <a:pt x="723735" y="140696"/>
                  </a:cubicBezTo>
                  <a:cubicBezTo>
                    <a:pt x="706018" y="169271"/>
                    <a:pt x="674013" y="169081"/>
                    <a:pt x="647532" y="147934"/>
                  </a:cubicBezTo>
                  <a:cubicBezTo>
                    <a:pt x="619717" y="125645"/>
                    <a:pt x="584664" y="112501"/>
                    <a:pt x="552659" y="95926"/>
                  </a:cubicBezTo>
                  <a:cubicBezTo>
                    <a:pt x="549993" y="94592"/>
                    <a:pt x="545039" y="96116"/>
                    <a:pt x="541800" y="97640"/>
                  </a:cubicBezTo>
                  <a:cubicBezTo>
                    <a:pt x="488649" y="122407"/>
                    <a:pt x="433593" y="126979"/>
                    <a:pt x="375107" y="123169"/>
                  </a:cubicBezTo>
                  <a:cubicBezTo>
                    <a:pt x="341960" y="121073"/>
                    <a:pt x="307289" y="137076"/>
                    <a:pt x="273567" y="145458"/>
                  </a:cubicBezTo>
                  <a:cubicBezTo>
                    <a:pt x="269757" y="146410"/>
                    <a:pt x="266519" y="151174"/>
                    <a:pt x="264043" y="154792"/>
                  </a:cubicBezTo>
                  <a:cubicBezTo>
                    <a:pt x="240228" y="190800"/>
                    <a:pt x="208223" y="200706"/>
                    <a:pt x="169360" y="177273"/>
                  </a:cubicBezTo>
                  <a:cubicBezTo>
                    <a:pt x="143643" y="161651"/>
                    <a:pt x="118114" y="158032"/>
                    <a:pt x="89347" y="157460"/>
                  </a:cubicBezTo>
                  <a:cubicBezTo>
                    <a:pt x="71059" y="157078"/>
                    <a:pt x="52962" y="147934"/>
                    <a:pt x="34291" y="145268"/>
                  </a:cubicBezTo>
                  <a:lnTo>
                    <a:pt x="0" y="142056"/>
                  </a:lnTo>
                  <a:lnTo>
                    <a:pt x="0" y="849556"/>
                  </a:lnTo>
                  <a:lnTo>
                    <a:pt x="60652" y="844783"/>
                  </a:lnTo>
                  <a:cubicBezTo>
                    <a:pt x="80251" y="839473"/>
                    <a:pt x="99446" y="832043"/>
                    <a:pt x="119068" y="827281"/>
                  </a:cubicBezTo>
                  <a:cubicBezTo>
                    <a:pt x="137355" y="822899"/>
                    <a:pt x="154501" y="812802"/>
                    <a:pt x="171840" y="804420"/>
                  </a:cubicBezTo>
                  <a:cubicBezTo>
                    <a:pt x="204985" y="788417"/>
                    <a:pt x="240420" y="798514"/>
                    <a:pt x="274329" y="794324"/>
                  </a:cubicBezTo>
                  <a:cubicBezTo>
                    <a:pt x="285188" y="792990"/>
                    <a:pt x="296046" y="791466"/>
                    <a:pt x="306715" y="788798"/>
                  </a:cubicBezTo>
                  <a:cubicBezTo>
                    <a:pt x="335864" y="781749"/>
                    <a:pt x="365583" y="775653"/>
                    <a:pt x="393967" y="765937"/>
                  </a:cubicBezTo>
                  <a:cubicBezTo>
                    <a:pt x="426165" y="755078"/>
                    <a:pt x="457028" y="740600"/>
                    <a:pt x="493793" y="725549"/>
                  </a:cubicBezTo>
                  <a:cubicBezTo>
                    <a:pt x="506557" y="729360"/>
                    <a:pt x="526180" y="739648"/>
                    <a:pt x="546373" y="740600"/>
                  </a:cubicBezTo>
                  <a:cubicBezTo>
                    <a:pt x="611337" y="743838"/>
                    <a:pt x="672107" y="726121"/>
                    <a:pt x="730211" y="698116"/>
                  </a:cubicBezTo>
                  <a:cubicBezTo>
                    <a:pt x="747927" y="689734"/>
                    <a:pt x="766980" y="684210"/>
                    <a:pt x="784889" y="676018"/>
                  </a:cubicBezTo>
                  <a:cubicBezTo>
                    <a:pt x="791173" y="673161"/>
                    <a:pt x="799365" y="667065"/>
                    <a:pt x="800509" y="661349"/>
                  </a:cubicBezTo>
                  <a:cubicBezTo>
                    <a:pt x="807175" y="628201"/>
                    <a:pt x="831942" y="628772"/>
                    <a:pt x="857661" y="626868"/>
                  </a:cubicBezTo>
                  <a:cubicBezTo>
                    <a:pt x="888332" y="624582"/>
                    <a:pt x="918621" y="619248"/>
                    <a:pt x="949102" y="614676"/>
                  </a:cubicBezTo>
                  <a:cubicBezTo>
                    <a:pt x="953104" y="614104"/>
                    <a:pt x="956722" y="610104"/>
                    <a:pt x="960342" y="607435"/>
                  </a:cubicBezTo>
                  <a:cubicBezTo>
                    <a:pt x="965867" y="603435"/>
                    <a:pt x="971011" y="597339"/>
                    <a:pt x="977109" y="595815"/>
                  </a:cubicBezTo>
                  <a:cubicBezTo>
                    <a:pt x="1008350" y="588385"/>
                    <a:pt x="1039783" y="582099"/>
                    <a:pt x="1071218" y="575240"/>
                  </a:cubicBezTo>
                  <a:cubicBezTo>
                    <a:pt x="1078266" y="573716"/>
                    <a:pt x="1085505" y="571812"/>
                    <a:pt x="1091983" y="568764"/>
                  </a:cubicBezTo>
                  <a:cubicBezTo>
                    <a:pt x="1098079" y="565906"/>
                    <a:pt x="1103223" y="560952"/>
                    <a:pt x="1109321" y="557904"/>
                  </a:cubicBezTo>
                  <a:cubicBezTo>
                    <a:pt x="1125892" y="549714"/>
                    <a:pt x="1142851" y="542093"/>
                    <a:pt x="1162279" y="532949"/>
                  </a:cubicBezTo>
                  <a:cubicBezTo>
                    <a:pt x="1173138" y="550094"/>
                    <a:pt x="1187810" y="540377"/>
                    <a:pt x="1206097" y="532187"/>
                  </a:cubicBezTo>
                  <a:cubicBezTo>
                    <a:pt x="1224765" y="523805"/>
                    <a:pt x="1246292" y="521137"/>
                    <a:pt x="1266867" y="518088"/>
                  </a:cubicBezTo>
                  <a:cubicBezTo>
                    <a:pt x="1304588" y="512564"/>
                    <a:pt x="1342499" y="509134"/>
                    <a:pt x="1380219" y="504182"/>
                  </a:cubicBezTo>
                  <a:cubicBezTo>
                    <a:pt x="1388221" y="503038"/>
                    <a:pt x="1397365" y="500944"/>
                    <a:pt x="1403461" y="496180"/>
                  </a:cubicBezTo>
                  <a:cubicBezTo>
                    <a:pt x="1445181" y="464175"/>
                    <a:pt x="1495858" y="455222"/>
                    <a:pt x="1544054" y="458268"/>
                  </a:cubicBezTo>
                  <a:cubicBezTo>
                    <a:pt x="1581965" y="460557"/>
                    <a:pt x="1619114" y="462270"/>
                    <a:pt x="1656644" y="459032"/>
                  </a:cubicBezTo>
                  <a:cubicBezTo>
                    <a:pt x="1659502" y="458841"/>
                    <a:pt x="1663312" y="459223"/>
                    <a:pt x="1665406" y="460747"/>
                  </a:cubicBezTo>
                  <a:cubicBezTo>
                    <a:pt x="1678360" y="470843"/>
                    <a:pt x="1691887" y="471605"/>
                    <a:pt x="1708461" y="473318"/>
                  </a:cubicBezTo>
                  <a:cubicBezTo>
                    <a:pt x="1731894" y="475797"/>
                    <a:pt x="1753421" y="474081"/>
                    <a:pt x="1775140" y="469891"/>
                  </a:cubicBezTo>
                  <a:cubicBezTo>
                    <a:pt x="1790952" y="466843"/>
                    <a:pt x="1806953" y="460557"/>
                    <a:pt x="1821051" y="452554"/>
                  </a:cubicBezTo>
                  <a:cubicBezTo>
                    <a:pt x="1840672" y="441314"/>
                    <a:pt x="1859535" y="436934"/>
                    <a:pt x="1878203" y="451792"/>
                  </a:cubicBezTo>
                  <a:cubicBezTo>
                    <a:pt x="1898396" y="467605"/>
                    <a:pt x="1921257" y="462081"/>
                    <a:pt x="1943547" y="462651"/>
                  </a:cubicBezTo>
                  <a:cubicBezTo>
                    <a:pt x="1953262" y="462843"/>
                    <a:pt x="1963550" y="462461"/>
                    <a:pt x="1972884" y="464937"/>
                  </a:cubicBezTo>
                  <a:cubicBezTo>
                    <a:pt x="1999935" y="471987"/>
                    <a:pt x="2026036" y="482655"/>
                    <a:pt x="2053469" y="487417"/>
                  </a:cubicBezTo>
                  <a:cubicBezTo>
                    <a:pt x="2068710" y="490084"/>
                    <a:pt x="2085664" y="485321"/>
                    <a:pt x="2101477" y="481893"/>
                  </a:cubicBezTo>
                  <a:cubicBezTo>
                    <a:pt x="2117479" y="478273"/>
                    <a:pt x="2133290" y="472749"/>
                    <a:pt x="2148722" y="467033"/>
                  </a:cubicBezTo>
                  <a:cubicBezTo>
                    <a:pt x="2159199" y="463223"/>
                    <a:pt x="2170629" y="459603"/>
                    <a:pt x="2179011" y="452744"/>
                  </a:cubicBezTo>
                  <a:cubicBezTo>
                    <a:pt x="2198064" y="437124"/>
                    <a:pt x="2217685" y="434455"/>
                    <a:pt x="2240165" y="442648"/>
                  </a:cubicBezTo>
                  <a:cubicBezTo>
                    <a:pt x="2243593" y="443982"/>
                    <a:pt x="2247594" y="443982"/>
                    <a:pt x="2251404" y="444172"/>
                  </a:cubicBezTo>
                  <a:cubicBezTo>
                    <a:pt x="2312370" y="448172"/>
                    <a:pt x="2373330" y="450650"/>
                    <a:pt x="2433912" y="456746"/>
                  </a:cubicBezTo>
                  <a:cubicBezTo>
                    <a:pt x="2458485" y="459223"/>
                    <a:pt x="2482107" y="470081"/>
                    <a:pt x="2506302" y="476939"/>
                  </a:cubicBezTo>
                  <a:cubicBezTo>
                    <a:pt x="2511256" y="478273"/>
                    <a:pt x="2516783" y="480369"/>
                    <a:pt x="2521735" y="479415"/>
                  </a:cubicBezTo>
                  <a:cubicBezTo>
                    <a:pt x="2575647" y="469891"/>
                    <a:pt x="2626132" y="483797"/>
                    <a:pt x="2675854" y="502086"/>
                  </a:cubicBezTo>
                  <a:cubicBezTo>
                    <a:pt x="2680996" y="503992"/>
                    <a:pt x="2687282" y="503419"/>
                    <a:pt x="2692998" y="503038"/>
                  </a:cubicBezTo>
                  <a:cubicBezTo>
                    <a:pt x="2709003" y="501706"/>
                    <a:pt x="2726337" y="495038"/>
                    <a:pt x="2740816" y="499037"/>
                  </a:cubicBezTo>
                  <a:cubicBezTo>
                    <a:pt x="2779297" y="510088"/>
                    <a:pt x="2817398" y="523423"/>
                    <a:pt x="2853596" y="540187"/>
                  </a:cubicBezTo>
                  <a:cubicBezTo>
                    <a:pt x="2890365" y="557142"/>
                    <a:pt x="2924464" y="571430"/>
                    <a:pt x="2966565" y="554286"/>
                  </a:cubicBezTo>
                  <a:cubicBezTo>
                    <a:pt x="2984472" y="547045"/>
                    <a:pt x="3008095" y="552190"/>
                    <a:pt x="3028671" y="554094"/>
                  </a:cubicBezTo>
                  <a:cubicBezTo>
                    <a:pt x="3043720" y="555618"/>
                    <a:pt x="3058198" y="564192"/>
                    <a:pt x="3073059" y="564192"/>
                  </a:cubicBezTo>
                  <a:cubicBezTo>
                    <a:pt x="3112686" y="564192"/>
                    <a:pt x="3147927" y="574288"/>
                    <a:pt x="3182219" y="594862"/>
                  </a:cubicBezTo>
                  <a:cubicBezTo>
                    <a:pt x="3195557" y="602863"/>
                    <a:pt x="3216322" y="597529"/>
                    <a:pt x="3233656" y="599625"/>
                  </a:cubicBezTo>
                  <a:cubicBezTo>
                    <a:pt x="3251947" y="602101"/>
                    <a:pt x="3270804" y="604387"/>
                    <a:pt x="3288332" y="609914"/>
                  </a:cubicBezTo>
                  <a:cubicBezTo>
                    <a:pt x="3333672" y="624392"/>
                    <a:pt x="3378441" y="640774"/>
                    <a:pt x="3423591" y="656015"/>
                  </a:cubicBezTo>
                  <a:cubicBezTo>
                    <a:pt x="3460738" y="668590"/>
                    <a:pt x="3497317" y="658683"/>
                    <a:pt x="3534084" y="653349"/>
                  </a:cubicBezTo>
                  <a:cubicBezTo>
                    <a:pt x="3557137" y="649919"/>
                    <a:pt x="3578662" y="641727"/>
                    <a:pt x="3604571" y="653918"/>
                  </a:cubicBezTo>
                  <a:cubicBezTo>
                    <a:pt x="3629338" y="665541"/>
                    <a:pt x="3660771" y="662873"/>
                    <a:pt x="3688586" y="669160"/>
                  </a:cubicBezTo>
                  <a:cubicBezTo>
                    <a:pt x="3712020" y="674494"/>
                    <a:pt x="3734687" y="683068"/>
                    <a:pt x="3757358" y="691450"/>
                  </a:cubicBezTo>
                  <a:cubicBezTo>
                    <a:pt x="3788221" y="702881"/>
                    <a:pt x="3818700" y="714881"/>
                    <a:pt x="3852421" y="709167"/>
                  </a:cubicBezTo>
                  <a:cubicBezTo>
                    <a:pt x="3890714" y="702689"/>
                    <a:pt x="3917001" y="727073"/>
                    <a:pt x="3947104" y="743267"/>
                  </a:cubicBezTo>
                  <a:cubicBezTo>
                    <a:pt x="3967869" y="754316"/>
                    <a:pt x="3990538" y="762509"/>
                    <a:pt x="4013208" y="769367"/>
                  </a:cubicBezTo>
                  <a:cubicBezTo>
                    <a:pt x="4043497" y="778321"/>
                    <a:pt x="4074740" y="783655"/>
                    <a:pt x="4105222" y="792417"/>
                  </a:cubicBezTo>
                  <a:cubicBezTo>
                    <a:pt x="4151325" y="805561"/>
                    <a:pt x="4198001" y="815850"/>
                    <a:pt x="4246006" y="808610"/>
                  </a:cubicBezTo>
                  <a:cubicBezTo>
                    <a:pt x="4268105" y="805372"/>
                    <a:pt x="4288682" y="805561"/>
                    <a:pt x="4310779" y="810326"/>
                  </a:cubicBezTo>
                  <a:cubicBezTo>
                    <a:pt x="4346974" y="818136"/>
                    <a:pt x="4384123" y="819089"/>
                    <a:pt x="4413272" y="848235"/>
                  </a:cubicBezTo>
                  <a:cubicBezTo>
                    <a:pt x="4423558" y="858524"/>
                    <a:pt x="4442037" y="861190"/>
                    <a:pt x="4457087" y="866524"/>
                  </a:cubicBezTo>
                  <a:cubicBezTo>
                    <a:pt x="4474424" y="872812"/>
                    <a:pt x="4487186" y="869572"/>
                    <a:pt x="4496523" y="851284"/>
                  </a:cubicBezTo>
                  <a:cubicBezTo>
                    <a:pt x="4500713" y="843093"/>
                    <a:pt x="4512715" y="835091"/>
                    <a:pt x="4522050" y="833757"/>
                  </a:cubicBezTo>
                  <a:cubicBezTo>
                    <a:pt x="4550055" y="829757"/>
                    <a:pt x="4575773" y="835663"/>
                    <a:pt x="4602824" y="848618"/>
                  </a:cubicBezTo>
                  <a:cubicBezTo>
                    <a:pt x="4628161" y="860810"/>
                    <a:pt x="4659786" y="859476"/>
                    <a:pt x="4688553" y="864238"/>
                  </a:cubicBezTo>
                  <a:cubicBezTo>
                    <a:pt x="4708936" y="867668"/>
                    <a:pt x="4729321" y="874716"/>
                    <a:pt x="4749895" y="874716"/>
                  </a:cubicBezTo>
                  <a:cubicBezTo>
                    <a:pt x="4775424" y="874716"/>
                    <a:pt x="4800761" y="868620"/>
                    <a:pt x="4826480" y="866334"/>
                  </a:cubicBezTo>
                  <a:cubicBezTo>
                    <a:pt x="4846482" y="864430"/>
                    <a:pt x="4866867" y="865192"/>
                    <a:pt x="4886870" y="862906"/>
                  </a:cubicBezTo>
                  <a:cubicBezTo>
                    <a:pt x="4903254" y="861190"/>
                    <a:pt x="4919447" y="856810"/>
                    <a:pt x="4935639" y="853190"/>
                  </a:cubicBezTo>
                  <a:cubicBezTo>
                    <a:pt x="4941546" y="851856"/>
                    <a:pt x="4947452" y="846711"/>
                    <a:pt x="4952784" y="847473"/>
                  </a:cubicBezTo>
                  <a:cubicBezTo>
                    <a:pt x="5005745" y="855666"/>
                    <a:pt x="5043847" y="819089"/>
                    <a:pt x="5088617" y="802896"/>
                  </a:cubicBezTo>
                  <a:cubicBezTo>
                    <a:pt x="5135672" y="785749"/>
                    <a:pt x="5181204" y="759461"/>
                    <a:pt x="5233781" y="767271"/>
                  </a:cubicBezTo>
                  <a:cubicBezTo>
                    <a:pt x="5265596" y="772033"/>
                    <a:pt x="5296267" y="783083"/>
                    <a:pt x="5327893" y="789752"/>
                  </a:cubicBezTo>
                  <a:cubicBezTo>
                    <a:pt x="5339132" y="792038"/>
                    <a:pt x="5351705" y="791656"/>
                    <a:pt x="5362946" y="789370"/>
                  </a:cubicBezTo>
                  <a:cubicBezTo>
                    <a:pt x="5417240" y="778891"/>
                    <a:pt x="5470771" y="777367"/>
                    <a:pt x="5524115" y="794514"/>
                  </a:cubicBezTo>
                  <a:cubicBezTo>
                    <a:pt x="5533257" y="797372"/>
                    <a:pt x="5542974" y="800038"/>
                    <a:pt x="5552500" y="800038"/>
                  </a:cubicBezTo>
                  <a:cubicBezTo>
                    <a:pt x="5604697" y="800038"/>
                    <a:pt x="5655944" y="796038"/>
                    <a:pt x="5705857" y="777367"/>
                  </a:cubicBezTo>
                  <a:cubicBezTo>
                    <a:pt x="5722622" y="771080"/>
                    <a:pt x="5743006" y="775081"/>
                    <a:pt x="5761485" y="773557"/>
                  </a:cubicBezTo>
                  <a:cubicBezTo>
                    <a:pt x="5778629" y="772224"/>
                    <a:pt x="5796156" y="771653"/>
                    <a:pt x="5812731" y="767271"/>
                  </a:cubicBezTo>
                  <a:cubicBezTo>
                    <a:pt x="5836925" y="760795"/>
                    <a:pt x="5859404" y="760033"/>
                    <a:pt x="5884361" y="765747"/>
                  </a:cubicBezTo>
                  <a:cubicBezTo>
                    <a:pt x="5908174" y="771080"/>
                    <a:pt x="5933892" y="768415"/>
                    <a:pt x="5958660" y="768605"/>
                  </a:cubicBezTo>
                  <a:cubicBezTo>
                    <a:pt x="5986282" y="768795"/>
                    <a:pt x="6013906" y="768984"/>
                    <a:pt x="6041528" y="768033"/>
                  </a:cubicBezTo>
                  <a:cubicBezTo>
                    <a:pt x="6052579" y="767653"/>
                    <a:pt x="6065151" y="760033"/>
                    <a:pt x="6074297" y="763081"/>
                  </a:cubicBezTo>
                  <a:cubicBezTo>
                    <a:pt x="6103824" y="773366"/>
                    <a:pt x="6133353" y="760985"/>
                    <a:pt x="6162880" y="766509"/>
                  </a:cubicBezTo>
                  <a:cubicBezTo>
                    <a:pt x="6177360" y="769367"/>
                    <a:pt x="6193743" y="761557"/>
                    <a:pt x="6209364" y="760795"/>
                  </a:cubicBezTo>
                  <a:cubicBezTo>
                    <a:pt x="6234892" y="759461"/>
                    <a:pt x="6260419" y="760033"/>
                    <a:pt x="6285948" y="759651"/>
                  </a:cubicBezTo>
                  <a:cubicBezTo>
                    <a:pt x="6294330" y="759461"/>
                    <a:pt x="6302523" y="758699"/>
                    <a:pt x="6310905" y="758316"/>
                  </a:cubicBezTo>
                  <a:cubicBezTo>
                    <a:pt x="6318335" y="757936"/>
                    <a:pt x="6326145" y="756222"/>
                    <a:pt x="6333194" y="757554"/>
                  </a:cubicBezTo>
                  <a:cubicBezTo>
                    <a:pt x="6358723" y="762318"/>
                    <a:pt x="6383869" y="770129"/>
                    <a:pt x="6409586" y="773177"/>
                  </a:cubicBezTo>
                  <a:cubicBezTo>
                    <a:pt x="6431875" y="775843"/>
                    <a:pt x="6454928" y="772224"/>
                    <a:pt x="6477407" y="774129"/>
                  </a:cubicBezTo>
                  <a:cubicBezTo>
                    <a:pt x="6517032" y="777367"/>
                    <a:pt x="6556657" y="783083"/>
                    <a:pt x="6596283" y="786703"/>
                  </a:cubicBezTo>
                  <a:cubicBezTo>
                    <a:pt x="6604857" y="787465"/>
                    <a:pt x="6613809" y="782701"/>
                    <a:pt x="6622573" y="782321"/>
                  </a:cubicBezTo>
                  <a:cubicBezTo>
                    <a:pt x="6650006" y="781369"/>
                    <a:pt x="6677439" y="781177"/>
                    <a:pt x="6704872" y="780607"/>
                  </a:cubicBezTo>
                  <a:cubicBezTo>
                    <a:pt x="6720493" y="780415"/>
                    <a:pt x="6736305" y="780987"/>
                    <a:pt x="6751738" y="779273"/>
                  </a:cubicBezTo>
                  <a:cubicBezTo>
                    <a:pt x="6772120" y="776987"/>
                    <a:pt x="6790599" y="773557"/>
                    <a:pt x="6809650" y="788417"/>
                  </a:cubicBezTo>
                  <a:cubicBezTo>
                    <a:pt x="6816984" y="794180"/>
                    <a:pt x="6824819" y="797942"/>
                    <a:pt x="6832976" y="800428"/>
                  </a:cubicBezTo>
                  <a:close/>
                </a:path>
              </a:pathLst>
            </a:custGeom>
            <a:blipFill dpi="0" rotWithShape="1">
              <a:blip r:embed="rId4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30283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1066DD-DB12-715A-492C-E9E318044E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After speaking with the manager, the user will be directed to another person and will then be shown the laptop where they will be put into virtual reality.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117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7CD7D-A3ED-1FA0-8817-CD015CD411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Once the user clicks on the laptop, they will be transported to a hospital scene where they will speak with a doctor who explains what is happening.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713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7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F22</vt:lpstr>
      <vt:lpstr>The Problem</vt:lpstr>
      <vt:lpstr>The Solution</vt:lpstr>
      <vt:lpstr>Why Ours is the Best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1</cp:revision>
  <dcterms:created xsi:type="dcterms:W3CDTF">2023-03-28T14:52:14Z</dcterms:created>
  <dcterms:modified xsi:type="dcterms:W3CDTF">2023-03-28T15:33:17Z</dcterms:modified>
</cp:coreProperties>
</file>