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60" r:id="rId3"/>
    <p:sldId id="276" r:id="rId4"/>
    <p:sldId id="258" r:id="rId5"/>
    <p:sldId id="261" r:id="rId6"/>
    <p:sldId id="262" r:id="rId7"/>
    <p:sldId id="272" r:id="rId8"/>
    <p:sldId id="263" r:id="rId9"/>
    <p:sldId id="273" r:id="rId10"/>
    <p:sldId id="257" r:id="rId11"/>
    <p:sldId id="259" r:id="rId12"/>
    <p:sldId id="275" r:id="rId13"/>
    <p:sldId id="265" r:id="rId14"/>
    <p:sldId id="268" r:id="rId15"/>
    <p:sldId id="277" r:id="rId16"/>
    <p:sldId id="278" r:id="rId17"/>
    <p:sldId id="266" r:id="rId18"/>
    <p:sldId id="267" r:id="rId19"/>
    <p:sldId id="271"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10B09A-BB69-77CF-0662-0D6B97B97ABF}" v="2946" dt="2023-06-08T18:52:46.759"/>
    <p1510:client id="{29D2CE6C-AE6C-9887-7FD2-A8F801B9BF49}" v="96" dt="2023-06-09T04:43:23.196"/>
    <p1510:client id="{2B26427E-32BA-EB2B-B049-2DB1966461FC}" v="292" dt="2023-06-09T04:35:11.363"/>
    <p1510:client id="{2E1ABC9D-102F-ECD9-07CF-84AAA40DA51D}" v="2316" dt="2023-06-07T19:27:27.579"/>
    <p1510:client id="{3B9A76E9-3E12-6EB8-D11D-D718A2DEF60E}" v="15" dt="2023-06-07T17:16:09.923"/>
    <p1510:client id="{93105C98-A3E2-3871-2CB6-A283193ABC62}" v="159" dt="2023-06-09T03:48:03.510"/>
    <p1510:client id="{A18D4AC9-C9B9-2451-1C22-2B679571EA0F}" v="28" dt="2023-06-06T20:34:19.970"/>
    <p1510:client id="{A2793523-E574-207F-41CC-CFC3209A5450}" v="850" dt="2023-06-08T01:13:35.385"/>
    <p1510:client id="{A9037FB7-9444-CACF-CAF8-468D2533394C}" v="8" dt="2023-06-08T19:52:36.954"/>
    <p1510:client id="{C4600F6D-96E1-5956-127E-3B3693CFACFF}" v="161" dt="2023-06-08T19:16:05.407"/>
    <p1510:client id="{D514B384-26DC-CF41-B994-20D3A77A03EF}" v="1023" dt="2023-06-06T20:31:35.617"/>
    <p1510:client id="{E94A9CDB-406B-90E4-16F4-76F6ED27FE07}" v="25" dt="2023-06-07T22:42:30.612"/>
    <p1510:client id="{F346AF24-AB89-94A2-AFCF-9AC36DC997A6}" v="382" dt="2023-06-07T16:50:40.6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hya Mostafa" userId="S::ymost020@uottawa.ca::c6f1073c-b81a-41fc-bded-731566a6b255" providerId="AD" clId="Web-{C4600F6D-96E1-5956-127E-3B3693CFACFF}"/>
    <pc:docChg chg="addSld delSld modSld">
      <pc:chgData name="Yahya Mostafa" userId="S::ymost020@uottawa.ca::c6f1073c-b81a-41fc-bded-731566a6b255" providerId="AD" clId="Web-{C4600F6D-96E1-5956-127E-3B3693CFACFF}" dt="2023-06-08T19:15:44.891" v="148" actId="20577"/>
      <pc:docMkLst>
        <pc:docMk/>
      </pc:docMkLst>
      <pc:sldChg chg="addSp modSp mod setBg">
        <pc:chgData name="Yahya Mostafa" userId="S::ymost020@uottawa.ca::c6f1073c-b81a-41fc-bded-731566a6b255" providerId="AD" clId="Web-{C4600F6D-96E1-5956-127E-3B3693CFACFF}" dt="2023-06-08T19:11:53.309" v="123" actId="14100"/>
        <pc:sldMkLst>
          <pc:docMk/>
          <pc:sldMk cId="870059927" sldId="257"/>
        </pc:sldMkLst>
        <pc:spChg chg="mod">
          <ac:chgData name="Yahya Mostafa" userId="S::ymost020@uottawa.ca::c6f1073c-b81a-41fc-bded-731566a6b255" providerId="AD" clId="Web-{C4600F6D-96E1-5956-127E-3B3693CFACFF}" dt="2023-06-08T19:11:27.652" v="117"/>
          <ac:spMkLst>
            <pc:docMk/>
            <pc:sldMk cId="870059927" sldId="257"/>
            <ac:spMk id="2" creationId="{D020BF69-2910-C2A0-0481-5D65689B19A1}"/>
          </ac:spMkLst>
        </pc:spChg>
        <pc:spChg chg="mod">
          <ac:chgData name="Yahya Mostafa" userId="S::ymost020@uottawa.ca::c6f1073c-b81a-41fc-bded-731566a6b255" providerId="AD" clId="Web-{C4600F6D-96E1-5956-127E-3B3693CFACFF}" dt="2023-06-08T19:11:53.309" v="123" actId="14100"/>
          <ac:spMkLst>
            <pc:docMk/>
            <pc:sldMk cId="870059927" sldId="257"/>
            <ac:spMk id="3" creationId="{BA0D5A20-9166-98A8-98C6-97F7CFFBCF89}"/>
          </ac:spMkLst>
        </pc:spChg>
        <pc:spChg chg="add">
          <ac:chgData name="Yahya Mostafa" userId="S::ymost020@uottawa.ca::c6f1073c-b81a-41fc-bded-731566a6b255" providerId="AD" clId="Web-{C4600F6D-96E1-5956-127E-3B3693CFACFF}" dt="2023-06-08T19:11:27.652" v="117"/>
          <ac:spMkLst>
            <pc:docMk/>
            <pc:sldMk cId="870059927" sldId="257"/>
            <ac:spMk id="9" creationId="{C8A3C342-1D03-412F-8DD3-BF519E8E0AE9}"/>
          </ac:spMkLst>
        </pc:spChg>
        <pc:spChg chg="add">
          <ac:chgData name="Yahya Mostafa" userId="S::ymost020@uottawa.ca::c6f1073c-b81a-41fc-bded-731566a6b255" providerId="AD" clId="Web-{C4600F6D-96E1-5956-127E-3B3693CFACFF}" dt="2023-06-08T19:11:27.652" v="117"/>
          <ac:spMkLst>
            <pc:docMk/>
            <pc:sldMk cId="870059927" sldId="257"/>
            <ac:spMk id="11" creationId="{81CC9B02-E087-4350-AEBD-2C3CF001AF01}"/>
          </ac:spMkLst>
        </pc:spChg>
        <pc:spChg chg="add">
          <ac:chgData name="Yahya Mostafa" userId="S::ymost020@uottawa.ca::c6f1073c-b81a-41fc-bded-731566a6b255" providerId="AD" clId="Web-{C4600F6D-96E1-5956-127E-3B3693CFACFF}" dt="2023-06-08T19:11:27.652" v="117"/>
          <ac:spMkLst>
            <pc:docMk/>
            <pc:sldMk cId="870059927" sldId="257"/>
            <ac:spMk id="13" creationId="{D6F18ACE-6E82-4ADC-8A2F-A1771B309B16}"/>
          </ac:spMkLst>
        </pc:spChg>
        <pc:picChg chg="add">
          <ac:chgData name="Yahya Mostafa" userId="S::ymost020@uottawa.ca::c6f1073c-b81a-41fc-bded-731566a6b255" providerId="AD" clId="Web-{C4600F6D-96E1-5956-127E-3B3693CFACFF}" dt="2023-06-08T19:11:27.652" v="117"/>
          <ac:picMkLst>
            <pc:docMk/>
            <pc:sldMk cId="870059927" sldId="257"/>
            <ac:picMk id="5" creationId="{F2A4C5DC-FCEF-93AF-6EFF-395988A6C04A}"/>
          </ac:picMkLst>
        </pc:picChg>
      </pc:sldChg>
      <pc:sldChg chg="addSp modSp mod setBg">
        <pc:chgData name="Yahya Mostafa" userId="S::ymost020@uottawa.ca::c6f1073c-b81a-41fc-bded-731566a6b255" providerId="AD" clId="Web-{C4600F6D-96E1-5956-127E-3B3693CFACFF}" dt="2023-06-08T19:04:29.644" v="24" actId="20577"/>
        <pc:sldMkLst>
          <pc:docMk/>
          <pc:sldMk cId="873477150" sldId="258"/>
        </pc:sldMkLst>
        <pc:spChg chg="mod">
          <ac:chgData name="Yahya Mostafa" userId="S::ymost020@uottawa.ca::c6f1073c-b81a-41fc-bded-731566a6b255" providerId="AD" clId="Web-{C4600F6D-96E1-5956-127E-3B3693CFACFF}" dt="2023-06-08T19:04:01.925" v="23"/>
          <ac:spMkLst>
            <pc:docMk/>
            <pc:sldMk cId="873477150" sldId="258"/>
            <ac:spMk id="2" creationId="{279D43B1-4C44-BA65-6AC9-6F572B10A6A4}"/>
          </ac:spMkLst>
        </pc:spChg>
        <pc:spChg chg="mod">
          <ac:chgData name="Yahya Mostafa" userId="S::ymost020@uottawa.ca::c6f1073c-b81a-41fc-bded-731566a6b255" providerId="AD" clId="Web-{C4600F6D-96E1-5956-127E-3B3693CFACFF}" dt="2023-06-08T19:04:29.644" v="24" actId="20577"/>
          <ac:spMkLst>
            <pc:docMk/>
            <pc:sldMk cId="873477150" sldId="258"/>
            <ac:spMk id="3" creationId="{1FB919B9-9AA3-5584-68EF-8D22A7F1AE57}"/>
          </ac:spMkLst>
        </pc:spChg>
        <pc:spChg chg="add">
          <ac:chgData name="Yahya Mostafa" userId="S::ymost020@uottawa.ca::c6f1073c-b81a-41fc-bded-731566a6b255" providerId="AD" clId="Web-{C4600F6D-96E1-5956-127E-3B3693CFACFF}" dt="2023-06-08T19:04:01.925" v="23"/>
          <ac:spMkLst>
            <pc:docMk/>
            <pc:sldMk cId="873477150" sldId="258"/>
            <ac:spMk id="9" creationId="{C8A3C342-1D03-412F-8DD3-BF519E8E0AE9}"/>
          </ac:spMkLst>
        </pc:spChg>
        <pc:spChg chg="add">
          <ac:chgData name="Yahya Mostafa" userId="S::ymost020@uottawa.ca::c6f1073c-b81a-41fc-bded-731566a6b255" providerId="AD" clId="Web-{C4600F6D-96E1-5956-127E-3B3693CFACFF}" dt="2023-06-08T19:04:01.925" v="23"/>
          <ac:spMkLst>
            <pc:docMk/>
            <pc:sldMk cId="873477150" sldId="258"/>
            <ac:spMk id="11" creationId="{81CC9B02-E087-4350-AEBD-2C3CF001AF01}"/>
          </ac:spMkLst>
        </pc:spChg>
        <pc:spChg chg="add">
          <ac:chgData name="Yahya Mostafa" userId="S::ymost020@uottawa.ca::c6f1073c-b81a-41fc-bded-731566a6b255" providerId="AD" clId="Web-{C4600F6D-96E1-5956-127E-3B3693CFACFF}" dt="2023-06-08T19:04:01.925" v="23"/>
          <ac:spMkLst>
            <pc:docMk/>
            <pc:sldMk cId="873477150" sldId="258"/>
            <ac:spMk id="13" creationId="{D6F18ACE-6E82-4ADC-8A2F-A1771B309B16}"/>
          </ac:spMkLst>
        </pc:spChg>
        <pc:picChg chg="add">
          <ac:chgData name="Yahya Mostafa" userId="S::ymost020@uottawa.ca::c6f1073c-b81a-41fc-bded-731566a6b255" providerId="AD" clId="Web-{C4600F6D-96E1-5956-127E-3B3693CFACFF}" dt="2023-06-08T19:04:01.925" v="23"/>
          <ac:picMkLst>
            <pc:docMk/>
            <pc:sldMk cId="873477150" sldId="258"/>
            <ac:picMk id="5" creationId="{6573DACE-046B-4EAE-B069-CBF111B4B071}"/>
          </ac:picMkLst>
        </pc:picChg>
      </pc:sldChg>
      <pc:sldChg chg="addSp delSp modSp">
        <pc:chgData name="Yahya Mostafa" userId="S::ymost020@uottawa.ca::c6f1073c-b81a-41fc-bded-731566a6b255" providerId="AD" clId="Web-{C4600F6D-96E1-5956-127E-3B3693CFACFF}" dt="2023-06-08T19:03:34.049" v="22"/>
        <pc:sldMkLst>
          <pc:docMk/>
          <pc:sldMk cId="1112268547" sldId="260"/>
        </pc:sldMkLst>
        <pc:spChg chg="add del mod">
          <ac:chgData name="Yahya Mostafa" userId="S::ymost020@uottawa.ca::c6f1073c-b81a-41fc-bded-731566a6b255" providerId="AD" clId="Web-{C4600F6D-96E1-5956-127E-3B3693CFACFF}" dt="2023-06-08T19:03:34.049" v="21"/>
          <ac:spMkLst>
            <pc:docMk/>
            <pc:sldMk cId="1112268547" sldId="260"/>
            <ac:spMk id="8" creationId="{D14CA706-9218-61D4-6424-D9FD77089358}"/>
          </ac:spMkLst>
        </pc:spChg>
        <pc:picChg chg="add del mod">
          <ac:chgData name="Yahya Mostafa" userId="S::ymost020@uottawa.ca::c6f1073c-b81a-41fc-bded-731566a6b255" providerId="AD" clId="Web-{C4600F6D-96E1-5956-127E-3B3693CFACFF}" dt="2023-06-08T19:03:01.799" v="10"/>
          <ac:picMkLst>
            <pc:docMk/>
            <pc:sldMk cId="1112268547" sldId="260"/>
            <ac:picMk id="5" creationId="{D7B9D3C0-2AAF-58B4-DC3C-E70B5276A961}"/>
          </ac:picMkLst>
        </pc:picChg>
        <pc:picChg chg="add del mod">
          <ac:chgData name="Yahya Mostafa" userId="S::ymost020@uottawa.ca::c6f1073c-b81a-41fc-bded-731566a6b255" providerId="AD" clId="Web-{C4600F6D-96E1-5956-127E-3B3693CFACFF}" dt="2023-06-08T19:03:34.049" v="22"/>
          <ac:picMkLst>
            <pc:docMk/>
            <pc:sldMk cId="1112268547" sldId="260"/>
            <ac:picMk id="6" creationId="{BDAD129C-3EA8-55C6-9F7B-F34EE789C8C6}"/>
          </ac:picMkLst>
        </pc:picChg>
      </pc:sldChg>
      <pc:sldChg chg="addSp modSp mod setBg">
        <pc:chgData name="Yahya Mostafa" userId="S::ymost020@uottawa.ca::c6f1073c-b81a-41fc-bded-731566a6b255" providerId="AD" clId="Web-{C4600F6D-96E1-5956-127E-3B3693CFACFF}" dt="2023-06-08T19:05:45.880" v="45" actId="20577"/>
        <pc:sldMkLst>
          <pc:docMk/>
          <pc:sldMk cId="1304714279" sldId="263"/>
        </pc:sldMkLst>
        <pc:spChg chg="mod">
          <ac:chgData name="Yahya Mostafa" userId="S::ymost020@uottawa.ca::c6f1073c-b81a-41fc-bded-731566a6b255" providerId="AD" clId="Web-{C4600F6D-96E1-5956-127E-3B3693CFACFF}" dt="2023-06-08T19:05:37.770" v="43" actId="1076"/>
          <ac:spMkLst>
            <pc:docMk/>
            <pc:sldMk cId="1304714279" sldId="263"/>
            <ac:spMk id="2" creationId="{279D43B1-4C44-BA65-6AC9-6F572B10A6A4}"/>
          </ac:spMkLst>
        </pc:spChg>
        <pc:spChg chg="mod ord">
          <ac:chgData name="Yahya Mostafa" userId="S::ymost020@uottawa.ca::c6f1073c-b81a-41fc-bded-731566a6b255" providerId="AD" clId="Web-{C4600F6D-96E1-5956-127E-3B3693CFACFF}" dt="2023-06-08T19:05:45.880" v="45" actId="20577"/>
          <ac:spMkLst>
            <pc:docMk/>
            <pc:sldMk cId="1304714279" sldId="263"/>
            <ac:spMk id="3" creationId="{1FB919B9-9AA3-5584-68EF-8D22A7F1AE57}"/>
          </ac:spMkLst>
        </pc:spChg>
        <pc:spChg chg="add">
          <ac:chgData name="Yahya Mostafa" userId="S::ymost020@uottawa.ca::c6f1073c-b81a-41fc-bded-731566a6b255" providerId="AD" clId="Web-{C4600F6D-96E1-5956-127E-3B3693CFACFF}" dt="2023-06-08T19:04:51.738" v="25"/>
          <ac:spMkLst>
            <pc:docMk/>
            <pc:sldMk cId="1304714279" sldId="263"/>
            <ac:spMk id="11" creationId="{C8A3C342-1D03-412F-8DD3-BF519E8E0AE9}"/>
          </ac:spMkLst>
        </pc:spChg>
        <pc:spChg chg="add">
          <ac:chgData name="Yahya Mostafa" userId="S::ymost020@uottawa.ca::c6f1073c-b81a-41fc-bded-731566a6b255" providerId="AD" clId="Web-{C4600F6D-96E1-5956-127E-3B3693CFACFF}" dt="2023-06-08T19:04:51.738" v="25"/>
          <ac:spMkLst>
            <pc:docMk/>
            <pc:sldMk cId="1304714279" sldId="263"/>
            <ac:spMk id="13" creationId="{81CC9B02-E087-4350-AEBD-2C3CF001AF01}"/>
          </ac:spMkLst>
        </pc:spChg>
        <pc:spChg chg="add">
          <ac:chgData name="Yahya Mostafa" userId="S::ymost020@uottawa.ca::c6f1073c-b81a-41fc-bded-731566a6b255" providerId="AD" clId="Web-{C4600F6D-96E1-5956-127E-3B3693CFACFF}" dt="2023-06-08T19:04:51.738" v="25"/>
          <ac:spMkLst>
            <pc:docMk/>
            <pc:sldMk cId="1304714279" sldId="263"/>
            <ac:spMk id="15" creationId="{D6F18ACE-6E82-4ADC-8A2F-A1771B309B16}"/>
          </ac:spMkLst>
        </pc:spChg>
        <pc:picChg chg="mod">
          <ac:chgData name="Yahya Mostafa" userId="S::ymost020@uottawa.ca::c6f1073c-b81a-41fc-bded-731566a6b255" providerId="AD" clId="Web-{C4600F6D-96E1-5956-127E-3B3693CFACFF}" dt="2023-06-08T19:04:51.738" v="25"/>
          <ac:picMkLst>
            <pc:docMk/>
            <pc:sldMk cId="1304714279" sldId="263"/>
            <ac:picMk id="6" creationId="{DF616703-5041-E87B-A9CA-C688D54BD52C}"/>
          </ac:picMkLst>
        </pc:picChg>
      </pc:sldChg>
      <pc:sldChg chg="addSp modSp mod setBg">
        <pc:chgData name="Yahya Mostafa" userId="S::ymost020@uottawa.ca::c6f1073c-b81a-41fc-bded-731566a6b255" providerId="AD" clId="Web-{C4600F6D-96E1-5956-127E-3B3693CFACFF}" dt="2023-06-08T19:13:25.498" v="132" actId="14100"/>
        <pc:sldMkLst>
          <pc:docMk/>
          <pc:sldMk cId="2534319548" sldId="266"/>
        </pc:sldMkLst>
        <pc:spChg chg="mod">
          <ac:chgData name="Yahya Mostafa" userId="S::ymost020@uottawa.ca::c6f1073c-b81a-41fc-bded-731566a6b255" providerId="AD" clId="Web-{C4600F6D-96E1-5956-127E-3B3693CFACFF}" dt="2023-06-08T19:13:25.498" v="132" actId="14100"/>
          <ac:spMkLst>
            <pc:docMk/>
            <pc:sldMk cId="2534319548" sldId="266"/>
            <ac:spMk id="2" creationId="{D4D272D3-2E82-C8E4-DE21-E60AD3CEF916}"/>
          </ac:spMkLst>
        </pc:spChg>
        <pc:spChg chg="mod">
          <ac:chgData name="Yahya Mostafa" userId="S::ymost020@uottawa.ca::c6f1073c-b81a-41fc-bded-731566a6b255" providerId="AD" clId="Web-{C4600F6D-96E1-5956-127E-3B3693CFACFF}" dt="2023-06-08T19:12:32.122" v="128" actId="20577"/>
          <ac:spMkLst>
            <pc:docMk/>
            <pc:sldMk cId="2534319548" sldId="266"/>
            <ac:spMk id="3" creationId="{0B4ADF67-E906-05E2-EF06-79FEFC493685}"/>
          </ac:spMkLst>
        </pc:spChg>
        <pc:spChg chg="add">
          <ac:chgData name="Yahya Mostafa" userId="S::ymost020@uottawa.ca::c6f1073c-b81a-41fc-bded-731566a6b255" providerId="AD" clId="Web-{C4600F6D-96E1-5956-127E-3B3693CFACFF}" dt="2023-06-08T19:12:14.247" v="124"/>
          <ac:spMkLst>
            <pc:docMk/>
            <pc:sldMk cId="2534319548" sldId="266"/>
            <ac:spMk id="9" creationId="{C8A3C342-1D03-412F-8DD3-BF519E8E0AE9}"/>
          </ac:spMkLst>
        </pc:spChg>
        <pc:spChg chg="add">
          <ac:chgData name="Yahya Mostafa" userId="S::ymost020@uottawa.ca::c6f1073c-b81a-41fc-bded-731566a6b255" providerId="AD" clId="Web-{C4600F6D-96E1-5956-127E-3B3693CFACFF}" dt="2023-06-08T19:12:14.247" v="124"/>
          <ac:spMkLst>
            <pc:docMk/>
            <pc:sldMk cId="2534319548" sldId="266"/>
            <ac:spMk id="11" creationId="{81CC9B02-E087-4350-AEBD-2C3CF001AF01}"/>
          </ac:spMkLst>
        </pc:spChg>
        <pc:picChg chg="add">
          <ac:chgData name="Yahya Mostafa" userId="S::ymost020@uottawa.ca::c6f1073c-b81a-41fc-bded-731566a6b255" providerId="AD" clId="Web-{C4600F6D-96E1-5956-127E-3B3693CFACFF}" dt="2023-06-08T19:12:14.247" v="124"/>
          <ac:picMkLst>
            <pc:docMk/>
            <pc:sldMk cId="2534319548" sldId="266"/>
            <ac:picMk id="5" creationId="{8CC8296E-B26E-5BEE-6E6A-F2023D5CC64E}"/>
          </ac:picMkLst>
        </pc:picChg>
      </pc:sldChg>
      <pc:sldChg chg="addSp delSp modSp mod setBg addAnim delAnim">
        <pc:chgData name="Yahya Mostafa" userId="S::ymost020@uottawa.ca::c6f1073c-b81a-41fc-bded-731566a6b255" providerId="AD" clId="Web-{C4600F6D-96E1-5956-127E-3B3693CFACFF}" dt="2023-06-08T19:14:40.390" v="140"/>
        <pc:sldMkLst>
          <pc:docMk/>
          <pc:sldMk cId="2952561428" sldId="267"/>
        </pc:sldMkLst>
        <pc:spChg chg="mod">
          <ac:chgData name="Yahya Mostafa" userId="S::ymost020@uottawa.ca::c6f1073c-b81a-41fc-bded-731566a6b255" providerId="AD" clId="Web-{C4600F6D-96E1-5956-127E-3B3693CFACFF}" dt="2023-06-08T19:14:40.390" v="139"/>
          <ac:spMkLst>
            <pc:docMk/>
            <pc:sldMk cId="2952561428" sldId="267"/>
            <ac:spMk id="2" creationId="{D4D272D3-2E82-C8E4-DE21-E60AD3CEF916}"/>
          </ac:spMkLst>
        </pc:spChg>
        <pc:spChg chg="mod">
          <ac:chgData name="Yahya Mostafa" userId="S::ymost020@uottawa.ca::c6f1073c-b81a-41fc-bded-731566a6b255" providerId="AD" clId="Web-{C4600F6D-96E1-5956-127E-3B3693CFACFF}" dt="2023-06-08T19:14:40.390" v="139"/>
          <ac:spMkLst>
            <pc:docMk/>
            <pc:sldMk cId="2952561428" sldId="267"/>
            <ac:spMk id="3" creationId="{0B4ADF67-E906-05E2-EF06-79FEFC493685}"/>
          </ac:spMkLst>
        </pc:spChg>
        <pc:spChg chg="add del">
          <ac:chgData name="Yahya Mostafa" userId="S::ymost020@uottawa.ca::c6f1073c-b81a-41fc-bded-731566a6b255" providerId="AD" clId="Web-{C4600F6D-96E1-5956-127E-3B3693CFACFF}" dt="2023-06-08T19:14:40.312" v="138"/>
          <ac:spMkLst>
            <pc:docMk/>
            <pc:sldMk cId="2952561428" sldId="267"/>
            <ac:spMk id="13" creationId="{989BE678-777B-482A-A616-FEDC47B162E5}"/>
          </ac:spMkLst>
        </pc:spChg>
        <pc:spChg chg="add del">
          <ac:chgData name="Yahya Mostafa" userId="S::ymost020@uottawa.ca::c6f1073c-b81a-41fc-bded-731566a6b255" providerId="AD" clId="Web-{C4600F6D-96E1-5956-127E-3B3693CFACFF}" dt="2023-06-08T19:14:40.312" v="138"/>
          <ac:spMkLst>
            <pc:docMk/>
            <pc:sldMk cId="2952561428" sldId="267"/>
            <ac:spMk id="19" creationId="{D28BE0C3-2102-4820-B88B-A448B1840D14}"/>
          </ac:spMkLst>
        </pc:spChg>
        <pc:spChg chg="add del">
          <ac:chgData name="Yahya Mostafa" userId="S::ymost020@uottawa.ca::c6f1073c-b81a-41fc-bded-731566a6b255" providerId="AD" clId="Web-{C4600F6D-96E1-5956-127E-3B3693CFACFF}" dt="2023-06-08T19:14:40.312" v="138"/>
          <ac:spMkLst>
            <pc:docMk/>
            <pc:sldMk cId="2952561428" sldId="267"/>
            <ac:spMk id="21" creationId="{E4F17063-EDA4-417B-946F-BA357F3B390D}"/>
          </ac:spMkLst>
        </pc:spChg>
        <pc:spChg chg="add del">
          <ac:chgData name="Yahya Mostafa" userId="S::ymost020@uottawa.ca::c6f1073c-b81a-41fc-bded-731566a6b255" providerId="AD" clId="Web-{C4600F6D-96E1-5956-127E-3B3693CFACFF}" dt="2023-06-08T19:14:40.312" v="138"/>
          <ac:spMkLst>
            <pc:docMk/>
            <pc:sldMk cId="2952561428" sldId="267"/>
            <ac:spMk id="23" creationId="{D36F3EEA-55D4-4677-80E7-92D00B8F343B}"/>
          </ac:spMkLst>
        </pc:spChg>
        <pc:spChg chg="add">
          <ac:chgData name="Yahya Mostafa" userId="S::ymost020@uottawa.ca::c6f1073c-b81a-41fc-bded-731566a6b255" providerId="AD" clId="Web-{C4600F6D-96E1-5956-127E-3B3693CFACFF}" dt="2023-06-08T19:14:40.390" v="139"/>
          <ac:spMkLst>
            <pc:docMk/>
            <pc:sldMk cId="2952561428" sldId="267"/>
            <ac:spMk id="25" creationId="{60817A52-B891-4228-A61E-0C0A57632DDA}"/>
          </ac:spMkLst>
        </pc:spChg>
        <pc:spChg chg="add">
          <ac:chgData name="Yahya Mostafa" userId="S::ymost020@uottawa.ca::c6f1073c-b81a-41fc-bded-731566a6b255" providerId="AD" clId="Web-{C4600F6D-96E1-5956-127E-3B3693CFACFF}" dt="2023-06-08T19:14:40.390" v="139"/>
          <ac:spMkLst>
            <pc:docMk/>
            <pc:sldMk cId="2952561428" sldId="267"/>
            <ac:spMk id="28" creationId="{989BE678-777B-482A-A616-FEDC47B162E5}"/>
          </ac:spMkLst>
        </pc:spChg>
        <pc:spChg chg="add">
          <ac:chgData name="Yahya Mostafa" userId="S::ymost020@uottawa.ca::c6f1073c-b81a-41fc-bded-731566a6b255" providerId="AD" clId="Web-{C4600F6D-96E1-5956-127E-3B3693CFACFF}" dt="2023-06-08T19:14:40.390" v="139"/>
          <ac:spMkLst>
            <pc:docMk/>
            <pc:sldMk cId="2952561428" sldId="267"/>
            <ac:spMk id="31" creationId="{D28BE0C3-2102-4820-B88B-A448B1840D14}"/>
          </ac:spMkLst>
        </pc:spChg>
        <pc:spChg chg="add">
          <ac:chgData name="Yahya Mostafa" userId="S::ymost020@uottawa.ca::c6f1073c-b81a-41fc-bded-731566a6b255" providerId="AD" clId="Web-{C4600F6D-96E1-5956-127E-3B3693CFACFF}" dt="2023-06-08T19:14:40.390" v="139"/>
          <ac:spMkLst>
            <pc:docMk/>
            <pc:sldMk cId="2952561428" sldId="267"/>
            <ac:spMk id="32" creationId="{C6A81905-F480-46A4-BC10-215D24EA1AE6}"/>
          </ac:spMkLst>
        </pc:spChg>
        <pc:spChg chg="add">
          <ac:chgData name="Yahya Mostafa" userId="S::ymost020@uottawa.ca::c6f1073c-b81a-41fc-bded-731566a6b255" providerId="AD" clId="Web-{C4600F6D-96E1-5956-127E-3B3693CFACFF}" dt="2023-06-08T19:14:40.390" v="139"/>
          <ac:spMkLst>
            <pc:docMk/>
            <pc:sldMk cId="2952561428" sldId="267"/>
            <ac:spMk id="33" creationId="{36FD4D9D-3784-41E8-8405-A42B72F51331}"/>
          </ac:spMkLst>
        </pc:spChg>
        <pc:picChg chg="add del">
          <ac:chgData name="Yahya Mostafa" userId="S::ymost020@uottawa.ca::c6f1073c-b81a-41fc-bded-731566a6b255" providerId="AD" clId="Web-{C4600F6D-96E1-5956-127E-3B3693CFACFF}" dt="2023-06-08T19:14:40.312" v="138"/>
          <ac:picMkLst>
            <pc:docMk/>
            <pc:sldMk cId="2952561428" sldId="267"/>
            <ac:picMk id="5" creationId="{20AF7DA5-A96D-BA77-915A-22E4B5F2F017}"/>
          </ac:picMkLst>
        </pc:picChg>
        <pc:picChg chg="add del">
          <ac:chgData name="Yahya Mostafa" userId="S::ymost020@uottawa.ca::c6f1073c-b81a-41fc-bded-731566a6b255" providerId="AD" clId="Web-{C4600F6D-96E1-5956-127E-3B3693CFACFF}" dt="2023-06-08T19:14:40.312" v="138"/>
          <ac:picMkLst>
            <pc:docMk/>
            <pc:sldMk cId="2952561428" sldId="267"/>
            <ac:picMk id="9" creationId="{DF19BAF3-7E20-4B9D-B544-BABAEEA1FA75}"/>
          </ac:picMkLst>
        </pc:picChg>
        <pc:picChg chg="add del">
          <ac:chgData name="Yahya Mostafa" userId="S::ymost020@uottawa.ca::c6f1073c-b81a-41fc-bded-731566a6b255" providerId="AD" clId="Web-{C4600F6D-96E1-5956-127E-3B3693CFACFF}" dt="2023-06-08T19:14:40.312" v="138"/>
          <ac:picMkLst>
            <pc:docMk/>
            <pc:sldMk cId="2952561428" sldId="267"/>
            <ac:picMk id="11" creationId="{950648F4-ABCD-4DF0-8641-76CFB2354721}"/>
          </ac:picMkLst>
        </pc:picChg>
        <pc:picChg chg="add del">
          <ac:chgData name="Yahya Mostafa" userId="S::ymost020@uottawa.ca::c6f1073c-b81a-41fc-bded-731566a6b255" providerId="AD" clId="Web-{C4600F6D-96E1-5956-127E-3B3693CFACFF}" dt="2023-06-08T19:14:40.312" v="138"/>
          <ac:picMkLst>
            <pc:docMk/>
            <pc:sldMk cId="2952561428" sldId="267"/>
            <ac:picMk id="15" creationId="{CF1EB4BD-9C7E-4AA3-9681-C7EB0DA6250B}"/>
          </ac:picMkLst>
        </pc:picChg>
        <pc:picChg chg="add del">
          <ac:chgData name="Yahya Mostafa" userId="S::ymost020@uottawa.ca::c6f1073c-b81a-41fc-bded-731566a6b255" providerId="AD" clId="Web-{C4600F6D-96E1-5956-127E-3B3693CFACFF}" dt="2023-06-08T19:14:40.312" v="138"/>
          <ac:picMkLst>
            <pc:docMk/>
            <pc:sldMk cId="2952561428" sldId="267"/>
            <ac:picMk id="17" creationId="{94AAE3AA-3759-4D28-B0EF-575F25A5146C}"/>
          </ac:picMkLst>
        </pc:picChg>
        <pc:picChg chg="add">
          <ac:chgData name="Yahya Mostafa" userId="S::ymost020@uottawa.ca::c6f1073c-b81a-41fc-bded-731566a6b255" providerId="AD" clId="Web-{C4600F6D-96E1-5956-127E-3B3693CFACFF}" dt="2023-06-08T19:14:40.390" v="139"/>
          <ac:picMkLst>
            <pc:docMk/>
            <pc:sldMk cId="2952561428" sldId="267"/>
            <ac:picMk id="26" creationId="{DF19BAF3-7E20-4B9D-B544-BABAEEA1FA75}"/>
          </ac:picMkLst>
        </pc:picChg>
        <pc:picChg chg="add">
          <ac:chgData name="Yahya Mostafa" userId="S::ymost020@uottawa.ca::c6f1073c-b81a-41fc-bded-731566a6b255" providerId="AD" clId="Web-{C4600F6D-96E1-5956-127E-3B3693CFACFF}" dt="2023-06-08T19:14:40.390" v="139"/>
          <ac:picMkLst>
            <pc:docMk/>
            <pc:sldMk cId="2952561428" sldId="267"/>
            <ac:picMk id="27" creationId="{950648F4-ABCD-4DF0-8641-76CFB2354721}"/>
          </ac:picMkLst>
        </pc:picChg>
        <pc:picChg chg="add">
          <ac:chgData name="Yahya Mostafa" userId="S::ymost020@uottawa.ca::c6f1073c-b81a-41fc-bded-731566a6b255" providerId="AD" clId="Web-{C4600F6D-96E1-5956-127E-3B3693CFACFF}" dt="2023-06-08T19:14:40.390" v="139"/>
          <ac:picMkLst>
            <pc:docMk/>
            <pc:sldMk cId="2952561428" sldId="267"/>
            <ac:picMk id="29" creationId="{CF1EB4BD-9C7E-4AA3-9681-C7EB0DA6250B}"/>
          </ac:picMkLst>
        </pc:picChg>
        <pc:picChg chg="add">
          <ac:chgData name="Yahya Mostafa" userId="S::ymost020@uottawa.ca::c6f1073c-b81a-41fc-bded-731566a6b255" providerId="AD" clId="Web-{C4600F6D-96E1-5956-127E-3B3693CFACFF}" dt="2023-06-08T19:14:40.390" v="139"/>
          <ac:picMkLst>
            <pc:docMk/>
            <pc:sldMk cId="2952561428" sldId="267"/>
            <ac:picMk id="30" creationId="{94AAE3AA-3759-4D28-B0EF-575F25A5146C}"/>
          </ac:picMkLst>
        </pc:picChg>
        <pc:picChg chg="add">
          <ac:chgData name="Yahya Mostafa" userId="S::ymost020@uottawa.ca::c6f1073c-b81a-41fc-bded-731566a6b255" providerId="AD" clId="Web-{C4600F6D-96E1-5956-127E-3B3693CFACFF}" dt="2023-06-08T19:14:40.390" v="139"/>
          <ac:picMkLst>
            <pc:docMk/>
            <pc:sldMk cId="2952561428" sldId="267"/>
            <ac:picMk id="34" creationId="{96A89AEC-D02D-2F68-8D61-0860AA6DA1E1}"/>
          </ac:picMkLst>
        </pc:picChg>
      </pc:sldChg>
      <pc:sldChg chg="addSp modSp mod setBg">
        <pc:chgData name="Yahya Mostafa" userId="S::ymost020@uottawa.ca::c6f1073c-b81a-41fc-bded-731566a6b255" providerId="AD" clId="Web-{C4600F6D-96E1-5956-127E-3B3693CFACFF}" dt="2023-06-08T19:02:17.704" v="6"/>
        <pc:sldMkLst>
          <pc:docMk/>
          <pc:sldMk cId="1506302504" sldId="270"/>
        </pc:sldMkLst>
        <pc:spChg chg="mod">
          <ac:chgData name="Yahya Mostafa" userId="S::ymost020@uottawa.ca::c6f1073c-b81a-41fc-bded-731566a6b255" providerId="AD" clId="Web-{C4600F6D-96E1-5956-127E-3B3693CFACFF}" dt="2023-06-08T19:02:17.704" v="6"/>
          <ac:spMkLst>
            <pc:docMk/>
            <pc:sldMk cId="1506302504" sldId="270"/>
            <ac:spMk id="2" creationId="{3F4655CE-D3B9-8B30-A1B8-8682E445C9E2}"/>
          </ac:spMkLst>
        </pc:spChg>
        <pc:spChg chg="mod">
          <ac:chgData name="Yahya Mostafa" userId="S::ymost020@uottawa.ca::c6f1073c-b81a-41fc-bded-731566a6b255" providerId="AD" clId="Web-{C4600F6D-96E1-5956-127E-3B3693CFACFF}" dt="2023-06-08T19:02:17.704" v="6"/>
          <ac:spMkLst>
            <pc:docMk/>
            <pc:sldMk cId="1506302504" sldId="270"/>
            <ac:spMk id="3" creationId="{A4576410-D846-4A1F-8F4E-46F358FBDBF3}"/>
          </ac:spMkLst>
        </pc:spChg>
        <pc:spChg chg="add">
          <ac:chgData name="Yahya Mostafa" userId="S::ymost020@uottawa.ca::c6f1073c-b81a-41fc-bded-731566a6b255" providerId="AD" clId="Web-{C4600F6D-96E1-5956-127E-3B3693CFACFF}" dt="2023-06-08T19:02:17.704" v="6"/>
          <ac:spMkLst>
            <pc:docMk/>
            <pc:sldMk cId="1506302504" sldId="270"/>
            <ac:spMk id="9" creationId="{C8A3C342-1D03-412F-8DD3-BF519E8E0AE9}"/>
          </ac:spMkLst>
        </pc:spChg>
        <pc:spChg chg="add">
          <ac:chgData name="Yahya Mostafa" userId="S::ymost020@uottawa.ca::c6f1073c-b81a-41fc-bded-731566a6b255" providerId="AD" clId="Web-{C4600F6D-96E1-5956-127E-3B3693CFACFF}" dt="2023-06-08T19:02:17.704" v="6"/>
          <ac:spMkLst>
            <pc:docMk/>
            <pc:sldMk cId="1506302504" sldId="270"/>
            <ac:spMk id="11" creationId="{81CC9B02-E087-4350-AEBD-2C3CF001AF01}"/>
          </ac:spMkLst>
        </pc:spChg>
        <pc:spChg chg="add">
          <ac:chgData name="Yahya Mostafa" userId="S::ymost020@uottawa.ca::c6f1073c-b81a-41fc-bded-731566a6b255" providerId="AD" clId="Web-{C4600F6D-96E1-5956-127E-3B3693CFACFF}" dt="2023-06-08T19:02:17.704" v="6"/>
          <ac:spMkLst>
            <pc:docMk/>
            <pc:sldMk cId="1506302504" sldId="270"/>
            <ac:spMk id="13" creationId="{D6F18ACE-6E82-4ADC-8A2F-A1771B309B16}"/>
          </ac:spMkLst>
        </pc:spChg>
        <pc:picChg chg="add">
          <ac:chgData name="Yahya Mostafa" userId="S::ymost020@uottawa.ca::c6f1073c-b81a-41fc-bded-731566a6b255" providerId="AD" clId="Web-{C4600F6D-96E1-5956-127E-3B3693CFACFF}" dt="2023-06-08T19:02:17.704" v="6"/>
          <ac:picMkLst>
            <pc:docMk/>
            <pc:sldMk cId="1506302504" sldId="270"/>
            <ac:picMk id="5" creationId="{AD06C81D-3914-C4CB-3F5A-F93063860D99}"/>
          </ac:picMkLst>
        </pc:picChg>
      </pc:sldChg>
      <pc:sldChg chg="addSp delSp modSp mod setBg">
        <pc:chgData name="Yahya Mostafa" userId="S::ymost020@uottawa.ca::c6f1073c-b81a-41fc-bded-731566a6b255" providerId="AD" clId="Web-{C4600F6D-96E1-5956-127E-3B3693CFACFF}" dt="2023-06-08T19:15:44.891" v="148" actId="20577"/>
        <pc:sldMkLst>
          <pc:docMk/>
          <pc:sldMk cId="54494659" sldId="271"/>
        </pc:sldMkLst>
        <pc:spChg chg="mod">
          <ac:chgData name="Yahya Mostafa" userId="S::ymost020@uottawa.ca::c6f1073c-b81a-41fc-bded-731566a6b255" providerId="AD" clId="Web-{C4600F6D-96E1-5956-127E-3B3693CFACFF}" dt="2023-06-08T19:15:31.032" v="145"/>
          <ac:spMkLst>
            <pc:docMk/>
            <pc:sldMk cId="54494659" sldId="271"/>
            <ac:spMk id="2" creationId="{50FB57A9-8A46-BAE5-6D56-5135BD1FAA03}"/>
          </ac:spMkLst>
        </pc:spChg>
        <pc:spChg chg="mod">
          <ac:chgData name="Yahya Mostafa" userId="S::ymost020@uottawa.ca::c6f1073c-b81a-41fc-bded-731566a6b255" providerId="AD" clId="Web-{C4600F6D-96E1-5956-127E-3B3693CFACFF}" dt="2023-06-08T19:15:44.891" v="148" actId="20577"/>
          <ac:spMkLst>
            <pc:docMk/>
            <pc:sldMk cId="54494659" sldId="271"/>
            <ac:spMk id="3" creationId="{B112BEC6-2696-C7FE-62C9-80FE7AAD1EEA}"/>
          </ac:spMkLst>
        </pc:spChg>
        <pc:spChg chg="add del mod">
          <ac:chgData name="Yahya Mostafa" userId="S::ymost020@uottawa.ca::c6f1073c-b81a-41fc-bded-731566a6b255" providerId="AD" clId="Web-{C4600F6D-96E1-5956-127E-3B3693CFACFF}" dt="2023-06-08T19:15:41.047" v="146"/>
          <ac:spMkLst>
            <pc:docMk/>
            <pc:sldMk cId="54494659" sldId="271"/>
            <ac:spMk id="6" creationId="{330212EF-97BA-AF12-3D64-A184277E30B8}"/>
          </ac:spMkLst>
        </pc:spChg>
        <pc:spChg chg="add">
          <ac:chgData name="Yahya Mostafa" userId="S::ymost020@uottawa.ca::c6f1073c-b81a-41fc-bded-731566a6b255" providerId="AD" clId="Web-{C4600F6D-96E1-5956-127E-3B3693CFACFF}" dt="2023-06-08T19:15:31.032" v="145"/>
          <ac:spMkLst>
            <pc:docMk/>
            <pc:sldMk cId="54494659" sldId="271"/>
            <ac:spMk id="11" creationId="{C8A3C342-1D03-412F-8DD3-BF519E8E0AE9}"/>
          </ac:spMkLst>
        </pc:spChg>
        <pc:spChg chg="add">
          <ac:chgData name="Yahya Mostafa" userId="S::ymost020@uottawa.ca::c6f1073c-b81a-41fc-bded-731566a6b255" providerId="AD" clId="Web-{C4600F6D-96E1-5956-127E-3B3693CFACFF}" dt="2023-06-08T19:15:31.032" v="145"/>
          <ac:spMkLst>
            <pc:docMk/>
            <pc:sldMk cId="54494659" sldId="271"/>
            <ac:spMk id="13" creationId="{81CC9B02-E087-4350-AEBD-2C3CF001AF01}"/>
          </ac:spMkLst>
        </pc:spChg>
        <pc:picChg chg="add mod">
          <ac:chgData name="Yahya Mostafa" userId="S::ymost020@uottawa.ca::c6f1073c-b81a-41fc-bded-731566a6b255" providerId="AD" clId="Web-{C4600F6D-96E1-5956-127E-3B3693CFACFF}" dt="2023-06-08T19:15:31.032" v="145"/>
          <ac:picMkLst>
            <pc:docMk/>
            <pc:sldMk cId="54494659" sldId="271"/>
            <ac:picMk id="4" creationId="{DA656E22-DBCD-B5EF-DAA4-211BCF942966}"/>
          </ac:picMkLst>
        </pc:picChg>
        <pc:picChg chg="add del">
          <ac:chgData name="Yahya Mostafa" userId="S::ymost020@uottawa.ca::c6f1073c-b81a-41fc-bded-731566a6b255" providerId="AD" clId="Web-{C4600F6D-96E1-5956-127E-3B3693CFACFF}" dt="2023-06-08T19:13:50.920" v="134"/>
          <ac:picMkLst>
            <pc:docMk/>
            <pc:sldMk cId="54494659" sldId="271"/>
            <ac:picMk id="5" creationId="{AAE61A1A-2035-64E3-FF2F-3A9016837DC4}"/>
          </ac:picMkLst>
        </pc:picChg>
      </pc:sldChg>
      <pc:sldChg chg="addSp delSp modSp mod setBg">
        <pc:chgData name="Yahya Mostafa" userId="S::ymost020@uottawa.ca::c6f1073c-b81a-41fc-bded-731566a6b255" providerId="AD" clId="Web-{C4600F6D-96E1-5956-127E-3B3693CFACFF}" dt="2023-06-08T19:10:55.604" v="115" actId="14100"/>
        <pc:sldMkLst>
          <pc:docMk/>
          <pc:sldMk cId="1822261294" sldId="273"/>
        </pc:sldMkLst>
        <pc:spChg chg="mod">
          <ac:chgData name="Yahya Mostafa" userId="S::ymost020@uottawa.ca::c6f1073c-b81a-41fc-bded-731566a6b255" providerId="AD" clId="Web-{C4600F6D-96E1-5956-127E-3B3693CFACFF}" dt="2023-06-08T19:08:07.851" v="68" actId="1076"/>
          <ac:spMkLst>
            <pc:docMk/>
            <pc:sldMk cId="1822261294" sldId="273"/>
            <ac:spMk id="2" creationId="{279D43B1-4C44-BA65-6AC9-6F572B10A6A4}"/>
          </ac:spMkLst>
        </pc:spChg>
        <pc:spChg chg="mod ord">
          <ac:chgData name="Yahya Mostafa" userId="S::ymost020@uottawa.ca::c6f1073c-b81a-41fc-bded-731566a6b255" providerId="AD" clId="Web-{C4600F6D-96E1-5956-127E-3B3693CFACFF}" dt="2023-06-08T19:08:35.727" v="80" actId="20577"/>
          <ac:spMkLst>
            <pc:docMk/>
            <pc:sldMk cId="1822261294" sldId="273"/>
            <ac:spMk id="3" creationId="{1FB919B9-9AA3-5584-68EF-8D22A7F1AE57}"/>
          </ac:spMkLst>
        </pc:spChg>
        <pc:spChg chg="add">
          <ac:chgData name="Yahya Mostafa" userId="S::ymost020@uottawa.ca::c6f1073c-b81a-41fc-bded-731566a6b255" providerId="AD" clId="Web-{C4600F6D-96E1-5956-127E-3B3693CFACFF}" dt="2023-06-08T19:07:30.866" v="52"/>
          <ac:spMkLst>
            <pc:docMk/>
            <pc:sldMk cId="1822261294" sldId="273"/>
            <ac:spMk id="6" creationId="{C8A3C342-1D03-412F-8DD3-BF519E8E0AE9}"/>
          </ac:spMkLst>
        </pc:spChg>
        <pc:spChg chg="add">
          <ac:chgData name="Yahya Mostafa" userId="S::ymost020@uottawa.ca::c6f1073c-b81a-41fc-bded-731566a6b255" providerId="AD" clId="Web-{C4600F6D-96E1-5956-127E-3B3693CFACFF}" dt="2023-06-08T19:07:30.866" v="52"/>
          <ac:spMkLst>
            <pc:docMk/>
            <pc:sldMk cId="1822261294" sldId="273"/>
            <ac:spMk id="7" creationId="{81CC9B02-E087-4350-AEBD-2C3CF001AF01}"/>
          </ac:spMkLst>
        </pc:spChg>
        <pc:spChg chg="add">
          <ac:chgData name="Yahya Mostafa" userId="S::ymost020@uottawa.ca::c6f1073c-b81a-41fc-bded-731566a6b255" providerId="AD" clId="Web-{C4600F6D-96E1-5956-127E-3B3693CFACFF}" dt="2023-06-08T19:07:30.866" v="52"/>
          <ac:spMkLst>
            <pc:docMk/>
            <pc:sldMk cId="1822261294" sldId="273"/>
            <ac:spMk id="8" creationId="{D6F18ACE-6E82-4ADC-8A2F-A1771B309B16}"/>
          </ac:spMkLst>
        </pc:spChg>
        <pc:spChg chg="add del">
          <ac:chgData name="Yahya Mostafa" userId="S::ymost020@uottawa.ca::c6f1073c-b81a-41fc-bded-731566a6b255" providerId="AD" clId="Web-{C4600F6D-96E1-5956-127E-3B3693CFACFF}" dt="2023-06-08T19:07:15.335" v="51"/>
          <ac:spMkLst>
            <pc:docMk/>
            <pc:sldMk cId="1822261294" sldId="273"/>
            <ac:spMk id="9" creationId="{C8A3C342-1D03-412F-8DD3-BF519E8E0AE9}"/>
          </ac:spMkLst>
        </pc:spChg>
        <pc:spChg chg="add del">
          <ac:chgData name="Yahya Mostafa" userId="S::ymost020@uottawa.ca::c6f1073c-b81a-41fc-bded-731566a6b255" providerId="AD" clId="Web-{C4600F6D-96E1-5956-127E-3B3693CFACFF}" dt="2023-06-08T19:07:15.335" v="51"/>
          <ac:spMkLst>
            <pc:docMk/>
            <pc:sldMk cId="1822261294" sldId="273"/>
            <ac:spMk id="11" creationId="{81CC9B02-E087-4350-AEBD-2C3CF001AF01}"/>
          </ac:spMkLst>
        </pc:spChg>
        <pc:spChg chg="add del">
          <ac:chgData name="Yahya Mostafa" userId="S::ymost020@uottawa.ca::c6f1073c-b81a-41fc-bded-731566a6b255" providerId="AD" clId="Web-{C4600F6D-96E1-5956-127E-3B3693CFACFF}" dt="2023-06-08T19:07:15.335" v="51"/>
          <ac:spMkLst>
            <pc:docMk/>
            <pc:sldMk cId="1822261294" sldId="273"/>
            <ac:spMk id="13" creationId="{D6F18ACE-6E82-4ADC-8A2F-A1771B309B16}"/>
          </ac:spMkLst>
        </pc:spChg>
        <pc:picChg chg="del mod">
          <ac:chgData name="Yahya Mostafa" userId="S::ymost020@uottawa.ca::c6f1073c-b81a-41fc-bded-731566a6b255" providerId="AD" clId="Web-{C4600F6D-96E1-5956-127E-3B3693CFACFF}" dt="2023-06-08T19:07:33.007" v="53"/>
          <ac:picMkLst>
            <pc:docMk/>
            <pc:sldMk cId="1822261294" sldId="273"/>
            <ac:picMk id="4" creationId="{B587B816-F2FD-FC95-4038-655B14E959F7}"/>
          </ac:picMkLst>
        </pc:picChg>
        <pc:picChg chg="add mod">
          <ac:chgData name="Yahya Mostafa" userId="S::ymost020@uottawa.ca::c6f1073c-b81a-41fc-bded-731566a6b255" providerId="AD" clId="Web-{C4600F6D-96E1-5956-127E-3B3693CFACFF}" dt="2023-06-08T19:10:09.869" v="104" actId="14100"/>
          <ac:picMkLst>
            <pc:docMk/>
            <pc:sldMk cId="1822261294" sldId="273"/>
            <ac:picMk id="5" creationId="{21B7F952-4FD0-72C8-5801-CDB6155B864D}"/>
          </ac:picMkLst>
        </pc:picChg>
        <pc:picChg chg="add mod ord">
          <ac:chgData name="Yahya Mostafa" userId="S::ymost020@uottawa.ca::c6f1073c-b81a-41fc-bded-731566a6b255" providerId="AD" clId="Web-{C4600F6D-96E1-5956-127E-3B3693CFACFF}" dt="2023-06-08T19:10:03.025" v="102"/>
          <ac:picMkLst>
            <pc:docMk/>
            <pc:sldMk cId="1822261294" sldId="273"/>
            <ac:picMk id="12" creationId="{3AE0B27B-CF1A-7ADD-815F-D06B2A3F37B7}"/>
          </ac:picMkLst>
        </pc:picChg>
        <pc:picChg chg="add del">
          <ac:chgData name="Yahya Mostafa" userId="S::ymost020@uottawa.ca::c6f1073c-b81a-41fc-bded-731566a6b255" providerId="AD" clId="Web-{C4600F6D-96E1-5956-127E-3B3693CFACFF}" dt="2023-06-08T19:09:31.259" v="92"/>
          <ac:picMkLst>
            <pc:docMk/>
            <pc:sldMk cId="1822261294" sldId="273"/>
            <ac:picMk id="15" creationId="{70149F79-9BEF-61D5-A008-2AC30577AE0C}"/>
          </ac:picMkLst>
        </pc:picChg>
        <pc:picChg chg="add del">
          <ac:chgData name="Yahya Mostafa" userId="S::ymost020@uottawa.ca::c6f1073c-b81a-41fc-bded-731566a6b255" providerId="AD" clId="Web-{C4600F6D-96E1-5956-127E-3B3693CFACFF}" dt="2023-06-08T19:09:30.993" v="91"/>
          <ac:picMkLst>
            <pc:docMk/>
            <pc:sldMk cId="1822261294" sldId="273"/>
            <ac:picMk id="17" creationId="{F3954940-B493-D1B8-D1E0-684446085242}"/>
          </ac:picMkLst>
        </pc:picChg>
        <pc:picChg chg="add del">
          <ac:chgData name="Yahya Mostafa" userId="S::ymost020@uottawa.ca::c6f1073c-b81a-41fc-bded-731566a6b255" providerId="AD" clId="Web-{C4600F6D-96E1-5956-127E-3B3693CFACFF}" dt="2023-06-08T19:09:30.962" v="90"/>
          <ac:picMkLst>
            <pc:docMk/>
            <pc:sldMk cId="1822261294" sldId="273"/>
            <ac:picMk id="19" creationId="{BA69F8FF-C5F4-1CE7-7194-96FB12B8BD69}"/>
          </ac:picMkLst>
        </pc:picChg>
        <pc:picChg chg="add mod ord">
          <ac:chgData name="Yahya Mostafa" userId="S::ymost020@uottawa.ca::c6f1073c-b81a-41fc-bded-731566a6b255" providerId="AD" clId="Web-{C4600F6D-96E1-5956-127E-3B3693CFACFF}" dt="2023-06-08T19:10:46.995" v="112" actId="14100"/>
          <ac:picMkLst>
            <pc:docMk/>
            <pc:sldMk cId="1822261294" sldId="273"/>
            <ac:picMk id="20" creationId="{072F8DBE-077E-0D92-24AC-0F2927912A9F}"/>
          </ac:picMkLst>
        </pc:picChg>
        <pc:picChg chg="add mod">
          <ac:chgData name="Yahya Mostafa" userId="S::ymost020@uottawa.ca::c6f1073c-b81a-41fc-bded-731566a6b255" providerId="AD" clId="Web-{C4600F6D-96E1-5956-127E-3B3693CFACFF}" dt="2023-06-08T19:10:55.604" v="115" actId="14100"/>
          <ac:picMkLst>
            <pc:docMk/>
            <pc:sldMk cId="1822261294" sldId="273"/>
            <ac:picMk id="21" creationId="{B2AD72F9-3F1A-46E5-9768-0C3BEE060D9A}"/>
          </ac:picMkLst>
        </pc:picChg>
      </pc:sldChg>
      <pc:sldChg chg="addSp delSp modSp">
        <pc:chgData name="Yahya Mostafa" userId="S::ymost020@uottawa.ca::c6f1073c-b81a-41fc-bded-731566a6b255" providerId="AD" clId="Web-{C4600F6D-96E1-5956-127E-3B3693CFACFF}" dt="2023-06-08T19:01:13.453" v="5"/>
        <pc:sldMkLst>
          <pc:docMk/>
          <pc:sldMk cId="1792325773" sldId="277"/>
        </pc:sldMkLst>
        <pc:picChg chg="add del mod">
          <ac:chgData name="Yahya Mostafa" userId="S::ymost020@uottawa.ca::c6f1073c-b81a-41fc-bded-731566a6b255" providerId="AD" clId="Web-{C4600F6D-96E1-5956-127E-3B3693CFACFF}" dt="2023-06-08T19:01:13.453" v="5"/>
          <ac:picMkLst>
            <pc:docMk/>
            <pc:sldMk cId="1792325773" sldId="277"/>
            <ac:picMk id="4" creationId="{0DBD3E32-E602-1B7B-2DDD-E0FBC55E640F}"/>
          </ac:picMkLst>
        </pc:picChg>
      </pc:sldChg>
      <pc:sldChg chg="addSp delSp modSp add del replId">
        <pc:chgData name="Yahya Mostafa" userId="S::ymost020@uottawa.ca::c6f1073c-b81a-41fc-bded-731566a6b255" providerId="AD" clId="Web-{C4600F6D-96E1-5956-127E-3B3693CFACFF}" dt="2023-06-08T19:11:07.839" v="116"/>
        <pc:sldMkLst>
          <pc:docMk/>
          <pc:sldMk cId="671150938" sldId="279"/>
        </pc:sldMkLst>
        <pc:spChg chg="mod">
          <ac:chgData name="Yahya Mostafa" userId="S::ymost020@uottawa.ca::c6f1073c-b81a-41fc-bded-731566a6b255" providerId="AD" clId="Web-{C4600F6D-96E1-5956-127E-3B3693CFACFF}" dt="2023-06-08T19:09:04.993" v="85"/>
          <ac:spMkLst>
            <pc:docMk/>
            <pc:sldMk cId="671150938" sldId="279"/>
            <ac:spMk id="2" creationId="{279D43B1-4C44-BA65-6AC9-6F572B10A6A4}"/>
          </ac:spMkLst>
        </pc:spChg>
        <pc:spChg chg="mod ord">
          <ac:chgData name="Yahya Mostafa" userId="S::ymost020@uottawa.ca::c6f1073c-b81a-41fc-bded-731566a6b255" providerId="AD" clId="Web-{C4600F6D-96E1-5956-127E-3B3693CFACFF}" dt="2023-06-08T19:09:04.993" v="85"/>
          <ac:spMkLst>
            <pc:docMk/>
            <pc:sldMk cId="671150938" sldId="279"/>
            <ac:spMk id="3" creationId="{1FB919B9-9AA3-5584-68EF-8D22A7F1AE57}"/>
          </ac:spMkLst>
        </pc:spChg>
        <pc:spChg chg="del">
          <ac:chgData name="Yahya Mostafa" userId="S::ymost020@uottawa.ca::c6f1073c-b81a-41fc-bded-731566a6b255" providerId="AD" clId="Web-{C4600F6D-96E1-5956-127E-3B3693CFACFF}" dt="2023-06-08T19:09:04.993" v="85"/>
          <ac:spMkLst>
            <pc:docMk/>
            <pc:sldMk cId="671150938" sldId="279"/>
            <ac:spMk id="6" creationId="{C8A3C342-1D03-412F-8DD3-BF519E8E0AE9}"/>
          </ac:spMkLst>
        </pc:spChg>
        <pc:spChg chg="del">
          <ac:chgData name="Yahya Mostafa" userId="S::ymost020@uottawa.ca::c6f1073c-b81a-41fc-bded-731566a6b255" providerId="AD" clId="Web-{C4600F6D-96E1-5956-127E-3B3693CFACFF}" dt="2023-06-08T19:09:04.993" v="85"/>
          <ac:spMkLst>
            <pc:docMk/>
            <pc:sldMk cId="671150938" sldId="279"/>
            <ac:spMk id="7" creationId="{81CC9B02-E087-4350-AEBD-2C3CF001AF01}"/>
          </ac:spMkLst>
        </pc:spChg>
        <pc:spChg chg="del">
          <ac:chgData name="Yahya Mostafa" userId="S::ymost020@uottawa.ca::c6f1073c-b81a-41fc-bded-731566a6b255" providerId="AD" clId="Web-{C4600F6D-96E1-5956-127E-3B3693CFACFF}" dt="2023-06-08T19:09:04.993" v="85"/>
          <ac:spMkLst>
            <pc:docMk/>
            <pc:sldMk cId="671150938" sldId="279"/>
            <ac:spMk id="8" creationId="{D6F18ACE-6E82-4ADC-8A2F-A1771B309B16}"/>
          </ac:spMkLst>
        </pc:spChg>
        <pc:spChg chg="add">
          <ac:chgData name="Yahya Mostafa" userId="S::ymost020@uottawa.ca::c6f1073c-b81a-41fc-bded-731566a6b255" providerId="AD" clId="Web-{C4600F6D-96E1-5956-127E-3B3693CFACFF}" dt="2023-06-08T19:09:04.993" v="85"/>
          <ac:spMkLst>
            <pc:docMk/>
            <pc:sldMk cId="671150938" sldId="279"/>
            <ac:spMk id="13" creationId="{C8A3C342-1D03-412F-8DD3-BF519E8E0AE9}"/>
          </ac:spMkLst>
        </pc:spChg>
        <pc:spChg chg="add">
          <ac:chgData name="Yahya Mostafa" userId="S::ymost020@uottawa.ca::c6f1073c-b81a-41fc-bded-731566a6b255" providerId="AD" clId="Web-{C4600F6D-96E1-5956-127E-3B3693CFACFF}" dt="2023-06-08T19:09:04.993" v="85"/>
          <ac:spMkLst>
            <pc:docMk/>
            <pc:sldMk cId="671150938" sldId="279"/>
            <ac:spMk id="15" creationId="{81CC9B02-E087-4350-AEBD-2C3CF001AF01}"/>
          </ac:spMkLst>
        </pc:spChg>
        <pc:spChg chg="add">
          <ac:chgData name="Yahya Mostafa" userId="S::ymost020@uottawa.ca::c6f1073c-b81a-41fc-bded-731566a6b255" providerId="AD" clId="Web-{C4600F6D-96E1-5956-127E-3B3693CFACFF}" dt="2023-06-08T19:09:04.993" v="85"/>
          <ac:spMkLst>
            <pc:docMk/>
            <pc:sldMk cId="671150938" sldId="279"/>
            <ac:spMk id="17" creationId="{D6F18ACE-6E82-4ADC-8A2F-A1771B309B16}"/>
          </ac:spMkLst>
        </pc:spChg>
        <pc:picChg chg="mod">
          <ac:chgData name="Yahya Mostafa" userId="S::ymost020@uottawa.ca::c6f1073c-b81a-41fc-bded-731566a6b255" providerId="AD" clId="Web-{C4600F6D-96E1-5956-127E-3B3693CFACFF}" dt="2023-06-08T19:09:04.993" v="85"/>
          <ac:picMkLst>
            <pc:docMk/>
            <pc:sldMk cId="671150938" sldId="279"/>
            <ac:picMk id="5" creationId="{21B7F952-4FD0-72C8-5801-CDB6155B864D}"/>
          </ac:picMkLst>
        </pc:picChg>
      </pc:sldChg>
    </pc:docChg>
  </pc:docChgLst>
  <pc:docChgLst>
    <pc:chgData name="Yahya Mostafa" userId="S::ymost020@uottawa.ca::c6f1073c-b81a-41fc-bded-731566a6b255" providerId="AD" clId="Web-{2310B09A-BB69-77CF-0662-0D6B97B97ABF}"/>
    <pc:docChg chg="addSld delSld modSld sldOrd">
      <pc:chgData name="Yahya Mostafa" userId="S::ymost020@uottawa.ca::c6f1073c-b81a-41fc-bded-731566a6b255" providerId="AD" clId="Web-{2310B09A-BB69-77CF-0662-0D6B97B97ABF}" dt="2023-06-08T18:52:46.165" v="2775" actId="20577"/>
      <pc:docMkLst>
        <pc:docMk/>
      </pc:docMkLst>
      <pc:sldChg chg="modSp">
        <pc:chgData name="Yahya Mostafa" userId="S::ymost020@uottawa.ca::c6f1073c-b81a-41fc-bded-731566a6b255" providerId="AD" clId="Web-{2310B09A-BB69-77CF-0662-0D6B97B97ABF}" dt="2023-06-08T14:40:10.072" v="78" actId="20577"/>
        <pc:sldMkLst>
          <pc:docMk/>
          <pc:sldMk cId="870059927" sldId="257"/>
        </pc:sldMkLst>
        <pc:spChg chg="mod">
          <ac:chgData name="Yahya Mostafa" userId="S::ymost020@uottawa.ca::c6f1073c-b81a-41fc-bded-731566a6b255" providerId="AD" clId="Web-{2310B09A-BB69-77CF-0662-0D6B97B97ABF}" dt="2023-06-08T14:40:10.072" v="78" actId="20577"/>
          <ac:spMkLst>
            <pc:docMk/>
            <pc:sldMk cId="870059927" sldId="257"/>
            <ac:spMk id="3" creationId="{BA0D5A20-9166-98A8-98C6-97F7CFFBCF89}"/>
          </ac:spMkLst>
        </pc:spChg>
      </pc:sldChg>
      <pc:sldChg chg="modSp">
        <pc:chgData name="Yahya Mostafa" userId="S::ymost020@uottawa.ca::c6f1073c-b81a-41fc-bded-731566a6b255" providerId="AD" clId="Web-{2310B09A-BB69-77CF-0662-0D6B97B97ABF}" dt="2023-06-08T16:13:48.325" v="1953" actId="20577"/>
        <pc:sldMkLst>
          <pc:docMk/>
          <pc:sldMk cId="873477150" sldId="258"/>
        </pc:sldMkLst>
        <pc:spChg chg="mod">
          <ac:chgData name="Yahya Mostafa" userId="S::ymost020@uottawa.ca::c6f1073c-b81a-41fc-bded-731566a6b255" providerId="AD" clId="Web-{2310B09A-BB69-77CF-0662-0D6B97B97ABF}" dt="2023-06-08T16:13:48.325" v="1953" actId="20577"/>
          <ac:spMkLst>
            <pc:docMk/>
            <pc:sldMk cId="873477150" sldId="258"/>
            <ac:spMk id="3" creationId="{1FB919B9-9AA3-5584-68EF-8D22A7F1AE57}"/>
          </ac:spMkLst>
        </pc:spChg>
      </pc:sldChg>
      <pc:sldChg chg="addSp delSp modSp">
        <pc:chgData name="Yahya Mostafa" userId="S::ymost020@uottawa.ca::c6f1073c-b81a-41fc-bded-731566a6b255" providerId="AD" clId="Web-{2310B09A-BB69-77CF-0662-0D6B97B97ABF}" dt="2023-06-08T16:14:47.200" v="1971" actId="20577"/>
        <pc:sldMkLst>
          <pc:docMk/>
          <pc:sldMk cId="1112268547" sldId="260"/>
        </pc:sldMkLst>
        <pc:spChg chg="mod">
          <ac:chgData name="Yahya Mostafa" userId="S::ymost020@uottawa.ca::c6f1073c-b81a-41fc-bded-731566a6b255" providerId="AD" clId="Web-{2310B09A-BB69-77CF-0662-0D6B97B97ABF}" dt="2023-06-08T16:14:37.465" v="1963" actId="20577"/>
          <ac:spMkLst>
            <pc:docMk/>
            <pc:sldMk cId="1112268547" sldId="260"/>
            <ac:spMk id="3" creationId="{AA49B6E5-729D-C4E3-1DC1-86EA803A5AF1}"/>
          </ac:spMkLst>
        </pc:spChg>
        <pc:spChg chg="add">
          <ac:chgData name="Yahya Mostafa" userId="S::ymost020@uottawa.ca::c6f1073c-b81a-41fc-bded-731566a6b255" providerId="AD" clId="Web-{2310B09A-BB69-77CF-0662-0D6B97B97ABF}" dt="2023-06-08T14:36:38.246" v="4"/>
          <ac:spMkLst>
            <pc:docMk/>
            <pc:sldMk cId="1112268547" sldId="260"/>
            <ac:spMk id="4" creationId="{95C9973F-6FAD-64EF-3603-886D389D2CB7}"/>
          </ac:spMkLst>
        </pc:spChg>
        <pc:spChg chg="add del mod">
          <ac:chgData name="Yahya Mostafa" userId="S::ymost020@uottawa.ca::c6f1073c-b81a-41fc-bded-731566a6b255" providerId="AD" clId="Web-{2310B09A-BB69-77CF-0662-0D6B97B97ABF}" dt="2023-06-08T14:39:32.057" v="76"/>
          <ac:spMkLst>
            <pc:docMk/>
            <pc:sldMk cId="1112268547" sldId="260"/>
            <ac:spMk id="5" creationId="{87FDEC43-87C9-C14F-51D3-A778903CE5A6}"/>
          </ac:spMkLst>
        </pc:spChg>
        <pc:spChg chg="add mod">
          <ac:chgData name="Yahya Mostafa" userId="S::ymost020@uottawa.ca::c6f1073c-b81a-41fc-bded-731566a6b255" providerId="AD" clId="Web-{2310B09A-BB69-77CF-0662-0D6B97B97ABF}" dt="2023-06-08T16:14:47.200" v="1971" actId="20577"/>
          <ac:spMkLst>
            <pc:docMk/>
            <pc:sldMk cId="1112268547" sldId="260"/>
            <ac:spMk id="7" creationId="{5054688C-3B10-68B3-41FA-FB72510F6C61}"/>
          </ac:spMkLst>
        </pc:spChg>
      </pc:sldChg>
      <pc:sldChg chg="modSp">
        <pc:chgData name="Yahya Mostafa" userId="S::ymost020@uottawa.ca::c6f1073c-b81a-41fc-bded-731566a6b255" providerId="AD" clId="Web-{2310B09A-BB69-77CF-0662-0D6B97B97ABF}" dt="2023-06-08T15:05:27.400" v="1032" actId="1076"/>
        <pc:sldMkLst>
          <pc:docMk/>
          <pc:sldMk cId="1092594663" sldId="261"/>
        </pc:sldMkLst>
        <pc:graphicFrameChg chg="mod modGraphic">
          <ac:chgData name="Yahya Mostafa" userId="S::ymost020@uottawa.ca::c6f1073c-b81a-41fc-bded-731566a6b255" providerId="AD" clId="Web-{2310B09A-BB69-77CF-0662-0D6B97B97ABF}" dt="2023-06-08T15:05:27.400" v="1032" actId="1076"/>
          <ac:graphicFrameMkLst>
            <pc:docMk/>
            <pc:sldMk cId="1092594663" sldId="261"/>
            <ac:graphicFrameMk id="7" creationId="{32DAA34A-43C6-7A5E-2252-0622D1CCC989}"/>
          </ac:graphicFrameMkLst>
        </pc:graphicFrameChg>
      </pc:sldChg>
      <pc:sldChg chg="addSp modSp mod setBg">
        <pc:chgData name="Yahya Mostafa" userId="S::ymost020@uottawa.ca::c6f1073c-b81a-41fc-bded-731566a6b255" providerId="AD" clId="Web-{2310B09A-BB69-77CF-0662-0D6B97B97ABF}" dt="2023-06-08T14:54:14.063" v="318" actId="1076"/>
        <pc:sldMkLst>
          <pc:docMk/>
          <pc:sldMk cId="2492108829" sldId="265"/>
        </pc:sldMkLst>
        <pc:spChg chg="mod">
          <ac:chgData name="Yahya Mostafa" userId="S::ymost020@uottawa.ca::c6f1073c-b81a-41fc-bded-731566a6b255" providerId="AD" clId="Web-{2310B09A-BB69-77CF-0662-0D6B97B97ABF}" dt="2023-06-08T14:53:38.532" v="308"/>
          <ac:spMkLst>
            <pc:docMk/>
            <pc:sldMk cId="2492108829" sldId="265"/>
            <ac:spMk id="2" creationId="{D4D272D3-2E82-C8E4-DE21-E60AD3CEF916}"/>
          </ac:spMkLst>
        </pc:spChg>
        <pc:spChg chg="mod ord">
          <ac:chgData name="Yahya Mostafa" userId="S::ymost020@uottawa.ca::c6f1073c-b81a-41fc-bded-731566a6b255" providerId="AD" clId="Web-{2310B09A-BB69-77CF-0662-0D6B97B97ABF}" dt="2023-06-08T14:53:38.532" v="308"/>
          <ac:spMkLst>
            <pc:docMk/>
            <pc:sldMk cId="2492108829" sldId="265"/>
            <ac:spMk id="3" creationId="{0B4ADF67-E906-05E2-EF06-79FEFC493685}"/>
          </ac:spMkLst>
        </pc:spChg>
        <pc:spChg chg="add">
          <ac:chgData name="Yahya Mostafa" userId="S::ymost020@uottawa.ca::c6f1073c-b81a-41fc-bded-731566a6b255" providerId="AD" clId="Web-{2310B09A-BB69-77CF-0662-0D6B97B97ABF}" dt="2023-06-08T14:53:38.532" v="308"/>
          <ac:spMkLst>
            <pc:docMk/>
            <pc:sldMk cId="2492108829" sldId="265"/>
            <ac:spMk id="10" creationId="{BDF1A5A8-1F9D-41FB-9968-E8E141CC34F5}"/>
          </ac:spMkLst>
        </pc:spChg>
        <pc:spChg chg="add">
          <ac:chgData name="Yahya Mostafa" userId="S::ymost020@uottawa.ca::c6f1073c-b81a-41fc-bded-731566a6b255" providerId="AD" clId="Web-{2310B09A-BB69-77CF-0662-0D6B97B97ABF}" dt="2023-06-08T14:53:38.532" v="308"/>
          <ac:spMkLst>
            <pc:docMk/>
            <pc:sldMk cId="2492108829" sldId="265"/>
            <ac:spMk id="12" creationId="{2FF8A507-56A2-4FE4-8B7E-C1BC9DD86558}"/>
          </ac:spMkLst>
        </pc:spChg>
        <pc:spChg chg="add">
          <ac:chgData name="Yahya Mostafa" userId="S::ymost020@uottawa.ca::c6f1073c-b81a-41fc-bded-731566a6b255" providerId="AD" clId="Web-{2310B09A-BB69-77CF-0662-0D6B97B97ABF}" dt="2023-06-08T14:53:38.532" v="308"/>
          <ac:spMkLst>
            <pc:docMk/>
            <pc:sldMk cId="2492108829" sldId="265"/>
            <ac:spMk id="14" creationId="{FCC54B50-93BD-4243-9020-11486472E259}"/>
          </ac:spMkLst>
        </pc:spChg>
        <pc:picChg chg="mod">
          <ac:chgData name="Yahya Mostafa" userId="S::ymost020@uottawa.ca::c6f1073c-b81a-41fc-bded-731566a6b255" providerId="AD" clId="Web-{2310B09A-BB69-77CF-0662-0D6B97B97ABF}" dt="2023-06-08T14:54:14.063" v="318" actId="1076"/>
          <ac:picMkLst>
            <pc:docMk/>
            <pc:sldMk cId="2492108829" sldId="265"/>
            <ac:picMk id="4" creationId="{C07068F1-B248-86B6-4350-5DB2FC7E41E5}"/>
          </ac:picMkLst>
        </pc:picChg>
        <pc:picChg chg="add mod">
          <ac:chgData name="Yahya Mostafa" userId="S::ymost020@uottawa.ca::c6f1073c-b81a-41fc-bded-731566a6b255" providerId="AD" clId="Web-{2310B09A-BB69-77CF-0662-0D6B97B97ABF}" dt="2023-06-08T14:54:10.297" v="316" actId="1076"/>
          <ac:picMkLst>
            <pc:docMk/>
            <pc:sldMk cId="2492108829" sldId="265"/>
            <ac:picMk id="5" creationId="{BB1FDC22-534F-2136-7B6B-073CB3385C0D}"/>
          </ac:picMkLst>
        </pc:picChg>
      </pc:sldChg>
      <pc:sldChg chg="modSp">
        <pc:chgData name="Yahya Mostafa" userId="S::ymost020@uottawa.ca::c6f1073c-b81a-41fc-bded-731566a6b255" providerId="AD" clId="Web-{2310B09A-BB69-77CF-0662-0D6B97B97ABF}" dt="2023-06-08T15:36:45.239" v="1912" actId="20577"/>
        <pc:sldMkLst>
          <pc:docMk/>
          <pc:sldMk cId="2534319548" sldId="266"/>
        </pc:sldMkLst>
        <pc:spChg chg="mod">
          <ac:chgData name="Yahya Mostafa" userId="S::ymost020@uottawa.ca::c6f1073c-b81a-41fc-bded-731566a6b255" providerId="AD" clId="Web-{2310B09A-BB69-77CF-0662-0D6B97B97ABF}" dt="2023-06-08T15:36:45.239" v="1912" actId="20577"/>
          <ac:spMkLst>
            <pc:docMk/>
            <pc:sldMk cId="2534319548" sldId="266"/>
            <ac:spMk id="3" creationId="{0B4ADF67-E906-05E2-EF06-79FEFC493685}"/>
          </ac:spMkLst>
        </pc:spChg>
      </pc:sldChg>
      <pc:sldChg chg="addSp delSp modSp ord">
        <pc:chgData name="Yahya Mostafa" userId="S::ymost020@uottawa.ca::c6f1073c-b81a-41fc-bded-731566a6b255" providerId="AD" clId="Web-{2310B09A-BB69-77CF-0662-0D6B97B97ABF}" dt="2023-06-08T18:21:39.221" v="2740"/>
        <pc:sldMkLst>
          <pc:docMk/>
          <pc:sldMk cId="1540042918" sldId="268"/>
        </pc:sldMkLst>
        <pc:spChg chg="mod">
          <ac:chgData name="Yahya Mostafa" userId="S::ymost020@uottawa.ca::c6f1073c-b81a-41fc-bded-731566a6b255" providerId="AD" clId="Web-{2310B09A-BB69-77CF-0662-0D6B97B97ABF}" dt="2023-06-08T14:59:37.341" v="458" actId="20577"/>
          <ac:spMkLst>
            <pc:docMk/>
            <pc:sldMk cId="1540042918" sldId="268"/>
            <ac:spMk id="2" creationId="{D4D272D3-2E82-C8E4-DE21-E60AD3CEF916}"/>
          </ac:spMkLst>
        </pc:spChg>
        <pc:spChg chg="del mod">
          <ac:chgData name="Yahya Mostafa" userId="S::ymost020@uottawa.ca::c6f1073c-b81a-41fc-bded-731566a6b255" providerId="AD" clId="Web-{2310B09A-BB69-77CF-0662-0D6B97B97ABF}" dt="2023-06-08T14:49:00.363" v="93"/>
          <ac:spMkLst>
            <pc:docMk/>
            <pc:sldMk cId="1540042918" sldId="268"/>
            <ac:spMk id="3" creationId="{0B4ADF67-E906-05E2-EF06-79FEFC493685}"/>
          </ac:spMkLst>
        </pc:spChg>
        <pc:graphicFrameChg chg="add mod modGraphic">
          <ac:chgData name="Yahya Mostafa" userId="S::ymost020@uottawa.ca::c6f1073c-b81a-41fc-bded-731566a6b255" providerId="AD" clId="Web-{2310B09A-BB69-77CF-0662-0D6B97B97ABF}" dt="2023-06-08T18:21:39.221" v="2740"/>
          <ac:graphicFrameMkLst>
            <pc:docMk/>
            <pc:sldMk cId="1540042918" sldId="268"/>
            <ac:graphicFrameMk id="4" creationId="{D52C06FD-9F50-96C9-E08D-F4774AD19E1E}"/>
          </ac:graphicFrameMkLst>
        </pc:graphicFrameChg>
      </pc:sldChg>
      <pc:sldChg chg="addSp delSp modSp mod setBg">
        <pc:chgData name="Yahya Mostafa" userId="S::ymost020@uottawa.ca::c6f1073c-b81a-41fc-bded-731566a6b255" providerId="AD" clId="Web-{2310B09A-BB69-77CF-0662-0D6B97B97ABF}" dt="2023-06-08T15:43:50.891" v="1928"/>
        <pc:sldMkLst>
          <pc:docMk/>
          <pc:sldMk cId="971494240" sldId="269"/>
        </pc:sldMkLst>
        <pc:spChg chg="mod">
          <ac:chgData name="Yahya Mostafa" userId="S::ymost020@uottawa.ca::c6f1073c-b81a-41fc-bded-731566a6b255" providerId="AD" clId="Web-{2310B09A-BB69-77CF-0662-0D6B97B97ABF}" dt="2023-06-08T15:43:50.891" v="1928"/>
          <ac:spMkLst>
            <pc:docMk/>
            <pc:sldMk cId="971494240" sldId="269"/>
            <ac:spMk id="2" creationId="{0A798614-2E1A-F2F9-370E-F8AA7C3B799A}"/>
          </ac:spMkLst>
        </pc:spChg>
        <pc:spChg chg="del">
          <ac:chgData name="Yahya Mostafa" userId="S::ymost020@uottawa.ca::c6f1073c-b81a-41fc-bded-731566a6b255" providerId="AD" clId="Web-{2310B09A-BB69-77CF-0662-0D6B97B97ABF}" dt="2023-06-08T15:43:50.891" v="1928"/>
          <ac:spMkLst>
            <pc:docMk/>
            <pc:sldMk cId="971494240" sldId="269"/>
            <ac:spMk id="3" creationId="{166311FE-59FD-01F4-EC71-0357CB089FAD}"/>
          </ac:spMkLst>
        </pc:spChg>
        <pc:spChg chg="add">
          <ac:chgData name="Yahya Mostafa" userId="S::ymost020@uottawa.ca::c6f1073c-b81a-41fc-bded-731566a6b255" providerId="AD" clId="Web-{2310B09A-BB69-77CF-0662-0D6B97B97ABF}" dt="2023-06-08T15:43:50.891" v="1928"/>
          <ac:spMkLst>
            <pc:docMk/>
            <pc:sldMk cId="971494240" sldId="269"/>
            <ac:spMk id="13" creationId="{989BE678-777B-482A-A616-FEDC47B162E5}"/>
          </ac:spMkLst>
        </pc:spChg>
        <pc:spChg chg="add">
          <ac:chgData name="Yahya Mostafa" userId="S::ymost020@uottawa.ca::c6f1073c-b81a-41fc-bded-731566a6b255" providerId="AD" clId="Web-{2310B09A-BB69-77CF-0662-0D6B97B97ABF}" dt="2023-06-08T15:43:50.891" v="1928"/>
          <ac:spMkLst>
            <pc:docMk/>
            <pc:sldMk cId="971494240" sldId="269"/>
            <ac:spMk id="19" creationId="{D28BE0C3-2102-4820-B88B-A448B1840D14}"/>
          </ac:spMkLst>
        </pc:spChg>
        <pc:spChg chg="add">
          <ac:chgData name="Yahya Mostafa" userId="S::ymost020@uottawa.ca::c6f1073c-b81a-41fc-bded-731566a6b255" providerId="AD" clId="Web-{2310B09A-BB69-77CF-0662-0D6B97B97ABF}" dt="2023-06-08T15:43:50.891" v="1928"/>
          <ac:spMkLst>
            <pc:docMk/>
            <pc:sldMk cId="971494240" sldId="269"/>
            <ac:spMk id="21" creationId="{C6A81905-F480-46A4-BC10-215D24EA1AE6}"/>
          </ac:spMkLst>
        </pc:spChg>
        <pc:spChg chg="add">
          <ac:chgData name="Yahya Mostafa" userId="S::ymost020@uottawa.ca::c6f1073c-b81a-41fc-bded-731566a6b255" providerId="AD" clId="Web-{2310B09A-BB69-77CF-0662-0D6B97B97ABF}" dt="2023-06-08T15:43:50.891" v="1928"/>
          <ac:spMkLst>
            <pc:docMk/>
            <pc:sldMk cId="971494240" sldId="269"/>
            <ac:spMk id="23" creationId="{36FD4D9D-3784-41E8-8405-A42B72F51331}"/>
          </ac:spMkLst>
        </pc:spChg>
        <pc:spChg chg="add">
          <ac:chgData name="Yahya Mostafa" userId="S::ymost020@uottawa.ca::c6f1073c-b81a-41fc-bded-731566a6b255" providerId="AD" clId="Web-{2310B09A-BB69-77CF-0662-0D6B97B97ABF}" dt="2023-06-08T15:43:50.891" v="1928"/>
          <ac:spMkLst>
            <pc:docMk/>
            <pc:sldMk cId="971494240" sldId="269"/>
            <ac:spMk id="25" creationId="{60817A52-B891-4228-A61E-0C0A57632DDA}"/>
          </ac:spMkLst>
        </pc:spChg>
        <pc:picChg chg="add">
          <ac:chgData name="Yahya Mostafa" userId="S::ymost020@uottawa.ca::c6f1073c-b81a-41fc-bded-731566a6b255" providerId="AD" clId="Web-{2310B09A-BB69-77CF-0662-0D6B97B97ABF}" dt="2023-06-08T15:43:50.891" v="1928"/>
          <ac:picMkLst>
            <pc:docMk/>
            <pc:sldMk cId="971494240" sldId="269"/>
            <ac:picMk id="5" creationId="{4698E9E7-A6E1-5FAD-29B1-DA52B5458F06}"/>
          </ac:picMkLst>
        </pc:picChg>
        <pc:picChg chg="add">
          <ac:chgData name="Yahya Mostafa" userId="S::ymost020@uottawa.ca::c6f1073c-b81a-41fc-bded-731566a6b255" providerId="AD" clId="Web-{2310B09A-BB69-77CF-0662-0D6B97B97ABF}" dt="2023-06-08T15:43:50.891" v="1928"/>
          <ac:picMkLst>
            <pc:docMk/>
            <pc:sldMk cId="971494240" sldId="269"/>
            <ac:picMk id="9" creationId="{DF19BAF3-7E20-4B9D-B544-BABAEEA1FA75}"/>
          </ac:picMkLst>
        </pc:picChg>
        <pc:picChg chg="add">
          <ac:chgData name="Yahya Mostafa" userId="S::ymost020@uottawa.ca::c6f1073c-b81a-41fc-bded-731566a6b255" providerId="AD" clId="Web-{2310B09A-BB69-77CF-0662-0D6B97B97ABF}" dt="2023-06-08T15:43:50.891" v="1928"/>
          <ac:picMkLst>
            <pc:docMk/>
            <pc:sldMk cId="971494240" sldId="269"/>
            <ac:picMk id="11" creationId="{950648F4-ABCD-4DF0-8641-76CFB2354721}"/>
          </ac:picMkLst>
        </pc:picChg>
        <pc:picChg chg="add">
          <ac:chgData name="Yahya Mostafa" userId="S::ymost020@uottawa.ca::c6f1073c-b81a-41fc-bded-731566a6b255" providerId="AD" clId="Web-{2310B09A-BB69-77CF-0662-0D6B97B97ABF}" dt="2023-06-08T15:43:50.891" v="1928"/>
          <ac:picMkLst>
            <pc:docMk/>
            <pc:sldMk cId="971494240" sldId="269"/>
            <ac:picMk id="15" creationId="{CF1EB4BD-9C7E-4AA3-9681-C7EB0DA6250B}"/>
          </ac:picMkLst>
        </pc:picChg>
        <pc:picChg chg="add">
          <ac:chgData name="Yahya Mostafa" userId="S::ymost020@uottawa.ca::c6f1073c-b81a-41fc-bded-731566a6b255" providerId="AD" clId="Web-{2310B09A-BB69-77CF-0662-0D6B97B97ABF}" dt="2023-06-08T15:43:50.891" v="1928"/>
          <ac:picMkLst>
            <pc:docMk/>
            <pc:sldMk cId="971494240" sldId="269"/>
            <ac:picMk id="17" creationId="{94AAE3AA-3759-4D28-B0EF-575F25A5146C}"/>
          </ac:picMkLst>
        </pc:picChg>
      </pc:sldChg>
      <pc:sldChg chg="modSp">
        <pc:chgData name="Yahya Mostafa" userId="S::ymost020@uottawa.ca::c6f1073c-b81a-41fc-bded-731566a6b255" providerId="AD" clId="Web-{2310B09A-BB69-77CF-0662-0D6B97B97ABF}" dt="2023-06-08T18:52:46.165" v="2775" actId="20577"/>
        <pc:sldMkLst>
          <pc:docMk/>
          <pc:sldMk cId="54494659" sldId="271"/>
        </pc:sldMkLst>
        <pc:spChg chg="mod">
          <ac:chgData name="Yahya Mostafa" userId="S::ymost020@uottawa.ca::c6f1073c-b81a-41fc-bded-731566a6b255" providerId="AD" clId="Web-{2310B09A-BB69-77CF-0662-0D6B97B97ABF}" dt="2023-06-08T18:52:46.165" v="2775" actId="20577"/>
          <ac:spMkLst>
            <pc:docMk/>
            <pc:sldMk cId="54494659" sldId="271"/>
            <ac:spMk id="3" creationId="{B112BEC6-2696-C7FE-62C9-80FE7AAD1EEA}"/>
          </ac:spMkLst>
        </pc:spChg>
      </pc:sldChg>
      <pc:sldChg chg="modSp">
        <pc:chgData name="Yahya Mostafa" userId="S::ymost020@uottawa.ca::c6f1073c-b81a-41fc-bded-731566a6b255" providerId="AD" clId="Web-{2310B09A-BB69-77CF-0662-0D6B97B97ABF}" dt="2023-06-08T15:09:37.694" v="1215"/>
        <pc:sldMkLst>
          <pc:docMk/>
          <pc:sldMk cId="1206259083" sldId="272"/>
        </pc:sldMkLst>
        <pc:graphicFrameChg chg="mod modGraphic">
          <ac:chgData name="Yahya Mostafa" userId="S::ymost020@uottawa.ca::c6f1073c-b81a-41fc-bded-731566a6b255" providerId="AD" clId="Web-{2310B09A-BB69-77CF-0662-0D6B97B97ABF}" dt="2023-06-08T15:09:37.694" v="1215"/>
          <ac:graphicFrameMkLst>
            <pc:docMk/>
            <pc:sldMk cId="1206259083" sldId="272"/>
            <ac:graphicFrameMk id="7" creationId="{EDE7DC0C-0AA1-4679-C40E-8B500B886F69}"/>
          </ac:graphicFrameMkLst>
        </pc:graphicFrameChg>
      </pc:sldChg>
      <pc:sldChg chg="modSp del">
        <pc:chgData name="Yahya Mostafa" userId="S::ymost020@uottawa.ca::c6f1073c-b81a-41fc-bded-731566a6b255" providerId="AD" clId="Web-{2310B09A-BB69-77CF-0662-0D6B97B97ABF}" dt="2023-06-08T17:58:59.958" v="1979"/>
        <pc:sldMkLst>
          <pc:docMk/>
          <pc:sldMk cId="3986908572" sldId="274"/>
        </pc:sldMkLst>
        <pc:spChg chg="mod">
          <ac:chgData name="Yahya Mostafa" userId="S::ymost020@uottawa.ca::c6f1073c-b81a-41fc-bded-731566a6b255" providerId="AD" clId="Web-{2310B09A-BB69-77CF-0662-0D6B97B97ABF}" dt="2023-06-08T14:40:51.759" v="86" actId="20577"/>
          <ac:spMkLst>
            <pc:docMk/>
            <pc:sldMk cId="3986908572" sldId="274"/>
            <ac:spMk id="2" creationId="{D4D272D3-2E82-C8E4-DE21-E60AD3CEF916}"/>
          </ac:spMkLst>
        </pc:spChg>
      </pc:sldChg>
      <pc:sldChg chg="addSp delSp modSp add mod ord replId setBg addAnim">
        <pc:chgData name="Yahya Mostafa" userId="S::ymost020@uottawa.ca::c6f1073c-b81a-41fc-bded-731566a6b255" providerId="AD" clId="Web-{2310B09A-BB69-77CF-0662-0D6B97B97ABF}" dt="2023-06-08T16:12:57.044" v="1941"/>
        <pc:sldMkLst>
          <pc:docMk/>
          <pc:sldMk cId="945283401" sldId="275"/>
        </pc:sldMkLst>
        <pc:spChg chg="mod">
          <ac:chgData name="Yahya Mostafa" userId="S::ymost020@uottawa.ca::c6f1073c-b81a-41fc-bded-731566a6b255" providerId="AD" clId="Web-{2310B09A-BB69-77CF-0662-0D6B97B97ABF}" dt="2023-06-08T16:12:57.044" v="1940"/>
          <ac:spMkLst>
            <pc:docMk/>
            <pc:sldMk cId="945283401" sldId="275"/>
            <ac:spMk id="2" creationId="{279D43B1-4C44-BA65-6AC9-6F572B10A6A4}"/>
          </ac:spMkLst>
        </pc:spChg>
        <pc:spChg chg="del">
          <ac:chgData name="Yahya Mostafa" userId="S::ymost020@uottawa.ca::c6f1073c-b81a-41fc-bded-731566a6b255" providerId="AD" clId="Web-{2310B09A-BB69-77CF-0662-0D6B97B97ABF}" dt="2023-06-08T16:11:39.936" v="1936"/>
          <ac:spMkLst>
            <pc:docMk/>
            <pc:sldMk cId="945283401" sldId="275"/>
            <ac:spMk id="3" creationId="{1FB919B9-9AA3-5584-68EF-8D22A7F1AE57}"/>
          </ac:spMkLst>
        </pc:spChg>
        <pc:spChg chg="add del mod">
          <ac:chgData name="Yahya Mostafa" userId="S::ymost020@uottawa.ca::c6f1073c-b81a-41fc-bded-731566a6b255" providerId="AD" clId="Web-{2310B09A-BB69-77CF-0662-0D6B97B97ABF}" dt="2023-06-08T16:12:03.889" v="1939"/>
          <ac:spMkLst>
            <pc:docMk/>
            <pc:sldMk cId="945283401" sldId="275"/>
            <ac:spMk id="5" creationId="{114EBF07-E2CA-F50C-5F2B-C2BBF1867141}"/>
          </ac:spMkLst>
        </pc:spChg>
        <pc:spChg chg="add del">
          <ac:chgData name="Yahya Mostafa" userId="S::ymost020@uottawa.ca::c6f1073c-b81a-41fc-bded-731566a6b255" providerId="AD" clId="Web-{2310B09A-BB69-77CF-0662-0D6B97B97ABF}" dt="2023-06-08T16:12:03.826" v="1938"/>
          <ac:spMkLst>
            <pc:docMk/>
            <pc:sldMk cId="945283401" sldId="275"/>
            <ac:spMk id="15" creationId="{989BE678-777B-482A-A616-FEDC47B162E5}"/>
          </ac:spMkLst>
        </pc:spChg>
        <pc:spChg chg="add del">
          <ac:chgData name="Yahya Mostafa" userId="S::ymost020@uottawa.ca::c6f1073c-b81a-41fc-bded-731566a6b255" providerId="AD" clId="Web-{2310B09A-BB69-77CF-0662-0D6B97B97ABF}" dt="2023-06-08T16:12:03.826" v="1938"/>
          <ac:spMkLst>
            <pc:docMk/>
            <pc:sldMk cId="945283401" sldId="275"/>
            <ac:spMk id="21" creationId="{D28BE0C3-2102-4820-B88B-A448B1840D14}"/>
          </ac:spMkLst>
        </pc:spChg>
        <pc:spChg chg="add del">
          <ac:chgData name="Yahya Mostafa" userId="S::ymost020@uottawa.ca::c6f1073c-b81a-41fc-bded-731566a6b255" providerId="AD" clId="Web-{2310B09A-BB69-77CF-0662-0D6B97B97ABF}" dt="2023-06-08T16:12:03.826" v="1938"/>
          <ac:spMkLst>
            <pc:docMk/>
            <pc:sldMk cId="945283401" sldId="275"/>
            <ac:spMk id="23" creationId="{C6A81905-F480-46A4-BC10-215D24EA1AE6}"/>
          </ac:spMkLst>
        </pc:spChg>
        <pc:spChg chg="add del">
          <ac:chgData name="Yahya Mostafa" userId="S::ymost020@uottawa.ca::c6f1073c-b81a-41fc-bded-731566a6b255" providerId="AD" clId="Web-{2310B09A-BB69-77CF-0662-0D6B97B97ABF}" dt="2023-06-08T16:12:03.826" v="1938"/>
          <ac:spMkLst>
            <pc:docMk/>
            <pc:sldMk cId="945283401" sldId="275"/>
            <ac:spMk id="25" creationId="{36FD4D9D-3784-41E8-8405-A42B72F51331}"/>
          </ac:spMkLst>
        </pc:spChg>
        <pc:spChg chg="add del">
          <ac:chgData name="Yahya Mostafa" userId="S::ymost020@uottawa.ca::c6f1073c-b81a-41fc-bded-731566a6b255" providerId="AD" clId="Web-{2310B09A-BB69-77CF-0662-0D6B97B97ABF}" dt="2023-06-08T16:12:03.826" v="1938"/>
          <ac:spMkLst>
            <pc:docMk/>
            <pc:sldMk cId="945283401" sldId="275"/>
            <ac:spMk id="27" creationId="{60817A52-B891-4228-A61E-0C0A57632DDA}"/>
          </ac:spMkLst>
        </pc:spChg>
        <pc:spChg chg="add del">
          <ac:chgData name="Yahya Mostafa" userId="S::ymost020@uottawa.ca::c6f1073c-b81a-41fc-bded-731566a6b255" providerId="AD" clId="Web-{2310B09A-BB69-77CF-0662-0D6B97B97ABF}" dt="2023-06-08T16:12:57.044" v="1940"/>
          <ac:spMkLst>
            <pc:docMk/>
            <pc:sldMk cId="945283401" sldId="275"/>
            <ac:spMk id="31" creationId="{989BE678-777B-482A-A616-FEDC47B162E5}"/>
          </ac:spMkLst>
        </pc:spChg>
        <pc:spChg chg="add del">
          <ac:chgData name="Yahya Mostafa" userId="S::ymost020@uottawa.ca::c6f1073c-b81a-41fc-bded-731566a6b255" providerId="AD" clId="Web-{2310B09A-BB69-77CF-0662-0D6B97B97ABF}" dt="2023-06-08T16:12:57.044" v="1940"/>
          <ac:spMkLst>
            <pc:docMk/>
            <pc:sldMk cId="945283401" sldId="275"/>
            <ac:spMk id="34" creationId="{D28BE0C3-2102-4820-B88B-A448B1840D14}"/>
          </ac:spMkLst>
        </pc:spChg>
        <pc:spChg chg="add del">
          <ac:chgData name="Yahya Mostafa" userId="S::ymost020@uottawa.ca::c6f1073c-b81a-41fc-bded-731566a6b255" providerId="AD" clId="Web-{2310B09A-BB69-77CF-0662-0D6B97B97ABF}" dt="2023-06-08T16:12:57.044" v="1940"/>
          <ac:spMkLst>
            <pc:docMk/>
            <pc:sldMk cId="945283401" sldId="275"/>
            <ac:spMk id="36" creationId="{C885E190-58DD-42DD-A4A8-401E15C92A52}"/>
          </ac:spMkLst>
        </pc:spChg>
        <pc:spChg chg="add">
          <ac:chgData name="Yahya Mostafa" userId="S::ymost020@uottawa.ca::c6f1073c-b81a-41fc-bded-731566a6b255" providerId="AD" clId="Web-{2310B09A-BB69-77CF-0662-0D6B97B97ABF}" dt="2023-06-08T16:12:57.044" v="1940"/>
          <ac:spMkLst>
            <pc:docMk/>
            <pc:sldMk cId="945283401" sldId="275"/>
            <ac:spMk id="45" creationId="{989BE678-777B-482A-A616-FEDC47B162E5}"/>
          </ac:spMkLst>
        </pc:spChg>
        <pc:spChg chg="add">
          <ac:chgData name="Yahya Mostafa" userId="S::ymost020@uottawa.ca::c6f1073c-b81a-41fc-bded-731566a6b255" providerId="AD" clId="Web-{2310B09A-BB69-77CF-0662-0D6B97B97ABF}" dt="2023-06-08T16:12:57.044" v="1940"/>
          <ac:spMkLst>
            <pc:docMk/>
            <pc:sldMk cId="945283401" sldId="275"/>
            <ac:spMk id="51" creationId="{D28BE0C3-2102-4820-B88B-A448B1840D14}"/>
          </ac:spMkLst>
        </pc:spChg>
        <pc:spChg chg="add">
          <ac:chgData name="Yahya Mostafa" userId="S::ymost020@uottawa.ca::c6f1073c-b81a-41fc-bded-731566a6b255" providerId="AD" clId="Web-{2310B09A-BB69-77CF-0662-0D6B97B97ABF}" dt="2023-06-08T16:12:57.044" v="1940"/>
          <ac:spMkLst>
            <pc:docMk/>
            <pc:sldMk cId="945283401" sldId="275"/>
            <ac:spMk id="53" creationId="{E4F17063-EDA4-417B-946F-BA357F3B390D}"/>
          </ac:spMkLst>
        </pc:spChg>
        <pc:spChg chg="add">
          <ac:chgData name="Yahya Mostafa" userId="S::ymost020@uottawa.ca::c6f1073c-b81a-41fc-bded-731566a6b255" providerId="AD" clId="Web-{2310B09A-BB69-77CF-0662-0D6B97B97ABF}" dt="2023-06-08T16:12:57.044" v="1940"/>
          <ac:spMkLst>
            <pc:docMk/>
            <pc:sldMk cId="945283401" sldId="275"/>
            <ac:spMk id="55" creationId="{D36F3EEA-55D4-4677-80E7-92D00B8F343B}"/>
          </ac:spMkLst>
        </pc:spChg>
        <pc:picChg chg="add del">
          <ac:chgData name="Yahya Mostafa" userId="S::ymost020@uottawa.ca::c6f1073c-b81a-41fc-bded-731566a6b255" providerId="AD" clId="Web-{2310B09A-BB69-77CF-0662-0D6B97B97ABF}" dt="2023-06-08T16:12:03.826" v="1938"/>
          <ac:picMkLst>
            <pc:docMk/>
            <pc:sldMk cId="945283401" sldId="275"/>
            <ac:picMk id="7" creationId="{EDF485DA-630D-3CCD-3CFF-FBCD6A06240C}"/>
          </ac:picMkLst>
        </pc:picChg>
        <pc:picChg chg="add del">
          <ac:chgData name="Yahya Mostafa" userId="S::ymost020@uottawa.ca::c6f1073c-b81a-41fc-bded-731566a6b255" providerId="AD" clId="Web-{2310B09A-BB69-77CF-0662-0D6B97B97ABF}" dt="2023-06-08T16:12:03.826" v="1938"/>
          <ac:picMkLst>
            <pc:docMk/>
            <pc:sldMk cId="945283401" sldId="275"/>
            <ac:picMk id="11" creationId="{DF19BAF3-7E20-4B9D-B544-BABAEEA1FA75}"/>
          </ac:picMkLst>
        </pc:picChg>
        <pc:picChg chg="add del">
          <ac:chgData name="Yahya Mostafa" userId="S::ymost020@uottawa.ca::c6f1073c-b81a-41fc-bded-731566a6b255" providerId="AD" clId="Web-{2310B09A-BB69-77CF-0662-0D6B97B97ABF}" dt="2023-06-08T16:12:03.826" v="1938"/>
          <ac:picMkLst>
            <pc:docMk/>
            <pc:sldMk cId="945283401" sldId="275"/>
            <ac:picMk id="13" creationId="{950648F4-ABCD-4DF0-8641-76CFB2354721}"/>
          </ac:picMkLst>
        </pc:picChg>
        <pc:picChg chg="add del">
          <ac:chgData name="Yahya Mostafa" userId="S::ymost020@uottawa.ca::c6f1073c-b81a-41fc-bded-731566a6b255" providerId="AD" clId="Web-{2310B09A-BB69-77CF-0662-0D6B97B97ABF}" dt="2023-06-08T16:12:03.826" v="1938"/>
          <ac:picMkLst>
            <pc:docMk/>
            <pc:sldMk cId="945283401" sldId="275"/>
            <ac:picMk id="17" creationId="{CF1EB4BD-9C7E-4AA3-9681-C7EB0DA6250B}"/>
          </ac:picMkLst>
        </pc:picChg>
        <pc:picChg chg="add del">
          <ac:chgData name="Yahya Mostafa" userId="S::ymost020@uottawa.ca::c6f1073c-b81a-41fc-bded-731566a6b255" providerId="AD" clId="Web-{2310B09A-BB69-77CF-0662-0D6B97B97ABF}" dt="2023-06-08T16:12:03.826" v="1938"/>
          <ac:picMkLst>
            <pc:docMk/>
            <pc:sldMk cId="945283401" sldId="275"/>
            <ac:picMk id="19" creationId="{94AAE3AA-3759-4D28-B0EF-575F25A5146C}"/>
          </ac:picMkLst>
        </pc:picChg>
        <pc:picChg chg="add del">
          <ac:chgData name="Yahya Mostafa" userId="S::ymost020@uottawa.ca::c6f1073c-b81a-41fc-bded-731566a6b255" providerId="AD" clId="Web-{2310B09A-BB69-77CF-0662-0D6B97B97ABF}" dt="2023-06-08T16:12:57.044" v="1940"/>
          <ac:picMkLst>
            <pc:docMk/>
            <pc:sldMk cId="945283401" sldId="275"/>
            <ac:picMk id="29" creationId="{DF19BAF3-7E20-4B9D-B544-BABAEEA1FA75}"/>
          </ac:picMkLst>
        </pc:picChg>
        <pc:picChg chg="add del">
          <ac:chgData name="Yahya Mostafa" userId="S::ymost020@uottawa.ca::c6f1073c-b81a-41fc-bded-731566a6b255" providerId="AD" clId="Web-{2310B09A-BB69-77CF-0662-0D6B97B97ABF}" dt="2023-06-08T16:12:57.044" v="1940"/>
          <ac:picMkLst>
            <pc:docMk/>
            <pc:sldMk cId="945283401" sldId="275"/>
            <ac:picMk id="30" creationId="{950648F4-ABCD-4DF0-8641-76CFB2354721}"/>
          </ac:picMkLst>
        </pc:picChg>
        <pc:picChg chg="add del">
          <ac:chgData name="Yahya Mostafa" userId="S::ymost020@uottawa.ca::c6f1073c-b81a-41fc-bded-731566a6b255" providerId="AD" clId="Web-{2310B09A-BB69-77CF-0662-0D6B97B97ABF}" dt="2023-06-08T16:12:57.044" v="1940"/>
          <ac:picMkLst>
            <pc:docMk/>
            <pc:sldMk cId="945283401" sldId="275"/>
            <ac:picMk id="32" creationId="{CF1EB4BD-9C7E-4AA3-9681-C7EB0DA6250B}"/>
          </ac:picMkLst>
        </pc:picChg>
        <pc:picChg chg="add del">
          <ac:chgData name="Yahya Mostafa" userId="S::ymost020@uottawa.ca::c6f1073c-b81a-41fc-bded-731566a6b255" providerId="AD" clId="Web-{2310B09A-BB69-77CF-0662-0D6B97B97ABF}" dt="2023-06-08T16:12:57.044" v="1940"/>
          <ac:picMkLst>
            <pc:docMk/>
            <pc:sldMk cId="945283401" sldId="275"/>
            <ac:picMk id="33" creationId="{94AAE3AA-3759-4D28-B0EF-575F25A5146C}"/>
          </ac:picMkLst>
        </pc:picChg>
        <pc:picChg chg="add mod">
          <ac:chgData name="Yahya Mostafa" userId="S::ymost020@uottawa.ca::c6f1073c-b81a-41fc-bded-731566a6b255" providerId="AD" clId="Web-{2310B09A-BB69-77CF-0662-0D6B97B97ABF}" dt="2023-06-08T16:12:57.044" v="1940"/>
          <ac:picMkLst>
            <pc:docMk/>
            <pc:sldMk cId="945283401" sldId="275"/>
            <ac:picMk id="35" creationId="{BBD8A8EF-2481-6AB7-79BC-BC4676769ECD}"/>
          </ac:picMkLst>
        </pc:picChg>
        <pc:picChg chg="add">
          <ac:chgData name="Yahya Mostafa" userId="S::ymost020@uottawa.ca::c6f1073c-b81a-41fc-bded-731566a6b255" providerId="AD" clId="Web-{2310B09A-BB69-77CF-0662-0D6B97B97ABF}" dt="2023-06-08T16:12:57.044" v="1940"/>
          <ac:picMkLst>
            <pc:docMk/>
            <pc:sldMk cId="945283401" sldId="275"/>
            <ac:picMk id="41" creationId="{DF19BAF3-7E20-4B9D-B544-BABAEEA1FA75}"/>
          </ac:picMkLst>
        </pc:picChg>
        <pc:picChg chg="add">
          <ac:chgData name="Yahya Mostafa" userId="S::ymost020@uottawa.ca::c6f1073c-b81a-41fc-bded-731566a6b255" providerId="AD" clId="Web-{2310B09A-BB69-77CF-0662-0D6B97B97ABF}" dt="2023-06-08T16:12:57.044" v="1940"/>
          <ac:picMkLst>
            <pc:docMk/>
            <pc:sldMk cId="945283401" sldId="275"/>
            <ac:picMk id="43" creationId="{950648F4-ABCD-4DF0-8641-76CFB2354721}"/>
          </ac:picMkLst>
        </pc:picChg>
        <pc:picChg chg="add">
          <ac:chgData name="Yahya Mostafa" userId="S::ymost020@uottawa.ca::c6f1073c-b81a-41fc-bded-731566a6b255" providerId="AD" clId="Web-{2310B09A-BB69-77CF-0662-0D6B97B97ABF}" dt="2023-06-08T16:12:57.044" v="1940"/>
          <ac:picMkLst>
            <pc:docMk/>
            <pc:sldMk cId="945283401" sldId="275"/>
            <ac:picMk id="47" creationId="{CF1EB4BD-9C7E-4AA3-9681-C7EB0DA6250B}"/>
          </ac:picMkLst>
        </pc:picChg>
        <pc:picChg chg="add">
          <ac:chgData name="Yahya Mostafa" userId="S::ymost020@uottawa.ca::c6f1073c-b81a-41fc-bded-731566a6b255" providerId="AD" clId="Web-{2310B09A-BB69-77CF-0662-0D6B97B97ABF}" dt="2023-06-08T16:12:57.044" v="1940"/>
          <ac:picMkLst>
            <pc:docMk/>
            <pc:sldMk cId="945283401" sldId="275"/>
            <ac:picMk id="49" creationId="{94AAE3AA-3759-4D28-B0EF-575F25A5146C}"/>
          </ac:picMkLst>
        </pc:picChg>
      </pc:sldChg>
      <pc:sldChg chg="modSp add ord replId">
        <pc:chgData name="Yahya Mostafa" userId="S::ymost020@uottawa.ca::c6f1073c-b81a-41fc-bded-731566a6b255" providerId="AD" clId="Web-{2310B09A-BB69-77CF-0662-0D6B97B97ABF}" dt="2023-06-08T16:13:20.622" v="1948" actId="20577"/>
        <pc:sldMkLst>
          <pc:docMk/>
          <pc:sldMk cId="215391854" sldId="276"/>
        </pc:sldMkLst>
        <pc:spChg chg="mod">
          <ac:chgData name="Yahya Mostafa" userId="S::ymost020@uottawa.ca::c6f1073c-b81a-41fc-bded-731566a6b255" providerId="AD" clId="Web-{2310B09A-BB69-77CF-0662-0D6B97B97ABF}" dt="2023-06-08T16:13:20.622" v="1948" actId="20577"/>
          <ac:spMkLst>
            <pc:docMk/>
            <pc:sldMk cId="215391854" sldId="276"/>
            <ac:spMk id="2" creationId="{279D43B1-4C44-BA65-6AC9-6F572B10A6A4}"/>
          </ac:spMkLst>
        </pc:spChg>
      </pc:sldChg>
      <pc:sldChg chg="addSp delSp modSp add replId">
        <pc:chgData name="Yahya Mostafa" userId="S::ymost020@uottawa.ca::c6f1073c-b81a-41fc-bded-731566a6b255" providerId="AD" clId="Web-{2310B09A-BB69-77CF-0662-0D6B97B97ABF}" dt="2023-06-08T18:10:44.028" v="2171" actId="20577"/>
        <pc:sldMkLst>
          <pc:docMk/>
          <pc:sldMk cId="1792325773" sldId="277"/>
        </pc:sldMkLst>
        <pc:spChg chg="mod">
          <ac:chgData name="Yahya Mostafa" userId="S::ymost020@uottawa.ca::c6f1073c-b81a-41fc-bded-731566a6b255" providerId="AD" clId="Web-{2310B09A-BB69-77CF-0662-0D6B97B97ABF}" dt="2023-06-08T17:59:10.302" v="1983" actId="20577"/>
          <ac:spMkLst>
            <pc:docMk/>
            <pc:sldMk cId="1792325773" sldId="277"/>
            <ac:spMk id="2" creationId="{D4D272D3-2E82-C8E4-DE21-E60AD3CEF916}"/>
          </ac:spMkLst>
        </pc:spChg>
        <pc:spChg chg="mod">
          <ac:chgData name="Yahya Mostafa" userId="S::ymost020@uottawa.ca::c6f1073c-b81a-41fc-bded-731566a6b255" providerId="AD" clId="Web-{2310B09A-BB69-77CF-0662-0D6B97B97ABF}" dt="2023-06-08T18:10:44.028" v="2171" actId="20577"/>
          <ac:spMkLst>
            <pc:docMk/>
            <pc:sldMk cId="1792325773" sldId="277"/>
            <ac:spMk id="3" creationId="{0B4ADF67-E906-05E2-EF06-79FEFC493685}"/>
          </ac:spMkLst>
        </pc:spChg>
        <pc:picChg chg="del">
          <ac:chgData name="Yahya Mostafa" userId="S::ymost020@uottawa.ca::c6f1073c-b81a-41fc-bded-731566a6b255" providerId="AD" clId="Web-{2310B09A-BB69-77CF-0662-0D6B97B97ABF}" dt="2023-06-08T17:58:43.426" v="1973"/>
          <ac:picMkLst>
            <pc:docMk/>
            <pc:sldMk cId="1792325773" sldId="277"/>
            <ac:picMk id="4" creationId="{C07068F1-B248-86B6-4350-5DB2FC7E41E5}"/>
          </ac:picMkLst>
        </pc:picChg>
        <pc:picChg chg="del">
          <ac:chgData name="Yahya Mostafa" userId="S::ymost020@uottawa.ca::c6f1073c-b81a-41fc-bded-731566a6b255" providerId="AD" clId="Web-{2310B09A-BB69-77CF-0662-0D6B97B97ABF}" dt="2023-06-08T17:58:44.129" v="1974"/>
          <ac:picMkLst>
            <pc:docMk/>
            <pc:sldMk cId="1792325773" sldId="277"/>
            <ac:picMk id="5" creationId="{BB1FDC22-534F-2136-7B6B-073CB3385C0D}"/>
          </ac:picMkLst>
        </pc:picChg>
        <pc:picChg chg="add mod">
          <ac:chgData name="Yahya Mostafa" userId="S::ymost020@uottawa.ca::c6f1073c-b81a-41fc-bded-731566a6b255" providerId="AD" clId="Web-{2310B09A-BB69-77CF-0662-0D6B97B97ABF}" dt="2023-06-08T18:05:07.251" v="1995" actId="1076"/>
          <ac:picMkLst>
            <pc:docMk/>
            <pc:sldMk cId="1792325773" sldId="277"/>
            <ac:picMk id="6" creationId="{4A3CC359-81C2-6BA8-0B0F-A94418F878B4}"/>
          </ac:picMkLst>
        </pc:picChg>
        <pc:picChg chg="add mod">
          <ac:chgData name="Yahya Mostafa" userId="S::ymost020@uottawa.ca::c6f1073c-b81a-41fc-bded-731566a6b255" providerId="AD" clId="Web-{2310B09A-BB69-77CF-0662-0D6B97B97ABF}" dt="2023-06-08T18:05:00.673" v="1990" actId="14100"/>
          <ac:picMkLst>
            <pc:docMk/>
            <pc:sldMk cId="1792325773" sldId="277"/>
            <ac:picMk id="7" creationId="{3DD36688-B947-FEB7-7EDB-06521C8C0874}"/>
          </ac:picMkLst>
        </pc:picChg>
      </pc:sldChg>
      <pc:sldChg chg="modSp add replId">
        <pc:chgData name="Yahya Mostafa" userId="S::ymost020@uottawa.ca::c6f1073c-b81a-41fc-bded-731566a6b255" providerId="AD" clId="Web-{2310B09A-BB69-77CF-0662-0D6B97B97ABF}" dt="2023-06-08T18:22:21.129" v="2772"/>
        <pc:sldMkLst>
          <pc:docMk/>
          <pc:sldMk cId="2202401428" sldId="278"/>
        </pc:sldMkLst>
        <pc:spChg chg="mod">
          <ac:chgData name="Yahya Mostafa" userId="S::ymost020@uottawa.ca::c6f1073c-b81a-41fc-bded-731566a6b255" providerId="AD" clId="Web-{2310B09A-BB69-77CF-0662-0D6B97B97ABF}" dt="2023-06-08T18:10:59.700" v="2174" actId="20577"/>
          <ac:spMkLst>
            <pc:docMk/>
            <pc:sldMk cId="2202401428" sldId="278"/>
            <ac:spMk id="2" creationId="{D4D272D3-2E82-C8E4-DE21-E60AD3CEF916}"/>
          </ac:spMkLst>
        </pc:spChg>
        <pc:graphicFrameChg chg="mod modGraphic">
          <ac:chgData name="Yahya Mostafa" userId="S::ymost020@uottawa.ca::c6f1073c-b81a-41fc-bded-731566a6b255" providerId="AD" clId="Web-{2310B09A-BB69-77CF-0662-0D6B97B97ABF}" dt="2023-06-08T18:22:21.129" v="2772"/>
          <ac:graphicFrameMkLst>
            <pc:docMk/>
            <pc:sldMk cId="2202401428" sldId="278"/>
            <ac:graphicFrameMk id="4" creationId="{D52C06FD-9F50-96C9-E08D-F4774AD19E1E}"/>
          </ac:graphicFrameMkLst>
        </pc:graphicFrameChg>
      </pc:sldChg>
    </pc:docChg>
  </pc:docChgLst>
  <pc:docChgLst>
    <pc:chgData name="Yahya Mostafa" userId="S::ymost020@uottawa.ca::c6f1073c-b81a-41fc-bded-731566a6b255" providerId="AD" clId="Web-{A9037FB7-9444-CACF-CAF8-468D2533394C}"/>
    <pc:docChg chg="modSld">
      <pc:chgData name="Yahya Mostafa" userId="S::ymost020@uottawa.ca::c6f1073c-b81a-41fc-bded-731566a6b255" providerId="AD" clId="Web-{A9037FB7-9444-CACF-CAF8-468D2533394C}" dt="2023-06-08T19:52:36.954" v="6" actId="1076"/>
      <pc:docMkLst>
        <pc:docMk/>
      </pc:docMkLst>
      <pc:sldChg chg="addSp modSp">
        <pc:chgData name="Yahya Mostafa" userId="S::ymost020@uottawa.ca::c6f1073c-b81a-41fc-bded-731566a6b255" providerId="AD" clId="Web-{A9037FB7-9444-CACF-CAF8-468D2533394C}" dt="2023-06-08T19:52:36.954" v="6" actId="1076"/>
        <pc:sldMkLst>
          <pc:docMk/>
          <pc:sldMk cId="1792325773" sldId="277"/>
        </pc:sldMkLst>
        <pc:picChg chg="add mod">
          <ac:chgData name="Yahya Mostafa" userId="S::ymost020@uottawa.ca::c6f1073c-b81a-41fc-bded-731566a6b255" providerId="AD" clId="Web-{A9037FB7-9444-CACF-CAF8-468D2533394C}" dt="2023-06-08T19:52:36.954" v="6" actId="1076"/>
          <ac:picMkLst>
            <pc:docMk/>
            <pc:sldMk cId="1792325773" sldId="277"/>
            <ac:picMk id="4" creationId="{2AB31597-3B37-F1C2-0E7B-14572227034D}"/>
          </ac:picMkLst>
        </pc:picChg>
        <pc:picChg chg="mod">
          <ac:chgData name="Yahya Mostafa" userId="S::ymost020@uottawa.ca::c6f1073c-b81a-41fc-bded-731566a6b255" providerId="AD" clId="Web-{A9037FB7-9444-CACF-CAF8-468D2533394C}" dt="2023-06-08T19:52:32.610" v="3" actId="1076"/>
          <ac:picMkLst>
            <pc:docMk/>
            <pc:sldMk cId="1792325773" sldId="277"/>
            <ac:picMk id="6" creationId="{4A3CC359-81C2-6BA8-0B0F-A94418F878B4}"/>
          </ac:picMkLst>
        </pc:picChg>
        <pc:picChg chg="mod">
          <ac:chgData name="Yahya Mostafa" userId="S::ymost020@uottawa.ca::c6f1073c-b81a-41fc-bded-731566a6b255" providerId="AD" clId="Web-{A9037FB7-9444-CACF-CAF8-468D2533394C}" dt="2023-06-08T19:52:31.251" v="2" actId="14100"/>
          <ac:picMkLst>
            <pc:docMk/>
            <pc:sldMk cId="1792325773" sldId="277"/>
            <ac:picMk id="7" creationId="{3DD36688-B947-FEB7-7EDB-06521C8C0874}"/>
          </ac:picMkLst>
        </pc:picChg>
      </pc:sldChg>
    </pc:docChg>
  </pc:docChgLst>
  <pc:docChgLst>
    <pc:chgData name="Yahya Mostafa" userId="S::ymost020@uottawa.ca::c6f1073c-b81a-41fc-bded-731566a6b255" providerId="AD" clId="Web-{3B9A76E9-3E12-6EB8-D11D-D718A2DEF60E}"/>
    <pc:docChg chg="addSld modSld sldOrd">
      <pc:chgData name="Yahya Mostafa" userId="S::ymost020@uottawa.ca::c6f1073c-b81a-41fc-bded-731566a6b255" providerId="AD" clId="Web-{3B9A76E9-3E12-6EB8-D11D-D718A2DEF60E}" dt="2023-06-07T17:16:06.892" v="12" actId="20577"/>
      <pc:docMkLst>
        <pc:docMk/>
      </pc:docMkLst>
      <pc:sldChg chg="modSp new ord">
        <pc:chgData name="Yahya Mostafa" userId="S::ymost020@uottawa.ca::c6f1073c-b81a-41fc-bded-731566a6b255" providerId="AD" clId="Web-{3B9A76E9-3E12-6EB8-D11D-D718A2DEF60E}" dt="2023-06-07T17:15:57.751" v="2" actId="20577"/>
        <pc:sldMkLst>
          <pc:docMk/>
          <pc:sldMk cId="1506302504" sldId="270"/>
        </pc:sldMkLst>
        <pc:spChg chg="mod">
          <ac:chgData name="Yahya Mostafa" userId="S::ymost020@uottawa.ca::c6f1073c-b81a-41fc-bded-731566a6b255" providerId="AD" clId="Web-{3B9A76E9-3E12-6EB8-D11D-D718A2DEF60E}" dt="2023-06-07T17:15:57.751" v="2" actId="20577"/>
          <ac:spMkLst>
            <pc:docMk/>
            <pc:sldMk cId="1506302504" sldId="270"/>
            <ac:spMk id="2" creationId="{3F4655CE-D3B9-8B30-A1B8-8682E445C9E2}"/>
          </ac:spMkLst>
        </pc:spChg>
      </pc:sldChg>
      <pc:sldChg chg="modSp new ord">
        <pc:chgData name="Yahya Mostafa" userId="S::ymost020@uottawa.ca::c6f1073c-b81a-41fc-bded-731566a6b255" providerId="AD" clId="Web-{3B9A76E9-3E12-6EB8-D11D-D718A2DEF60E}" dt="2023-06-07T17:16:06.892" v="12" actId="20577"/>
        <pc:sldMkLst>
          <pc:docMk/>
          <pc:sldMk cId="54494659" sldId="271"/>
        </pc:sldMkLst>
        <pc:spChg chg="mod">
          <ac:chgData name="Yahya Mostafa" userId="S::ymost020@uottawa.ca::c6f1073c-b81a-41fc-bded-731566a6b255" providerId="AD" clId="Web-{3B9A76E9-3E12-6EB8-D11D-D718A2DEF60E}" dt="2023-06-07T17:16:06.892" v="12" actId="20577"/>
          <ac:spMkLst>
            <pc:docMk/>
            <pc:sldMk cId="54494659" sldId="271"/>
            <ac:spMk id="2" creationId="{50FB57A9-8A46-BAE5-6D56-5135BD1FAA03}"/>
          </ac:spMkLst>
        </pc:spChg>
      </pc:sldChg>
    </pc:docChg>
  </pc:docChgLst>
  <pc:docChgLst>
    <pc:chgData name="Yahya Mostafa" userId="S::ymost020@uottawa.ca::c6f1073c-b81a-41fc-bded-731566a6b255" providerId="AD" clId="Web-{D514B384-26DC-CF41-B994-20D3A77A03EF}"/>
    <pc:docChg chg="addSld delSld modSld sldOrd">
      <pc:chgData name="Yahya Mostafa" userId="S::ymost020@uottawa.ca::c6f1073c-b81a-41fc-bded-731566a6b255" providerId="AD" clId="Web-{D514B384-26DC-CF41-B994-20D3A77A03EF}" dt="2023-06-06T20:31:35.617" v="1011"/>
      <pc:docMkLst>
        <pc:docMk/>
      </pc:docMkLst>
      <pc:sldChg chg="addSp delSp modSp mod setBg">
        <pc:chgData name="Yahya Mostafa" userId="S::ymost020@uottawa.ca::c6f1073c-b81a-41fc-bded-731566a6b255" providerId="AD" clId="Web-{D514B384-26DC-CF41-B994-20D3A77A03EF}" dt="2023-06-06T20:31:35.617" v="1011"/>
        <pc:sldMkLst>
          <pc:docMk/>
          <pc:sldMk cId="109857222" sldId="256"/>
        </pc:sldMkLst>
        <pc:spChg chg="mod">
          <ac:chgData name="Yahya Mostafa" userId="S::ymost020@uottawa.ca::c6f1073c-b81a-41fc-bded-731566a6b255" providerId="AD" clId="Web-{D514B384-26DC-CF41-B994-20D3A77A03EF}" dt="2023-06-06T20:31:35.617" v="1011"/>
          <ac:spMkLst>
            <pc:docMk/>
            <pc:sldMk cId="109857222" sldId="256"/>
            <ac:spMk id="2" creationId="{00000000-0000-0000-0000-000000000000}"/>
          </ac:spMkLst>
        </pc:spChg>
        <pc:spChg chg="mod">
          <ac:chgData name="Yahya Mostafa" userId="S::ymost020@uottawa.ca::c6f1073c-b81a-41fc-bded-731566a6b255" providerId="AD" clId="Web-{D514B384-26DC-CF41-B994-20D3A77A03EF}" dt="2023-06-06T20:31:35.617" v="1011"/>
          <ac:spMkLst>
            <pc:docMk/>
            <pc:sldMk cId="109857222" sldId="256"/>
            <ac:spMk id="3" creationId="{00000000-0000-0000-0000-000000000000}"/>
          </ac:spMkLst>
        </pc:spChg>
        <pc:spChg chg="add del">
          <ac:chgData name="Yahya Mostafa" userId="S::ymost020@uottawa.ca::c6f1073c-b81a-41fc-bded-731566a6b255" providerId="AD" clId="Web-{D514B384-26DC-CF41-B994-20D3A77A03EF}" dt="2023-06-06T20:31:35.617" v="1011"/>
          <ac:spMkLst>
            <pc:docMk/>
            <pc:sldMk cId="109857222" sldId="256"/>
            <ac:spMk id="6" creationId="{18873D23-2DCF-4B31-A009-95721C06E8E1}"/>
          </ac:spMkLst>
        </pc:spChg>
        <pc:spChg chg="add del">
          <ac:chgData name="Yahya Mostafa" userId="S::ymost020@uottawa.ca::c6f1073c-b81a-41fc-bded-731566a6b255" providerId="AD" clId="Web-{D514B384-26DC-CF41-B994-20D3A77A03EF}" dt="2023-06-06T20:31:35.617" v="1011"/>
          <ac:spMkLst>
            <pc:docMk/>
            <pc:sldMk cId="109857222" sldId="256"/>
            <ac:spMk id="7" creationId="{C13EF075-D4EF-4929-ADBC-91B27DA19955}"/>
          </ac:spMkLst>
        </pc:spChg>
        <pc:spChg chg="add del">
          <ac:chgData name="Yahya Mostafa" userId="S::ymost020@uottawa.ca::c6f1073c-b81a-41fc-bded-731566a6b255" providerId="AD" clId="Web-{D514B384-26DC-CF41-B994-20D3A77A03EF}" dt="2023-06-06T20:30:47.132" v="1009"/>
          <ac:spMkLst>
            <pc:docMk/>
            <pc:sldMk cId="109857222" sldId="256"/>
            <ac:spMk id="8" creationId="{5A0118C5-4F8D-4CF4-BADD-53FEACC6C42A}"/>
          </ac:spMkLst>
        </pc:spChg>
        <pc:spChg chg="add del">
          <ac:chgData name="Yahya Mostafa" userId="S::ymost020@uottawa.ca::c6f1073c-b81a-41fc-bded-731566a6b255" providerId="AD" clId="Web-{D514B384-26DC-CF41-B994-20D3A77A03EF}" dt="2023-06-06T20:02:05.007" v="920"/>
          <ac:spMkLst>
            <pc:docMk/>
            <pc:sldMk cId="109857222" sldId="256"/>
            <ac:spMk id="9" creationId="{C1DD1A8A-57D5-4A81-AD04-532B043C5611}"/>
          </ac:spMkLst>
        </pc:spChg>
        <pc:spChg chg="add del">
          <ac:chgData name="Yahya Mostafa" userId="S::ymost020@uottawa.ca::c6f1073c-b81a-41fc-bded-731566a6b255" providerId="AD" clId="Web-{D514B384-26DC-CF41-B994-20D3A77A03EF}" dt="2023-06-06T20:30:47.132" v="1009"/>
          <ac:spMkLst>
            <pc:docMk/>
            <pc:sldMk cId="109857222" sldId="256"/>
            <ac:spMk id="10" creationId="{A99050EE-26AF-4253-BD50-F0FCD965A8F6}"/>
          </ac:spMkLst>
        </pc:spChg>
        <pc:spChg chg="add del">
          <ac:chgData name="Yahya Mostafa" userId="S::ymost020@uottawa.ca::c6f1073c-b81a-41fc-bded-731566a6b255" providerId="AD" clId="Web-{D514B384-26DC-CF41-B994-20D3A77A03EF}" dt="2023-06-06T20:02:05.007" v="920"/>
          <ac:spMkLst>
            <pc:docMk/>
            <pc:sldMk cId="109857222" sldId="256"/>
            <ac:spMk id="11" creationId="{007891EC-4501-44ED-A8C8-B11B6DB767AB}"/>
          </ac:spMkLst>
        </pc:spChg>
        <pc:spChg chg="add del">
          <ac:chgData name="Yahya Mostafa" userId="S::ymost020@uottawa.ca::c6f1073c-b81a-41fc-bded-731566a6b255" providerId="AD" clId="Web-{D514B384-26DC-CF41-B994-20D3A77A03EF}" dt="2023-06-06T20:30:47.132" v="1009"/>
          <ac:spMkLst>
            <pc:docMk/>
            <pc:sldMk cId="109857222" sldId="256"/>
            <ac:spMk id="16" creationId="{D0C78466-EB6E-45A0-99A6-A00789ACD90A}"/>
          </ac:spMkLst>
        </pc:spChg>
        <pc:spChg chg="add del">
          <ac:chgData name="Yahya Mostafa" userId="S::ymost020@uottawa.ca::c6f1073c-b81a-41fc-bded-731566a6b255" providerId="AD" clId="Web-{D514B384-26DC-CF41-B994-20D3A77A03EF}" dt="2023-06-06T20:30:47.132" v="1009"/>
          <ac:spMkLst>
            <pc:docMk/>
            <pc:sldMk cId="109857222" sldId="256"/>
            <ac:spMk id="18" creationId="{E99F76E4-5DFD-4DBE-B042-66FBCD1182C9}"/>
          </ac:spMkLst>
        </pc:spChg>
        <pc:grpChg chg="add del">
          <ac:chgData name="Yahya Mostafa" userId="S::ymost020@uottawa.ca::c6f1073c-b81a-41fc-bded-731566a6b255" providerId="AD" clId="Web-{D514B384-26DC-CF41-B994-20D3A77A03EF}" dt="2023-06-06T20:30:47.132" v="1009"/>
          <ac:grpSpMkLst>
            <pc:docMk/>
            <pc:sldMk cId="109857222" sldId="256"/>
            <ac:grpSpMk id="12" creationId="{00E015F5-1A99-4E40-BC3D-7707802996B5}"/>
          </ac:grpSpMkLst>
        </pc:grpChg>
        <pc:grpChg chg="add del">
          <ac:chgData name="Yahya Mostafa" userId="S::ymost020@uottawa.ca::c6f1073c-b81a-41fc-bded-731566a6b255" providerId="AD" clId="Web-{D514B384-26DC-CF41-B994-20D3A77A03EF}" dt="2023-06-06T20:31:35.617" v="1011"/>
          <ac:grpSpMkLst>
            <pc:docMk/>
            <pc:sldMk cId="109857222" sldId="256"/>
            <ac:grpSpMk id="17" creationId="{DAA26DFA-AAB2-4973-9C17-16D587C7B198}"/>
          </ac:grpSpMkLst>
        </pc:grpChg>
        <pc:grpChg chg="add del">
          <ac:chgData name="Yahya Mostafa" userId="S::ymost020@uottawa.ca::c6f1073c-b81a-41fc-bded-731566a6b255" providerId="AD" clId="Web-{D514B384-26DC-CF41-B994-20D3A77A03EF}" dt="2023-06-06T20:30:47.132" v="1009"/>
          <ac:grpSpMkLst>
            <pc:docMk/>
            <pc:sldMk cId="109857222" sldId="256"/>
            <ac:grpSpMk id="20" creationId="{5468B3A9-705E-43C3-A742-0619B0D8F2EE}"/>
          </ac:grpSpMkLst>
        </pc:grpChg>
        <pc:grpChg chg="add del">
          <ac:chgData name="Yahya Mostafa" userId="S::ymost020@uottawa.ca::c6f1073c-b81a-41fc-bded-731566a6b255" providerId="AD" clId="Web-{D514B384-26DC-CF41-B994-20D3A77A03EF}" dt="2023-06-06T20:30:47.132" v="1009"/>
          <ac:grpSpMkLst>
            <pc:docMk/>
            <pc:sldMk cId="109857222" sldId="256"/>
            <ac:grpSpMk id="191" creationId="{773717CC-ECEE-4ABF-BA61-C59F46801775}"/>
          </ac:grpSpMkLst>
        </pc:grpChg>
        <pc:picChg chg="add del">
          <ac:chgData name="Yahya Mostafa" userId="S::ymost020@uottawa.ca::c6f1073c-b81a-41fc-bded-731566a6b255" providerId="AD" clId="Web-{D514B384-26DC-CF41-B994-20D3A77A03EF}" dt="2023-06-06T20:02:05.007" v="920"/>
          <ac:picMkLst>
            <pc:docMk/>
            <pc:sldMk cId="109857222" sldId="256"/>
            <ac:picMk id="5" creationId="{E34B18F9-7E6B-5B4D-E787-DD94D576DE5B}"/>
          </ac:picMkLst>
        </pc:picChg>
      </pc:sldChg>
      <pc:sldChg chg="modSp new">
        <pc:chgData name="Yahya Mostafa" userId="S::ymost020@uottawa.ca::c6f1073c-b81a-41fc-bded-731566a6b255" providerId="AD" clId="Web-{D514B384-26DC-CF41-B994-20D3A77A03EF}" dt="2023-06-06T19:51:47.005" v="523" actId="20577"/>
        <pc:sldMkLst>
          <pc:docMk/>
          <pc:sldMk cId="870059927" sldId="257"/>
        </pc:sldMkLst>
        <pc:spChg chg="mod">
          <ac:chgData name="Yahya Mostafa" userId="S::ymost020@uottawa.ca::c6f1073c-b81a-41fc-bded-731566a6b255" providerId="AD" clId="Web-{D514B384-26DC-CF41-B994-20D3A77A03EF}" dt="2023-06-06T19:42:07.847" v="342" actId="20577"/>
          <ac:spMkLst>
            <pc:docMk/>
            <pc:sldMk cId="870059927" sldId="257"/>
            <ac:spMk id="2" creationId="{D020BF69-2910-C2A0-0481-5D65689B19A1}"/>
          </ac:spMkLst>
        </pc:spChg>
        <pc:spChg chg="mod">
          <ac:chgData name="Yahya Mostafa" userId="S::ymost020@uottawa.ca::c6f1073c-b81a-41fc-bded-731566a6b255" providerId="AD" clId="Web-{D514B384-26DC-CF41-B994-20D3A77A03EF}" dt="2023-06-06T19:51:47.005" v="523" actId="20577"/>
          <ac:spMkLst>
            <pc:docMk/>
            <pc:sldMk cId="870059927" sldId="257"/>
            <ac:spMk id="3" creationId="{BA0D5A20-9166-98A8-98C6-97F7CFFBCF89}"/>
          </ac:spMkLst>
        </pc:spChg>
      </pc:sldChg>
      <pc:sldChg chg="modSp new ord">
        <pc:chgData name="Yahya Mostafa" userId="S::ymost020@uottawa.ca::c6f1073c-b81a-41fc-bded-731566a6b255" providerId="AD" clId="Web-{D514B384-26DC-CF41-B994-20D3A77A03EF}" dt="2023-06-06T19:52:12.802" v="532" actId="20577"/>
        <pc:sldMkLst>
          <pc:docMk/>
          <pc:sldMk cId="873477150" sldId="258"/>
        </pc:sldMkLst>
        <pc:spChg chg="mod">
          <ac:chgData name="Yahya Mostafa" userId="S::ymost020@uottawa.ca::c6f1073c-b81a-41fc-bded-731566a6b255" providerId="AD" clId="Web-{D514B384-26DC-CF41-B994-20D3A77A03EF}" dt="2023-06-06T19:41:12.316" v="316" actId="20577"/>
          <ac:spMkLst>
            <pc:docMk/>
            <pc:sldMk cId="873477150" sldId="258"/>
            <ac:spMk id="2" creationId="{279D43B1-4C44-BA65-6AC9-6F572B10A6A4}"/>
          </ac:spMkLst>
        </pc:spChg>
        <pc:spChg chg="mod">
          <ac:chgData name="Yahya Mostafa" userId="S::ymost020@uottawa.ca::c6f1073c-b81a-41fc-bded-731566a6b255" providerId="AD" clId="Web-{D514B384-26DC-CF41-B994-20D3A77A03EF}" dt="2023-06-06T19:52:12.802" v="532" actId="20577"/>
          <ac:spMkLst>
            <pc:docMk/>
            <pc:sldMk cId="873477150" sldId="258"/>
            <ac:spMk id="3" creationId="{1FB919B9-9AA3-5584-68EF-8D22A7F1AE57}"/>
          </ac:spMkLst>
        </pc:spChg>
      </pc:sldChg>
      <pc:sldChg chg="modSp new">
        <pc:chgData name="Yahya Mostafa" userId="S::ymost020@uottawa.ca::c6f1073c-b81a-41fc-bded-731566a6b255" providerId="AD" clId="Web-{D514B384-26DC-CF41-B994-20D3A77A03EF}" dt="2023-06-06T19:42:14.925" v="344" actId="20577"/>
        <pc:sldMkLst>
          <pc:docMk/>
          <pc:sldMk cId="777661939" sldId="259"/>
        </pc:sldMkLst>
        <pc:spChg chg="mod">
          <ac:chgData name="Yahya Mostafa" userId="S::ymost020@uottawa.ca::c6f1073c-b81a-41fc-bded-731566a6b255" providerId="AD" clId="Web-{D514B384-26DC-CF41-B994-20D3A77A03EF}" dt="2023-06-06T19:42:14.925" v="344" actId="20577"/>
          <ac:spMkLst>
            <pc:docMk/>
            <pc:sldMk cId="777661939" sldId="259"/>
            <ac:spMk id="2" creationId="{6CAA4C98-D176-ED82-122C-7571287E0D96}"/>
          </ac:spMkLst>
        </pc:spChg>
        <pc:spChg chg="mod">
          <ac:chgData name="Yahya Mostafa" userId="S::ymost020@uottawa.ca::c6f1073c-b81a-41fc-bded-731566a6b255" providerId="AD" clId="Web-{D514B384-26DC-CF41-B994-20D3A77A03EF}" dt="2023-06-06T19:32:07.829" v="158" actId="20577"/>
          <ac:spMkLst>
            <pc:docMk/>
            <pc:sldMk cId="777661939" sldId="259"/>
            <ac:spMk id="3" creationId="{8A0CFCE7-F5D1-DE2C-EB5F-A1C2B5FA515C}"/>
          </ac:spMkLst>
        </pc:spChg>
      </pc:sldChg>
      <pc:sldChg chg="modSp new">
        <pc:chgData name="Yahya Mostafa" userId="S::ymost020@uottawa.ca::c6f1073c-b81a-41fc-bded-731566a6b255" providerId="AD" clId="Web-{D514B384-26DC-CF41-B994-20D3A77A03EF}" dt="2023-06-06T20:01:36.882" v="918" actId="20577"/>
        <pc:sldMkLst>
          <pc:docMk/>
          <pc:sldMk cId="1112268547" sldId="260"/>
        </pc:sldMkLst>
        <pc:spChg chg="mod">
          <ac:chgData name="Yahya Mostafa" userId="S::ymost020@uottawa.ca::c6f1073c-b81a-41fc-bded-731566a6b255" providerId="AD" clId="Web-{D514B384-26DC-CF41-B994-20D3A77A03EF}" dt="2023-06-06T19:31:00.470" v="91" actId="20577"/>
          <ac:spMkLst>
            <pc:docMk/>
            <pc:sldMk cId="1112268547" sldId="260"/>
            <ac:spMk id="2" creationId="{C2E762CF-C8B9-A8FF-8911-D1166CD8BB41}"/>
          </ac:spMkLst>
        </pc:spChg>
        <pc:spChg chg="mod">
          <ac:chgData name="Yahya Mostafa" userId="S::ymost020@uottawa.ca::c6f1073c-b81a-41fc-bded-731566a6b255" providerId="AD" clId="Web-{D514B384-26DC-CF41-B994-20D3A77A03EF}" dt="2023-06-06T20:01:36.882" v="918" actId="20577"/>
          <ac:spMkLst>
            <pc:docMk/>
            <pc:sldMk cId="1112268547" sldId="260"/>
            <ac:spMk id="3" creationId="{AA49B6E5-729D-C4E3-1DC1-86EA803A5AF1}"/>
          </ac:spMkLst>
        </pc:spChg>
      </pc:sldChg>
      <pc:sldChg chg="modSp add replId">
        <pc:chgData name="Yahya Mostafa" userId="S::ymost020@uottawa.ca::c6f1073c-b81a-41fc-bded-731566a6b255" providerId="AD" clId="Web-{D514B384-26DC-CF41-B994-20D3A77A03EF}" dt="2023-06-06T19:52:07.162" v="530" actId="20577"/>
        <pc:sldMkLst>
          <pc:docMk/>
          <pc:sldMk cId="1092594663" sldId="261"/>
        </pc:sldMkLst>
        <pc:spChg chg="mod">
          <ac:chgData name="Yahya Mostafa" userId="S::ymost020@uottawa.ca::c6f1073c-b81a-41fc-bded-731566a6b255" providerId="AD" clId="Web-{D514B384-26DC-CF41-B994-20D3A77A03EF}" dt="2023-06-06T19:41:47.659" v="334" actId="20577"/>
          <ac:spMkLst>
            <pc:docMk/>
            <pc:sldMk cId="1092594663" sldId="261"/>
            <ac:spMk id="2" creationId="{279D43B1-4C44-BA65-6AC9-6F572B10A6A4}"/>
          </ac:spMkLst>
        </pc:spChg>
        <pc:spChg chg="mod">
          <ac:chgData name="Yahya Mostafa" userId="S::ymost020@uottawa.ca::c6f1073c-b81a-41fc-bded-731566a6b255" providerId="AD" clId="Web-{D514B384-26DC-CF41-B994-20D3A77A03EF}" dt="2023-06-06T19:52:07.162" v="530" actId="20577"/>
          <ac:spMkLst>
            <pc:docMk/>
            <pc:sldMk cId="1092594663" sldId="261"/>
            <ac:spMk id="3" creationId="{1FB919B9-9AA3-5584-68EF-8D22A7F1AE57}"/>
          </ac:spMkLst>
        </pc:spChg>
      </pc:sldChg>
      <pc:sldChg chg="modSp add replId">
        <pc:chgData name="Yahya Mostafa" userId="S::ymost020@uottawa.ca::c6f1073c-b81a-41fc-bded-731566a6b255" providerId="AD" clId="Web-{D514B384-26DC-CF41-B994-20D3A77A03EF}" dt="2023-06-06T19:52:01.380" v="527" actId="20577"/>
        <pc:sldMkLst>
          <pc:docMk/>
          <pc:sldMk cId="1310829708" sldId="262"/>
        </pc:sldMkLst>
        <pc:spChg chg="mod">
          <ac:chgData name="Yahya Mostafa" userId="S::ymost020@uottawa.ca::c6f1073c-b81a-41fc-bded-731566a6b255" providerId="AD" clId="Web-{D514B384-26DC-CF41-B994-20D3A77A03EF}" dt="2023-06-06T19:44:26.066" v="371" actId="14100"/>
          <ac:spMkLst>
            <pc:docMk/>
            <pc:sldMk cId="1310829708" sldId="262"/>
            <ac:spMk id="2" creationId="{279D43B1-4C44-BA65-6AC9-6F572B10A6A4}"/>
          </ac:spMkLst>
        </pc:spChg>
        <pc:spChg chg="mod">
          <ac:chgData name="Yahya Mostafa" userId="S::ymost020@uottawa.ca::c6f1073c-b81a-41fc-bded-731566a6b255" providerId="AD" clId="Web-{D514B384-26DC-CF41-B994-20D3A77A03EF}" dt="2023-06-06T19:52:01.380" v="527" actId="20577"/>
          <ac:spMkLst>
            <pc:docMk/>
            <pc:sldMk cId="1310829708" sldId="262"/>
            <ac:spMk id="3" creationId="{1FB919B9-9AA3-5584-68EF-8D22A7F1AE57}"/>
          </ac:spMkLst>
        </pc:spChg>
      </pc:sldChg>
      <pc:sldChg chg="modSp add replId">
        <pc:chgData name="Yahya Mostafa" userId="S::ymost020@uottawa.ca::c6f1073c-b81a-41fc-bded-731566a6b255" providerId="AD" clId="Web-{D514B384-26DC-CF41-B994-20D3A77A03EF}" dt="2023-06-06T19:51:31.552" v="516" actId="20577"/>
        <pc:sldMkLst>
          <pc:docMk/>
          <pc:sldMk cId="1304714279" sldId="263"/>
        </pc:sldMkLst>
        <pc:spChg chg="mod">
          <ac:chgData name="Yahya Mostafa" userId="S::ymost020@uottawa.ca::c6f1073c-b81a-41fc-bded-731566a6b255" providerId="AD" clId="Web-{D514B384-26DC-CF41-B994-20D3A77A03EF}" dt="2023-06-06T19:41:59.394" v="339" actId="20577"/>
          <ac:spMkLst>
            <pc:docMk/>
            <pc:sldMk cId="1304714279" sldId="263"/>
            <ac:spMk id="2" creationId="{279D43B1-4C44-BA65-6AC9-6F572B10A6A4}"/>
          </ac:spMkLst>
        </pc:spChg>
        <pc:spChg chg="mod">
          <ac:chgData name="Yahya Mostafa" userId="S::ymost020@uottawa.ca::c6f1073c-b81a-41fc-bded-731566a6b255" providerId="AD" clId="Web-{D514B384-26DC-CF41-B994-20D3A77A03EF}" dt="2023-06-06T19:51:31.552" v="516" actId="20577"/>
          <ac:spMkLst>
            <pc:docMk/>
            <pc:sldMk cId="1304714279" sldId="263"/>
            <ac:spMk id="3" creationId="{1FB919B9-9AA3-5584-68EF-8D22A7F1AE57}"/>
          </ac:spMkLst>
        </pc:spChg>
      </pc:sldChg>
      <pc:sldChg chg="modSp new del">
        <pc:chgData name="Yahya Mostafa" userId="S::ymost020@uottawa.ca::c6f1073c-b81a-41fc-bded-731566a6b255" providerId="AD" clId="Web-{D514B384-26DC-CF41-B994-20D3A77A03EF}" dt="2023-06-06T19:49:33.177" v="431"/>
        <pc:sldMkLst>
          <pc:docMk/>
          <pc:sldMk cId="2033063229" sldId="264"/>
        </pc:sldMkLst>
        <pc:spChg chg="mod">
          <ac:chgData name="Yahya Mostafa" userId="S::ymost020@uottawa.ca::c6f1073c-b81a-41fc-bded-731566a6b255" providerId="AD" clId="Web-{D514B384-26DC-CF41-B994-20D3A77A03EF}" dt="2023-06-06T19:42:23.347" v="348" actId="20577"/>
          <ac:spMkLst>
            <pc:docMk/>
            <pc:sldMk cId="2033063229" sldId="264"/>
            <ac:spMk id="2" creationId="{D4D272D3-2E82-C8E4-DE21-E60AD3CEF916}"/>
          </ac:spMkLst>
        </pc:spChg>
      </pc:sldChg>
      <pc:sldChg chg="modSp add replId">
        <pc:chgData name="Yahya Mostafa" userId="S::ymost020@uottawa.ca::c6f1073c-b81a-41fc-bded-731566a6b255" providerId="AD" clId="Web-{D514B384-26DC-CF41-B994-20D3A77A03EF}" dt="2023-06-06T19:49:35.395" v="432" actId="20577"/>
        <pc:sldMkLst>
          <pc:docMk/>
          <pc:sldMk cId="2492108829" sldId="265"/>
        </pc:sldMkLst>
        <pc:spChg chg="mod">
          <ac:chgData name="Yahya Mostafa" userId="S::ymost020@uottawa.ca::c6f1073c-b81a-41fc-bded-731566a6b255" providerId="AD" clId="Web-{D514B384-26DC-CF41-B994-20D3A77A03EF}" dt="2023-06-06T19:49:35.395" v="432" actId="20577"/>
          <ac:spMkLst>
            <pc:docMk/>
            <pc:sldMk cId="2492108829" sldId="265"/>
            <ac:spMk id="2" creationId="{D4D272D3-2E82-C8E4-DE21-E60AD3CEF916}"/>
          </ac:spMkLst>
        </pc:spChg>
        <pc:spChg chg="mod">
          <ac:chgData name="Yahya Mostafa" userId="S::ymost020@uottawa.ca::c6f1073c-b81a-41fc-bded-731566a6b255" providerId="AD" clId="Web-{D514B384-26DC-CF41-B994-20D3A77A03EF}" dt="2023-06-06T19:49:01.661" v="430" actId="20577"/>
          <ac:spMkLst>
            <pc:docMk/>
            <pc:sldMk cId="2492108829" sldId="265"/>
            <ac:spMk id="3" creationId="{0B4ADF67-E906-05E2-EF06-79FEFC493685}"/>
          </ac:spMkLst>
        </pc:spChg>
      </pc:sldChg>
      <pc:sldChg chg="modSp add replId">
        <pc:chgData name="Yahya Mostafa" userId="S::ymost020@uottawa.ca::c6f1073c-b81a-41fc-bded-731566a6b255" providerId="AD" clId="Web-{D514B384-26DC-CF41-B994-20D3A77A03EF}" dt="2023-06-06T20:00:54.335" v="912" actId="20577"/>
        <pc:sldMkLst>
          <pc:docMk/>
          <pc:sldMk cId="2534319548" sldId="266"/>
        </pc:sldMkLst>
        <pc:spChg chg="mod">
          <ac:chgData name="Yahya Mostafa" userId="S::ymost020@uottawa.ca::c6f1073c-b81a-41fc-bded-731566a6b255" providerId="AD" clId="Web-{D514B384-26DC-CF41-B994-20D3A77A03EF}" dt="2023-06-06T20:00:54.335" v="912" actId="20577"/>
          <ac:spMkLst>
            <pc:docMk/>
            <pc:sldMk cId="2534319548" sldId="266"/>
            <ac:spMk id="2" creationId="{D4D272D3-2E82-C8E4-DE21-E60AD3CEF916}"/>
          </ac:spMkLst>
        </pc:spChg>
        <pc:spChg chg="mod">
          <ac:chgData name="Yahya Mostafa" userId="S::ymost020@uottawa.ca::c6f1073c-b81a-41fc-bded-731566a6b255" providerId="AD" clId="Web-{D514B384-26DC-CF41-B994-20D3A77A03EF}" dt="2023-06-06T19:46:11.723" v="397" actId="20577"/>
          <ac:spMkLst>
            <pc:docMk/>
            <pc:sldMk cId="2534319548" sldId="266"/>
            <ac:spMk id="3" creationId="{0B4ADF67-E906-05E2-EF06-79FEFC493685}"/>
          </ac:spMkLst>
        </pc:spChg>
      </pc:sldChg>
      <pc:sldChg chg="modSp add replId">
        <pc:chgData name="Yahya Mostafa" userId="S::ymost020@uottawa.ca::c6f1073c-b81a-41fc-bded-731566a6b255" providerId="AD" clId="Web-{D514B384-26DC-CF41-B994-20D3A77A03EF}" dt="2023-06-06T20:00:58.163" v="913" actId="20577"/>
        <pc:sldMkLst>
          <pc:docMk/>
          <pc:sldMk cId="2952561428" sldId="267"/>
        </pc:sldMkLst>
        <pc:spChg chg="mod">
          <ac:chgData name="Yahya Mostafa" userId="S::ymost020@uottawa.ca::c6f1073c-b81a-41fc-bded-731566a6b255" providerId="AD" clId="Web-{D514B384-26DC-CF41-B994-20D3A77A03EF}" dt="2023-06-06T20:00:58.163" v="913" actId="20577"/>
          <ac:spMkLst>
            <pc:docMk/>
            <pc:sldMk cId="2952561428" sldId="267"/>
            <ac:spMk id="2" creationId="{D4D272D3-2E82-C8E4-DE21-E60AD3CEF916}"/>
          </ac:spMkLst>
        </pc:spChg>
        <pc:spChg chg="mod">
          <ac:chgData name="Yahya Mostafa" userId="S::ymost020@uottawa.ca::c6f1073c-b81a-41fc-bded-731566a6b255" providerId="AD" clId="Web-{D514B384-26DC-CF41-B994-20D3A77A03EF}" dt="2023-06-06T19:45:02.285" v="373" actId="20577"/>
          <ac:spMkLst>
            <pc:docMk/>
            <pc:sldMk cId="2952561428" sldId="267"/>
            <ac:spMk id="3" creationId="{0B4ADF67-E906-05E2-EF06-79FEFC493685}"/>
          </ac:spMkLst>
        </pc:spChg>
      </pc:sldChg>
      <pc:sldChg chg="modSp add replId">
        <pc:chgData name="Yahya Mostafa" userId="S::ymost020@uottawa.ca::c6f1073c-b81a-41fc-bded-731566a6b255" providerId="AD" clId="Web-{D514B384-26DC-CF41-B994-20D3A77A03EF}" dt="2023-06-06T19:49:38.817" v="434" actId="20577"/>
        <pc:sldMkLst>
          <pc:docMk/>
          <pc:sldMk cId="1540042918" sldId="268"/>
        </pc:sldMkLst>
        <pc:spChg chg="mod">
          <ac:chgData name="Yahya Mostafa" userId="S::ymost020@uottawa.ca::c6f1073c-b81a-41fc-bded-731566a6b255" providerId="AD" clId="Web-{D514B384-26DC-CF41-B994-20D3A77A03EF}" dt="2023-06-06T19:49:38.817" v="434" actId="20577"/>
          <ac:spMkLst>
            <pc:docMk/>
            <pc:sldMk cId="1540042918" sldId="268"/>
            <ac:spMk id="2" creationId="{D4D272D3-2E82-C8E4-DE21-E60AD3CEF916}"/>
          </ac:spMkLst>
        </pc:spChg>
        <pc:spChg chg="mod">
          <ac:chgData name="Yahya Mostafa" userId="S::ymost020@uottawa.ca::c6f1073c-b81a-41fc-bded-731566a6b255" providerId="AD" clId="Web-{D514B384-26DC-CF41-B994-20D3A77A03EF}" dt="2023-06-06T19:48:13.879" v="413" actId="20577"/>
          <ac:spMkLst>
            <pc:docMk/>
            <pc:sldMk cId="1540042918" sldId="268"/>
            <ac:spMk id="3" creationId="{0B4ADF67-E906-05E2-EF06-79FEFC493685}"/>
          </ac:spMkLst>
        </pc:spChg>
      </pc:sldChg>
      <pc:sldChg chg="modSp new">
        <pc:chgData name="Yahya Mostafa" userId="S::ymost020@uottawa.ca::c6f1073c-b81a-41fc-bded-731566a6b255" providerId="AD" clId="Web-{D514B384-26DC-CF41-B994-20D3A77A03EF}" dt="2023-06-06T20:06:21.821" v="1003" actId="20577"/>
        <pc:sldMkLst>
          <pc:docMk/>
          <pc:sldMk cId="971494240" sldId="269"/>
        </pc:sldMkLst>
        <pc:spChg chg="mod">
          <ac:chgData name="Yahya Mostafa" userId="S::ymost020@uottawa.ca::c6f1073c-b81a-41fc-bded-731566a6b255" providerId="AD" clId="Web-{D514B384-26DC-CF41-B994-20D3A77A03EF}" dt="2023-06-06T20:06:21.821" v="1003" actId="20577"/>
          <ac:spMkLst>
            <pc:docMk/>
            <pc:sldMk cId="971494240" sldId="269"/>
            <ac:spMk id="2" creationId="{0A798614-2E1A-F2F9-370E-F8AA7C3B799A}"/>
          </ac:spMkLst>
        </pc:spChg>
      </pc:sldChg>
      <pc:sldChg chg="addSp delSp modSp new del mod setBg">
        <pc:chgData name="Yahya Mostafa" userId="S::ymost020@uottawa.ca::c6f1073c-b81a-41fc-bded-731566a6b255" providerId="AD" clId="Web-{D514B384-26DC-CF41-B994-20D3A77A03EF}" dt="2023-06-06T20:30:44.929" v="1008"/>
        <pc:sldMkLst>
          <pc:docMk/>
          <pc:sldMk cId="244120966" sldId="270"/>
        </pc:sldMkLst>
        <pc:spChg chg="mod">
          <ac:chgData name="Yahya Mostafa" userId="S::ymost020@uottawa.ca::c6f1073c-b81a-41fc-bded-731566a6b255" providerId="AD" clId="Web-{D514B384-26DC-CF41-B994-20D3A77A03EF}" dt="2023-06-06T20:30:43.788" v="1007"/>
          <ac:spMkLst>
            <pc:docMk/>
            <pc:sldMk cId="244120966" sldId="270"/>
            <ac:spMk id="2" creationId="{83B82145-F49A-CD8C-A464-282EA00D6D19}"/>
          </ac:spMkLst>
        </pc:spChg>
        <pc:spChg chg="mod">
          <ac:chgData name="Yahya Mostafa" userId="S::ymost020@uottawa.ca::c6f1073c-b81a-41fc-bded-731566a6b255" providerId="AD" clId="Web-{D514B384-26DC-CF41-B994-20D3A77A03EF}" dt="2023-06-06T20:30:43.788" v="1007"/>
          <ac:spMkLst>
            <pc:docMk/>
            <pc:sldMk cId="244120966" sldId="270"/>
            <ac:spMk id="3" creationId="{48B95AF4-6E64-F151-2754-A94FF873ABD4}"/>
          </ac:spMkLst>
        </pc:spChg>
        <pc:spChg chg="add del">
          <ac:chgData name="Yahya Mostafa" userId="S::ymost020@uottawa.ca::c6f1073c-b81a-41fc-bded-731566a6b255" providerId="AD" clId="Web-{D514B384-26DC-CF41-B994-20D3A77A03EF}" dt="2023-06-06T20:30:43.788" v="1007"/>
          <ac:spMkLst>
            <pc:docMk/>
            <pc:sldMk cId="244120966" sldId="270"/>
            <ac:spMk id="8" creationId="{5A0118C5-4F8D-4CF4-BADD-53FEACC6C42A}"/>
          </ac:spMkLst>
        </pc:spChg>
        <pc:spChg chg="add del">
          <ac:chgData name="Yahya Mostafa" userId="S::ymost020@uottawa.ca::c6f1073c-b81a-41fc-bded-731566a6b255" providerId="AD" clId="Web-{D514B384-26DC-CF41-B994-20D3A77A03EF}" dt="2023-06-06T20:30:43.788" v="1007"/>
          <ac:spMkLst>
            <pc:docMk/>
            <pc:sldMk cId="244120966" sldId="270"/>
            <ac:spMk id="10" creationId="{4E0A5C5C-2A95-428E-9F6A-0D29EBD57C9F}"/>
          </ac:spMkLst>
        </pc:spChg>
        <pc:spChg chg="add del">
          <ac:chgData name="Yahya Mostafa" userId="S::ymost020@uottawa.ca::c6f1073c-b81a-41fc-bded-731566a6b255" providerId="AD" clId="Web-{D514B384-26DC-CF41-B994-20D3A77A03EF}" dt="2023-06-06T20:30:43.788" v="1007"/>
          <ac:spMkLst>
            <pc:docMk/>
            <pc:sldMk cId="244120966" sldId="270"/>
            <ac:spMk id="12" creationId="{1056F38F-7C4E-461D-8709-7D0024AE1F79}"/>
          </ac:spMkLst>
        </pc:spChg>
        <pc:spChg chg="add del">
          <ac:chgData name="Yahya Mostafa" userId="S::ymost020@uottawa.ca::c6f1073c-b81a-41fc-bded-731566a6b255" providerId="AD" clId="Web-{D514B384-26DC-CF41-B994-20D3A77A03EF}" dt="2023-06-06T20:30:43.788" v="1007"/>
          <ac:spMkLst>
            <pc:docMk/>
            <pc:sldMk cId="244120966" sldId="270"/>
            <ac:spMk id="14" creationId="{C7278469-3C3C-49CE-AEEE-E176A4900B78}"/>
          </ac:spMkLst>
        </pc:spChg>
        <pc:spChg chg="add del">
          <ac:chgData name="Yahya Mostafa" userId="S::ymost020@uottawa.ca::c6f1073c-b81a-41fc-bded-731566a6b255" providerId="AD" clId="Web-{D514B384-26DC-CF41-B994-20D3A77A03EF}" dt="2023-06-06T20:30:43.788" v="1007"/>
          <ac:spMkLst>
            <pc:docMk/>
            <pc:sldMk cId="244120966" sldId="270"/>
            <ac:spMk id="20" creationId="{4C6598AB-1C17-4D54-951C-A082D94ACB7A}"/>
          </ac:spMkLst>
        </pc:spChg>
        <pc:spChg chg="add del">
          <ac:chgData name="Yahya Mostafa" userId="S::ymost020@uottawa.ca::c6f1073c-b81a-41fc-bded-731566a6b255" providerId="AD" clId="Web-{D514B384-26DC-CF41-B994-20D3A77A03EF}" dt="2023-06-06T20:30:43.788" v="1007"/>
          <ac:spMkLst>
            <pc:docMk/>
            <pc:sldMk cId="244120966" sldId="270"/>
            <ac:spMk id="22" creationId="{C83B66D7-137D-4AC1-B172-53D60F08BEB5}"/>
          </ac:spMkLst>
        </pc:spChg>
        <pc:spChg chg="add del">
          <ac:chgData name="Yahya Mostafa" userId="S::ymost020@uottawa.ca::c6f1073c-b81a-41fc-bded-731566a6b255" providerId="AD" clId="Web-{D514B384-26DC-CF41-B994-20D3A77A03EF}" dt="2023-06-06T20:30:43.788" v="1007"/>
          <ac:spMkLst>
            <pc:docMk/>
            <pc:sldMk cId="244120966" sldId="270"/>
            <ac:spMk id="24" creationId="{F6B92503-6984-4D15-8B98-8718709B785D}"/>
          </ac:spMkLst>
        </pc:spChg>
        <pc:spChg chg="add del">
          <ac:chgData name="Yahya Mostafa" userId="S::ymost020@uottawa.ca::c6f1073c-b81a-41fc-bded-731566a6b255" providerId="AD" clId="Web-{D514B384-26DC-CF41-B994-20D3A77A03EF}" dt="2023-06-06T20:30:43.788" v="1007"/>
          <ac:spMkLst>
            <pc:docMk/>
            <pc:sldMk cId="244120966" sldId="270"/>
            <ac:spMk id="26" creationId="{08DDF938-524E-4C18-A47D-C00627832366}"/>
          </ac:spMkLst>
        </pc:spChg>
        <pc:grpChg chg="add del">
          <ac:chgData name="Yahya Mostafa" userId="S::ymost020@uottawa.ca::c6f1073c-b81a-41fc-bded-731566a6b255" providerId="AD" clId="Web-{D514B384-26DC-CF41-B994-20D3A77A03EF}" dt="2023-06-06T20:30:43.788" v="1007"/>
          <ac:grpSpMkLst>
            <pc:docMk/>
            <pc:sldMk cId="244120966" sldId="270"/>
            <ac:grpSpMk id="16" creationId="{93DC754C-7E09-422D-A8BB-AF632E90DFA2}"/>
          </ac:grpSpMkLst>
        </pc:grpChg>
        <pc:grpChg chg="add del">
          <ac:chgData name="Yahya Mostafa" userId="S::ymost020@uottawa.ca::c6f1073c-b81a-41fc-bded-731566a6b255" providerId="AD" clId="Web-{D514B384-26DC-CF41-B994-20D3A77A03EF}" dt="2023-06-06T20:30:43.788" v="1007"/>
          <ac:grpSpMkLst>
            <pc:docMk/>
            <pc:sldMk cId="244120966" sldId="270"/>
            <ac:grpSpMk id="28" creationId="{3773FAF5-C452-4455-9411-D6AF5EBD4CA9}"/>
          </ac:grpSpMkLst>
        </pc:grpChg>
      </pc:sldChg>
    </pc:docChg>
  </pc:docChgLst>
  <pc:docChgLst>
    <pc:chgData name="Yahya Mostafa" userId="S::ymost020@uottawa.ca::c6f1073c-b81a-41fc-bded-731566a6b255" providerId="AD" clId="Web-{93105C98-A3E2-3871-2CB6-A283193ABC62}"/>
    <pc:docChg chg="modSld">
      <pc:chgData name="Yahya Mostafa" userId="S::ymost020@uottawa.ca::c6f1073c-b81a-41fc-bded-731566a6b255" providerId="AD" clId="Web-{93105C98-A3E2-3871-2CB6-A283193ABC62}" dt="2023-06-09T03:48:03.510" v="54" actId="1076"/>
      <pc:docMkLst>
        <pc:docMk/>
      </pc:docMkLst>
      <pc:sldChg chg="modSp">
        <pc:chgData name="Yahya Mostafa" userId="S::ymost020@uottawa.ca::c6f1073c-b81a-41fc-bded-731566a6b255" providerId="AD" clId="Web-{93105C98-A3E2-3871-2CB6-A283193ABC62}" dt="2023-06-09T03:11:52.729" v="16"/>
        <pc:sldMkLst>
          <pc:docMk/>
          <pc:sldMk cId="1092594663" sldId="261"/>
        </pc:sldMkLst>
        <pc:graphicFrameChg chg="mod modGraphic">
          <ac:chgData name="Yahya Mostafa" userId="S::ymost020@uottawa.ca::c6f1073c-b81a-41fc-bded-731566a6b255" providerId="AD" clId="Web-{93105C98-A3E2-3871-2CB6-A283193ABC62}" dt="2023-06-09T03:11:52.729" v="16"/>
          <ac:graphicFrameMkLst>
            <pc:docMk/>
            <pc:sldMk cId="1092594663" sldId="261"/>
            <ac:graphicFrameMk id="7" creationId="{32DAA34A-43C6-7A5E-2252-0622D1CCC989}"/>
          </ac:graphicFrameMkLst>
        </pc:graphicFrameChg>
      </pc:sldChg>
      <pc:sldChg chg="modSp">
        <pc:chgData name="Yahya Mostafa" userId="S::ymost020@uottawa.ca::c6f1073c-b81a-41fc-bded-731566a6b255" providerId="AD" clId="Web-{93105C98-A3E2-3871-2CB6-A283193ABC62}" dt="2023-06-09T03:05:17.064" v="10" actId="20577"/>
        <pc:sldMkLst>
          <pc:docMk/>
          <pc:sldMk cId="1506302504" sldId="270"/>
        </pc:sldMkLst>
        <pc:spChg chg="mod">
          <ac:chgData name="Yahya Mostafa" userId="S::ymost020@uottawa.ca::c6f1073c-b81a-41fc-bded-731566a6b255" providerId="AD" clId="Web-{93105C98-A3E2-3871-2CB6-A283193ABC62}" dt="2023-06-09T03:05:17.064" v="10" actId="20577"/>
          <ac:spMkLst>
            <pc:docMk/>
            <pc:sldMk cId="1506302504" sldId="270"/>
            <ac:spMk id="3" creationId="{A4576410-D846-4A1F-8F4E-46F358FBDBF3}"/>
          </ac:spMkLst>
        </pc:spChg>
      </pc:sldChg>
      <pc:sldChg chg="modSp">
        <pc:chgData name="Yahya Mostafa" userId="S::ymost020@uottawa.ca::c6f1073c-b81a-41fc-bded-731566a6b255" providerId="AD" clId="Web-{93105C98-A3E2-3871-2CB6-A283193ABC62}" dt="2023-06-09T03:48:03.510" v="54" actId="1076"/>
        <pc:sldMkLst>
          <pc:docMk/>
          <pc:sldMk cId="54494659" sldId="271"/>
        </pc:sldMkLst>
        <pc:spChg chg="mod">
          <ac:chgData name="Yahya Mostafa" userId="S::ymost020@uottawa.ca::c6f1073c-b81a-41fc-bded-731566a6b255" providerId="AD" clId="Web-{93105C98-A3E2-3871-2CB6-A283193ABC62}" dt="2023-06-09T03:48:03.510" v="54" actId="1076"/>
          <ac:spMkLst>
            <pc:docMk/>
            <pc:sldMk cId="54494659" sldId="271"/>
            <ac:spMk id="3" creationId="{B112BEC6-2696-C7FE-62C9-80FE7AAD1EEA}"/>
          </ac:spMkLst>
        </pc:spChg>
      </pc:sldChg>
      <pc:sldChg chg="modSp">
        <pc:chgData name="Yahya Mostafa" userId="S::ymost020@uottawa.ca::c6f1073c-b81a-41fc-bded-731566a6b255" providerId="AD" clId="Web-{93105C98-A3E2-3871-2CB6-A283193ABC62}" dt="2023-06-09T03:45:32.601" v="53"/>
        <pc:sldMkLst>
          <pc:docMk/>
          <pc:sldMk cId="2202401428" sldId="278"/>
        </pc:sldMkLst>
        <pc:graphicFrameChg chg="mod modGraphic">
          <ac:chgData name="Yahya Mostafa" userId="S::ymost020@uottawa.ca::c6f1073c-b81a-41fc-bded-731566a6b255" providerId="AD" clId="Web-{93105C98-A3E2-3871-2CB6-A283193ABC62}" dt="2023-06-09T03:45:32.601" v="53"/>
          <ac:graphicFrameMkLst>
            <pc:docMk/>
            <pc:sldMk cId="2202401428" sldId="278"/>
            <ac:graphicFrameMk id="4" creationId="{D52C06FD-9F50-96C9-E08D-F4774AD19E1E}"/>
          </ac:graphicFrameMkLst>
        </pc:graphicFrameChg>
      </pc:sldChg>
    </pc:docChg>
  </pc:docChgLst>
  <pc:docChgLst>
    <pc:chgData name="Yahya Mostafa" userId="S::ymost020@uottawa.ca::c6f1073c-b81a-41fc-bded-731566a6b255" providerId="AD" clId="Web-{A18D4AC9-C9B9-2451-1C22-2B679571EA0F}"/>
    <pc:docChg chg="modSld">
      <pc:chgData name="Yahya Mostafa" userId="S::ymost020@uottawa.ca::c6f1073c-b81a-41fc-bded-731566a6b255" providerId="AD" clId="Web-{A18D4AC9-C9B9-2451-1C22-2B679571EA0F}" dt="2023-06-06T20:34:19.970" v="26"/>
      <pc:docMkLst>
        <pc:docMk/>
      </pc:docMkLst>
      <pc:sldChg chg="addSp delSp modSp">
        <pc:chgData name="Yahya Mostafa" userId="S::ymost020@uottawa.ca::c6f1073c-b81a-41fc-bded-731566a6b255" providerId="AD" clId="Web-{A18D4AC9-C9B9-2451-1C22-2B679571EA0F}" dt="2023-06-06T20:34:19.970" v="26"/>
        <pc:sldMkLst>
          <pc:docMk/>
          <pc:sldMk cId="109857222" sldId="256"/>
        </pc:sldMkLst>
        <pc:inkChg chg="add del">
          <ac:chgData name="Yahya Mostafa" userId="S::ymost020@uottawa.ca::c6f1073c-b81a-41fc-bded-731566a6b255" providerId="AD" clId="Web-{A18D4AC9-C9B9-2451-1C22-2B679571EA0F}" dt="2023-06-06T20:34:06.517" v="18"/>
          <ac:inkMkLst>
            <pc:docMk/>
            <pc:sldMk cId="109857222" sldId="256"/>
            <ac:inkMk id="4" creationId="{E3D40B64-A3BB-77C2-2FA6-76F377FAB12C}"/>
          </ac:inkMkLst>
        </pc:inkChg>
        <pc:inkChg chg="add del">
          <ac:chgData name="Yahya Mostafa" userId="S::ymost020@uottawa.ca::c6f1073c-b81a-41fc-bded-731566a6b255" providerId="AD" clId="Web-{A18D4AC9-C9B9-2451-1C22-2B679571EA0F}" dt="2023-06-06T20:34:14.767" v="22"/>
          <ac:inkMkLst>
            <pc:docMk/>
            <pc:sldMk cId="109857222" sldId="256"/>
            <ac:inkMk id="5" creationId="{963C79A7-1A2D-A9B8-3A8E-B1AAB69C772D}"/>
          </ac:inkMkLst>
        </pc:inkChg>
        <pc:inkChg chg="add del mod">
          <ac:chgData name="Yahya Mostafa" userId="S::ymost020@uottawa.ca::c6f1073c-b81a-41fc-bded-731566a6b255" providerId="AD" clId="Web-{A18D4AC9-C9B9-2451-1C22-2B679571EA0F}" dt="2023-06-06T20:34:18.485" v="24"/>
          <ac:inkMkLst>
            <pc:docMk/>
            <pc:sldMk cId="109857222" sldId="256"/>
            <ac:inkMk id="6" creationId="{C9291AD0-6D9C-D3E4-F0AC-1E91A4B32014}"/>
          </ac:inkMkLst>
        </pc:inkChg>
        <pc:inkChg chg="add del mod">
          <ac:chgData name="Yahya Mostafa" userId="S::ymost020@uottawa.ca::c6f1073c-b81a-41fc-bded-731566a6b255" providerId="AD" clId="Web-{A18D4AC9-C9B9-2451-1C22-2B679571EA0F}" dt="2023-06-06T20:34:19.970" v="26"/>
          <ac:inkMkLst>
            <pc:docMk/>
            <pc:sldMk cId="109857222" sldId="256"/>
            <ac:inkMk id="7" creationId="{E5DE07E8-993A-0482-7B76-79E8AF8B4216}"/>
          </ac:inkMkLst>
        </pc:inkChg>
        <pc:inkChg chg="add del">
          <ac:chgData name="Yahya Mostafa" userId="S::ymost020@uottawa.ca::c6f1073c-b81a-41fc-bded-731566a6b255" providerId="AD" clId="Web-{A18D4AC9-C9B9-2451-1C22-2B679571EA0F}" dt="2023-06-06T20:34:12.454" v="20"/>
          <ac:inkMkLst>
            <pc:docMk/>
            <pc:sldMk cId="109857222" sldId="256"/>
            <ac:inkMk id="8" creationId="{611A4296-A0F2-6639-8EEA-C7B126499F6B}"/>
          </ac:inkMkLst>
        </pc:inkChg>
        <pc:inkChg chg="add del">
          <ac:chgData name="Yahya Mostafa" userId="S::ymost020@uottawa.ca::c6f1073c-b81a-41fc-bded-731566a6b255" providerId="AD" clId="Web-{A18D4AC9-C9B9-2451-1C22-2B679571EA0F}" dt="2023-06-06T20:34:13.548" v="21"/>
          <ac:inkMkLst>
            <pc:docMk/>
            <pc:sldMk cId="109857222" sldId="256"/>
            <ac:inkMk id="9" creationId="{03780128-3C08-46CB-E743-A8417F3A1FBA}"/>
          </ac:inkMkLst>
        </pc:inkChg>
        <pc:inkChg chg="add del">
          <ac:chgData name="Yahya Mostafa" userId="S::ymost020@uottawa.ca::c6f1073c-b81a-41fc-bded-731566a6b255" providerId="AD" clId="Web-{A18D4AC9-C9B9-2451-1C22-2B679571EA0F}" dt="2023-06-06T20:34:04.829" v="17"/>
          <ac:inkMkLst>
            <pc:docMk/>
            <pc:sldMk cId="109857222" sldId="256"/>
            <ac:inkMk id="10" creationId="{787E633B-7FA2-3442-B17C-B7B45921C373}"/>
          </ac:inkMkLst>
        </pc:inkChg>
        <pc:inkChg chg="add del">
          <ac:chgData name="Yahya Mostafa" userId="S::ymost020@uottawa.ca::c6f1073c-b81a-41fc-bded-731566a6b255" providerId="AD" clId="Web-{A18D4AC9-C9B9-2451-1C22-2B679571EA0F}" dt="2023-06-06T20:34:04.829" v="16"/>
          <ac:inkMkLst>
            <pc:docMk/>
            <pc:sldMk cId="109857222" sldId="256"/>
            <ac:inkMk id="11" creationId="{6BB832A9-49EE-77A6-7336-7C68AA97FEFF}"/>
          </ac:inkMkLst>
        </pc:inkChg>
        <pc:inkChg chg="add del">
          <ac:chgData name="Yahya Mostafa" userId="S::ymost020@uottawa.ca::c6f1073c-b81a-41fc-bded-731566a6b255" providerId="AD" clId="Web-{A18D4AC9-C9B9-2451-1C22-2B679571EA0F}" dt="2023-06-06T20:34:04.829" v="15"/>
          <ac:inkMkLst>
            <pc:docMk/>
            <pc:sldMk cId="109857222" sldId="256"/>
            <ac:inkMk id="12" creationId="{AD8B97AE-116B-2BCF-057D-8663EF748DE8}"/>
          </ac:inkMkLst>
        </pc:inkChg>
        <pc:inkChg chg="add del">
          <ac:chgData name="Yahya Mostafa" userId="S::ymost020@uottawa.ca::c6f1073c-b81a-41fc-bded-731566a6b255" providerId="AD" clId="Web-{A18D4AC9-C9B9-2451-1C22-2B679571EA0F}" dt="2023-06-06T20:34:04.829" v="14"/>
          <ac:inkMkLst>
            <pc:docMk/>
            <pc:sldMk cId="109857222" sldId="256"/>
            <ac:inkMk id="13" creationId="{0725EC26-D431-F2DB-8CA7-58A89FCEA3C4}"/>
          </ac:inkMkLst>
        </pc:inkChg>
        <pc:inkChg chg="add del">
          <ac:chgData name="Yahya Mostafa" userId="S::ymost020@uottawa.ca::c6f1073c-b81a-41fc-bded-731566a6b255" providerId="AD" clId="Web-{A18D4AC9-C9B9-2451-1C22-2B679571EA0F}" dt="2023-06-06T20:34:10.735" v="19"/>
          <ac:inkMkLst>
            <pc:docMk/>
            <pc:sldMk cId="109857222" sldId="256"/>
            <ac:inkMk id="14" creationId="{A48F2579-E5E1-9F9C-BAFC-6A44BED66CE0}"/>
          </ac:inkMkLst>
        </pc:inkChg>
      </pc:sldChg>
      <pc:sldChg chg="modSp">
        <pc:chgData name="Yahya Mostafa" userId="S::ymost020@uottawa.ca::c6f1073c-b81a-41fc-bded-731566a6b255" providerId="AD" clId="Web-{A18D4AC9-C9B9-2451-1C22-2B679571EA0F}" dt="2023-06-06T20:33:01.563" v="2" actId="20577"/>
        <pc:sldMkLst>
          <pc:docMk/>
          <pc:sldMk cId="1112268547" sldId="260"/>
        </pc:sldMkLst>
        <pc:spChg chg="mod">
          <ac:chgData name="Yahya Mostafa" userId="S::ymost020@uottawa.ca::c6f1073c-b81a-41fc-bded-731566a6b255" providerId="AD" clId="Web-{A18D4AC9-C9B9-2451-1C22-2B679571EA0F}" dt="2023-06-06T20:33:01.563" v="2" actId="20577"/>
          <ac:spMkLst>
            <pc:docMk/>
            <pc:sldMk cId="1112268547" sldId="260"/>
            <ac:spMk id="3" creationId="{AA49B6E5-729D-C4E3-1DC1-86EA803A5AF1}"/>
          </ac:spMkLst>
        </pc:spChg>
      </pc:sldChg>
    </pc:docChg>
  </pc:docChgLst>
  <pc:docChgLst>
    <pc:chgData name="Yahya Mostafa" userId="S::ymost020@uottawa.ca::c6f1073c-b81a-41fc-bded-731566a6b255" providerId="AD" clId="Web-{A2793523-E574-207F-41CC-CFC3209A5450}"/>
    <pc:docChg chg="modSld">
      <pc:chgData name="Yahya Mostafa" userId="S::ymost020@uottawa.ca::c6f1073c-b81a-41fc-bded-731566a6b255" providerId="AD" clId="Web-{A2793523-E574-207F-41CC-CFC3209A5450}" dt="2023-06-08T01:13:35.385" v="847" actId="20577"/>
      <pc:docMkLst>
        <pc:docMk/>
      </pc:docMkLst>
      <pc:sldChg chg="modSp">
        <pc:chgData name="Yahya Mostafa" userId="S::ymost020@uottawa.ca::c6f1073c-b81a-41fc-bded-731566a6b255" providerId="AD" clId="Web-{A2793523-E574-207F-41CC-CFC3209A5450}" dt="2023-06-08T00:52:37.052" v="317" actId="1076"/>
        <pc:sldMkLst>
          <pc:docMk/>
          <pc:sldMk cId="777661939" sldId="259"/>
        </pc:sldMkLst>
        <pc:spChg chg="mod">
          <ac:chgData name="Yahya Mostafa" userId="S::ymost020@uottawa.ca::c6f1073c-b81a-41fc-bded-731566a6b255" providerId="AD" clId="Web-{A2793523-E574-207F-41CC-CFC3209A5450}" dt="2023-06-08T00:52:37.052" v="317" actId="1076"/>
          <ac:spMkLst>
            <pc:docMk/>
            <pc:sldMk cId="777661939" sldId="259"/>
            <ac:spMk id="5" creationId="{02981030-A3DC-72AE-BFE6-D9C596B12DC0}"/>
          </ac:spMkLst>
        </pc:spChg>
        <pc:graphicFrameChg chg="mod modGraphic">
          <ac:chgData name="Yahya Mostafa" userId="S::ymost020@uottawa.ca::c6f1073c-b81a-41fc-bded-731566a6b255" providerId="AD" clId="Web-{A2793523-E574-207F-41CC-CFC3209A5450}" dt="2023-06-08T00:52:26.693" v="316"/>
          <ac:graphicFrameMkLst>
            <pc:docMk/>
            <pc:sldMk cId="777661939" sldId="259"/>
            <ac:graphicFrameMk id="4" creationId="{412EC639-81C8-F1BE-7017-8951FB508438}"/>
          </ac:graphicFrameMkLst>
        </pc:graphicFrameChg>
      </pc:sldChg>
      <pc:sldChg chg="modSp">
        <pc:chgData name="Yahya Mostafa" userId="S::ymost020@uottawa.ca::c6f1073c-b81a-41fc-bded-731566a6b255" providerId="AD" clId="Web-{A2793523-E574-207F-41CC-CFC3209A5450}" dt="2023-06-08T00:51:11.879" v="0" actId="1076"/>
        <pc:sldMkLst>
          <pc:docMk/>
          <pc:sldMk cId="1304714279" sldId="263"/>
        </pc:sldMkLst>
        <pc:picChg chg="mod">
          <ac:chgData name="Yahya Mostafa" userId="S::ymost020@uottawa.ca::c6f1073c-b81a-41fc-bded-731566a6b255" providerId="AD" clId="Web-{A2793523-E574-207F-41CC-CFC3209A5450}" dt="2023-06-08T00:51:11.879" v="0" actId="1076"/>
          <ac:picMkLst>
            <pc:docMk/>
            <pc:sldMk cId="1304714279" sldId="263"/>
            <ac:picMk id="6" creationId="{DF616703-5041-E87B-A9CA-C688D54BD52C}"/>
          </ac:picMkLst>
        </pc:picChg>
      </pc:sldChg>
      <pc:sldChg chg="addSp modSp">
        <pc:chgData name="Yahya Mostafa" userId="S::ymost020@uottawa.ca::c6f1073c-b81a-41fc-bded-731566a6b255" providerId="AD" clId="Web-{A2793523-E574-207F-41CC-CFC3209A5450}" dt="2023-06-08T01:13:35.385" v="847" actId="20577"/>
        <pc:sldMkLst>
          <pc:docMk/>
          <pc:sldMk cId="2492108829" sldId="265"/>
        </pc:sldMkLst>
        <pc:spChg chg="mod">
          <ac:chgData name="Yahya Mostafa" userId="S::ymost020@uottawa.ca::c6f1073c-b81a-41fc-bded-731566a6b255" providerId="AD" clId="Web-{A2793523-E574-207F-41CC-CFC3209A5450}" dt="2023-06-08T01:13:35.385" v="847" actId="20577"/>
          <ac:spMkLst>
            <pc:docMk/>
            <pc:sldMk cId="2492108829" sldId="265"/>
            <ac:spMk id="3" creationId="{0B4ADF67-E906-05E2-EF06-79FEFC493685}"/>
          </ac:spMkLst>
        </pc:spChg>
        <pc:picChg chg="add mod">
          <ac:chgData name="Yahya Mostafa" userId="S::ymost020@uottawa.ca::c6f1073c-b81a-41fc-bded-731566a6b255" providerId="AD" clId="Web-{A2793523-E574-207F-41CC-CFC3209A5450}" dt="2023-06-08T01:02:12.624" v="322" actId="1076"/>
          <ac:picMkLst>
            <pc:docMk/>
            <pc:sldMk cId="2492108829" sldId="265"/>
            <ac:picMk id="4" creationId="{C07068F1-B248-86B6-4350-5DB2FC7E41E5}"/>
          </ac:picMkLst>
        </pc:picChg>
      </pc:sldChg>
    </pc:docChg>
  </pc:docChgLst>
  <pc:docChgLst>
    <pc:chgData name="Usman Khan" userId="S::ukhan071@uottawa.ca::7b2c0c7f-fa68-4d05-95ae-0488acb7eea7" providerId="AD" clId="Web-{29D2CE6C-AE6C-9887-7FD2-A8F801B9BF49}"/>
    <pc:docChg chg="delSld modSld">
      <pc:chgData name="Usman Khan" userId="S::ukhan071@uottawa.ca::7b2c0c7f-fa68-4d05-95ae-0488acb7eea7" providerId="AD" clId="Web-{29D2CE6C-AE6C-9887-7FD2-A8F801B9BF49}" dt="2023-06-09T04:43:23.196" v="93" actId="20577"/>
      <pc:docMkLst>
        <pc:docMk/>
      </pc:docMkLst>
      <pc:sldChg chg="del">
        <pc:chgData name="Usman Khan" userId="S::ukhan071@uottawa.ca::7b2c0c7f-fa68-4d05-95ae-0488acb7eea7" providerId="AD" clId="Web-{29D2CE6C-AE6C-9887-7FD2-A8F801B9BF49}" dt="2023-06-09T04:41:52.757" v="91"/>
        <pc:sldMkLst>
          <pc:docMk/>
          <pc:sldMk cId="1506302504" sldId="270"/>
        </pc:sldMkLst>
      </pc:sldChg>
      <pc:sldChg chg="modSp">
        <pc:chgData name="Usman Khan" userId="S::ukhan071@uottawa.ca::7b2c0c7f-fa68-4d05-95ae-0488acb7eea7" providerId="AD" clId="Web-{29D2CE6C-AE6C-9887-7FD2-A8F801B9BF49}" dt="2023-06-09T04:43:23.196" v="93" actId="20577"/>
        <pc:sldMkLst>
          <pc:docMk/>
          <pc:sldMk cId="1822261294" sldId="273"/>
        </pc:sldMkLst>
        <pc:spChg chg="mod">
          <ac:chgData name="Usman Khan" userId="S::ukhan071@uottawa.ca::7b2c0c7f-fa68-4d05-95ae-0488acb7eea7" providerId="AD" clId="Web-{29D2CE6C-AE6C-9887-7FD2-A8F801B9BF49}" dt="2023-06-09T04:43:23.196" v="93" actId="20577"/>
          <ac:spMkLst>
            <pc:docMk/>
            <pc:sldMk cId="1822261294" sldId="273"/>
            <ac:spMk id="3" creationId="{1FB919B9-9AA3-5584-68EF-8D22A7F1AE57}"/>
          </ac:spMkLst>
        </pc:spChg>
      </pc:sldChg>
    </pc:docChg>
  </pc:docChgLst>
  <pc:docChgLst>
    <pc:chgData name="Yahya Mostafa" userId="S::ymost020@uottawa.ca::c6f1073c-b81a-41fc-bded-731566a6b255" providerId="AD" clId="Web-{2E1ABC9D-102F-ECD9-07CF-84AAA40DA51D}"/>
    <pc:docChg chg="addSld delSld modSld sldOrd">
      <pc:chgData name="Yahya Mostafa" userId="S::ymost020@uottawa.ca::c6f1073c-b81a-41fc-bded-731566a6b255" providerId="AD" clId="Web-{2E1ABC9D-102F-ECD9-07CF-84AAA40DA51D}" dt="2023-06-07T19:27:26.376" v="2092" actId="20577"/>
      <pc:docMkLst>
        <pc:docMk/>
      </pc:docMkLst>
      <pc:sldChg chg="addSp delSp modSp">
        <pc:chgData name="Yahya Mostafa" userId="S::ymost020@uottawa.ca::c6f1073c-b81a-41fc-bded-731566a6b255" providerId="AD" clId="Web-{2E1ABC9D-102F-ECD9-07CF-84AAA40DA51D}" dt="2023-06-07T19:26:28.734" v="2087"/>
        <pc:sldMkLst>
          <pc:docMk/>
          <pc:sldMk cId="777661939" sldId="259"/>
        </pc:sldMkLst>
        <pc:spChg chg="del mod">
          <ac:chgData name="Yahya Mostafa" userId="S::ymost020@uottawa.ca::c6f1073c-b81a-41fc-bded-731566a6b255" providerId="AD" clId="Web-{2E1ABC9D-102F-ECD9-07CF-84AAA40DA51D}" dt="2023-06-07T18:57:19.323" v="548"/>
          <ac:spMkLst>
            <pc:docMk/>
            <pc:sldMk cId="777661939" sldId="259"/>
            <ac:spMk id="3" creationId="{8A0CFCE7-F5D1-DE2C-EB5F-A1C2B5FA515C}"/>
          </ac:spMkLst>
        </pc:spChg>
        <pc:spChg chg="add mod">
          <ac:chgData name="Yahya Mostafa" userId="S::ymost020@uottawa.ca::c6f1073c-b81a-41fc-bded-731566a6b255" providerId="AD" clId="Web-{2E1ABC9D-102F-ECD9-07CF-84AAA40DA51D}" dt="2023-06-07T19:23:45.262" v="2041" actId="1076"/>
          <ac:spMkLst>
            <pc:docMk/>
            <pc:sldMk cId="777661939" sldId="259"/>
            <ac:spMk id="5" creationId="{02981030-A3DC-72AE-BFE6-D9C596B12DC0}"/>
          </ac:spMkLst>
        </pc:spChg>
        <pc:graphicFrameChg chg="add mod modGraphic">
          <ac:chgData name="Yahya Mostafa" userId="S::ymost020@uottawa.ca::c6f1073c-b81a-41fc-bded-731566a6b255" providerId="AD" clId="Web-{2E1ABC9D-102F-ECD9-07CF-84AAA40DA51D}" dt="2023-06-07T19:26:28.734" v="2087"/>
          <ac:graphicFrameMkLst>
            <pc:docMk/>
            <pc:sldMk cId="777661939" sldId="259"/>
            <ac:graphicFrameMk id="4" creationId="{412EC639-81C8-F1BE-7017-8951FB508438}"/>
          </ac:graphicFrameMkLst>
        </pc:graphicFrameChg>
      </pc:sldChg>
      <pc:sldChg chg="modSp">
        <pc:chgData name="Yahya Mostafa" userId="S::ymost020@uottawa.ca::c6f1073c-b81a-41fc-bded-731566a6b255" providerId="AD" clId="Web-{2E1ABC9D-102F-ECD9-07CF-84AAA40DA51D}" dt="2023-06-07T18:50:39.799" v="361" actId="20577"/>
        <pc:sldMkLst>
          <pc:docMk/>
          <pc:sldMk cId="1112268547" sldId="260"/>
        </pc:sldMkLst>
        <pc:spChg chg="mod">
          <ac:chgData name="Yahya Mostafa" userId="S::ymost020@uottawa.ca::c6f1073c-b81a-41fc-bded-731566a6b255" providerId="AD" clId="Web-{2E1ABC9D-102F-ECD9-07CF-84AAA40DA51D}" dt="2023-06-07T18:50:39.799" v="361" actId="20577"/>
          <ac:spMkLst>
            <pc:docMk/>
            <pc:sldMk cId="1112268547" sldId="260"/>
            <ac:spMk id="2" creationId="{C2E762CF-C8B9-A8FF-8911-D1166CD8BB41}"/>
          </ac:spMkLst>
        </pc:spChg>
        <pc:spChg chg="mod">
          <ac:chgData name="Yahya Mostafa" userId="S::ymost020@uottawa.ca::c6f1073c-b81a-41fc-bded-731566a6b255" providerId="AD" clId="Web-{2E1ABC9D-102F-ECD9-07CF-84AAA40DA51D}" dt="2023-06-07T18:28:05.770" v="24" actId="20577"/>
          <ac:spMkLst>
            <pc:docMk/>
            <pc:sldMk cId="1112268547" sldId="260"/>
            <ac:spMk id="3" creationId="{AA49B6E5-729D-C4E3-1DC1-86EA803A5AF1}"/>
          </ac:spMkLst>
        </pc:spChg>
      </pc:sldChg>
      <pc:sldChg chg="addSp delSp modSp">
        <pc:chgData name="Yahya Mostafa" userId="S::ymost020@uottawa.ca::c6f1073c-b81a-41fc-bded-731566a6b255" providerId="AD" clId="Web-{2E1ABC9D-102F-ECD9-07CF-84AAA40DA51D}" dt="2023-06-07T19:27:04.110" v="2088"/>
        <pc:sldMkLst>
          <pc:docMk/>
          <pc:sldMk cId="1310829708" sldId="262"/>
        </pc:sldMkLst>
        <pc:spChg chg="mod">
          <ac:chgData name="Yahya Mostafa" userId="S::ymost020@uottawa.ca::c6f1073c-b81a-41fc-bded-731566a6b255" providerId="AD" clId="Web-{2E1ABC9D-102F-ECD9-07CF-84AAA40DA51D}" dt="2023-06-07T18:28:27.708" v="30" actId="20577"/>
          <ac:spMkLst>
            <pc:docMk/>
            <pc:sldMk cId="1310829708" sldId="262"/>
            <ac:spMk id="2" creationId="{279D43B1-4C44-BA65-6AC9-6F572B10A6A4}"/>
          </ac:spMkLst>
        </pc:spChg>
        <pc:spChg chg="del mod">
          <ac:chgData name="Yahya Mostafa" userId="S::ymost020@uottawa.ca::c6f1073c-b81a-41fc-bded-731566a6b255" providerId="AD" clId="Web-{2E1ABC9D-102F-ECD9-07CF-84AAA40DA51D}" dt="2023-06-07T18:27:32.832" v="3"/>
          <ac:spMkLst>
            <pc:docMk/>
            <pc:sldMk cId="1310829708" sldId="262"/>
            <ac:spMk id="3" creationId="{1FB919B9-9AA3-5584-68EF-8D22A7F1AE57}"/>
          </ac:spMkLst>
        </pc:spChg>
        <pc:spChg chg="add del mod">
          <ac:chgData name="Yahya Mostafa" userId="S::ymost020@uottawa.ca::c6f1073c-b81a-41fc-bded-731566a6b255" providerId="AD" clId="Web-{2E1ABC9D-102F-ECD9-07CF-84AAA40DA51D}" dt="2023-06-07T18:28:12.708" v="25"/>
          <ac:spMkLst>
            <pc:docMk/>
            <pc:sldMk cId="1310829708" sldId="262"/>
            <ac:spMk id="5" creationId="{676F3CFD-52F2-3FF0-330A-B77A504D5C05}"/>
          </ac:spMkLst>
        </pc:spChg>
        <pc:spChg chg="add mod">
          <ac:chgData name="Yahya Mostafa" userId="S::ymost020@uottawa.ca::c6f1073c-b81a-41fc-bded-731566a6b255" providerId="AD" clId="Web-{2E1ABC9D-102F-ECD9-07CF-84AAA40DA51D}" dt="2023-06-07T18:52:03.425" v="394" actId="1076"/>
          <ac:spMkLst>
            <pc:docMk/>
            <pc:sldMk cId="1310829708" sldId="262"/>
            <ac:spMk id="6" creationId="{ED4CE174-84BC-C365-629D-A316A6005181}"/>
          </ac:spMkLst>
        </pc:spChg>
        <pc:picChg chg="add mod ord">
          <ac:chgData name="Yahya Mostafa" userId="S::ymost020@uottawa.ca::c6f1073c-b81a-41fc-bded-731566a6b255" providerId="AD" clId="Web-{2E1ABC9D-102F-ECD9-07CF-84AAA40DA51D}" dt="2023-06-07T19:27:04.110" v="2088"/>
          <ac:picMkLst>
            <pc:docMk/>
            <pc:sldMk cId="1310829708" sldId="262"/>
            <ac:picMk id="4" creationId="{268EF684-2236-18DD-2E11-6011531C9A35}"/>
          </ac:picMkLst>
        </pc:picChg>
      </pc:sldChg>
      <pc:sldChg chg="addSp delSp modSp">
        <pc:chgData name="Yahya Mostafa" userId="S::ymost020@uottawa.ca::c6f1073c-b81a-41fc-bded-731566a6b255" providerId="AD" clId="Web-{2E1ABC9D-102F-ECD9-07CF-84AAA40DA51D}" dt="2023-06-07T18:38:25.643" v="280" actId="20577"/>
        <pc:sldMkLst>
          <pc:docMk/>
          <pc:sldMk cId="1304714279" sldId="263"/>
        </pc:sldMkLst>
        <pc:spChg chg="mod">
          <ac:chgData name="Yahya Mostafa" userId="S::ymost020@uottawa.ca::c6f1073c-b81a-41fc-bded-731566a6b255" providerId="AD" clId="Web-{2E1ABC9D-102F-ECD9-07CF-84AAA40DA51D}" dt="2023-06-07T18:38:25.643" v="280" actId="20577"/>
          <ac:spMkLst>
            <pc:docMk/>
            <pc:sldMk cId="1304714279" sldId="263"/>
            <ac:spMk id="2" creationId="{279D43B1-4C44-BA65-6AC9-6F572B10A6A4}"/>
          </ac:spMkLst>
        </pc:spChg>
        <pc:spChg chg="add del mod">
          <ac:chgData name="Yahya Mostafa" userId="S::ymost020@uottawa.ca::c6f1073c-b81a-41fc-bded-731566a6b255" providerId="AD" clId="Web-{2E1ABC9D-102F-ECD9-07CF-84AAA40DA51D}" dt="2023-06-07T18:38:02.533" v="277" actId="20577"/>
          <ac:spMkLst>
            <pc:docMk/>
            <pc:sldMk cId="1304714279" sldId="263"/>
            <ac:spMk id="3" creationId="{1FB919B9-9AA3-5584-68EF-8D22A7F1AE57}"/>
          </ac:spMkLst>
        </pc:spChg>
        <pc:picChg chg="add del mod ord">
          <ac:chgData name="Yahya Mostafa" userId="S::ymost020@uottawa.ca::c6f1073c-b81a-41fc-bded-731566a6b255" providerId="AD" clId="Web-{2E1ABC9D-102F-ECD9-07CF-84AAA40DA51D}" dt="2023-06-07T18:32:57.308" v="145"/>
          <ac:picMkLst>
            <pc:docMk/>
            <pc:sldMk cId="1304714279" sldId="263"/>
            <ac:picMk id="4" creationId="{9D016B62-14B3-E36F-749D-5BAE5126B501}"/>
          </ac:picMkLst>
        </pc:picChg>
        <pc:picChg chg="add del mod ord">
          <ac:chgData name="Yahya Mostafa" userId="S::ymost020@uottawa.ca::c6f1073c-b81a-41fc-bded-731566a6b255" providerId="AD" clId="Web-{2E1ABC9D-102F-ECD9-07CF-84AAA40DA51D}" dt="2023-06-07T18:33:04.792" v="149"/>
          <ac:picMkLst>
            <pc:docMk/>
            <pc:sldMk cId="1304714279" sldId="263"/>
            <ac:picMk id="5" creationId="{19CF3F15-7F02-DDDF-8EE0-A6DE0ADB166F}"/>
          </ac:picMkLst>
        </pc:picChg>
        <pc:picChg chg="add mod">
          <ac:chgData name="Yahya Mostafa" userId="S::ymost020@uottawa.ca::c6f1073c-b81a-41fc-bded-731566a6b255" providerId="AD" clId="Web-{2E1ABC9D-102F-ECD9-07CF-84AAA40DA51D}" dt="2023-06-07T18:35:18.139" v="188" actId="1076"/>
          <ac:picMkLst>
            <pc:docMk/>
            <pc:sldMk cId="1304714279" sldId="263"/>
            <ac:picMk id="6" creationId="{DF616703-5041-E87B-A9CA-C688D54BD52C}"/>
          </ac:picMkLst>
        </pc:picChg>
      </pc:sldChg>
      <pc:sldChg chg="modSp">
        <pc:chgData name="Yahya Mostafa" userId="S::ymost020@uottawa.ca::c6f1073c-b81a-41fc-bded-731566a6b255" providerId="AD" clId="Web-{2E1ABC9D-102F-ECD9-07CF-84AAA40DA51D}" dt="2023-06-07T19:27:20.282" v="2090" actId="20577"/>
        <pc:sldMkLst>
          <pc:docMk/>
          <pc:sldMk cId="2492108829" sldId="265"/>
        </pc:sldMkLst>
        <pc:spChg chg="mod">
          <ac:chgData name="Yahya Mostafa" userId="S::ymost020@uottawa.ca::c6f1073c-b81a-41fc-bded-731566a6b255" providerId="AD" clId="Web-{2E1ABC9D-102F-ECD9-07CF-84AAA40DA51D}" dt="2023-06-07T19:27:20.282" v="2090" actId="20577"/>
          <ac:spMkLst>
            <pc:docMk/>
            <pc:sldMk cId="2492108829" sldId="265"/>
            <ac:spMk id="2" creationId="{D4D272D3-2E82-C8E4-DE21-E60AD3CEF916}"/>
          </ac:spMkLst>
        </pc:spChg>
      </pc:sldChg>
      <pc:sldChg chg="modSp ord">
        <pc:chgData name="Yahya Mostafa" userId="S::ymost020@uottawa.ca::c6f1073c-b81a-41fc-bded-731566a6b255" providerId="AD" clId="Web-{2E1ABC9D-102F-ECD9-07CF-84AAA40DA51D}" dt="2023-06-07T18:51:30.143" v="388" actId="20577"/>
        <pc:sldMkLst>
          <pc:docMk/>
          <pc:sldMk cId="1506302504" sldId="270"/>
        </pc:sldMkLst>
        <pc:spChg chg="mod">
          <ac:chgData name="Yahya Mostafa" userId="S::ymost020@uottawa.ca::c6f1073c-b81a-41fc-bded-731566a6b255" providerId="AD" clId="Web-{2E1ABC9D-102F-ECD9-07CF-84AAA40DA51D}" dt="2023-06-07T18:51:30.143" v="388" actId="20577"/>
          <ac:spMkLst>
            <pc:docMk/>
            <pc:sldMk cId="1506302504" sldId="270"/>
            <ac:spMk id="3" creationId="{A4576410-D846-4A1F-8F4E-46F358FBDBF3}"/>
          </ac:spMkLst>
        </pc:spChg>
      </pc:sldChg>
      <pc:sldChg chg="addSp delSp modSp add replId">
        <pc:chgData name="Yahya Mostafa" userId="S::ymost020@uottawa.ca::c6f1073c-b81a-41fc-bded-731566a6b255" providerId="AD" clId="Web-{2E1ABC9D-102F-ECD9-07CF-84AAA40DA51D}" dt="2023-06-07T18:32:04.728" v="139"/>
        <pc:sldMkLst>
          <pc:docMk/>
          <pc:sldMk cId="1206259083" sldId="272"/>
        </pc:sldMkLst>
        <pc:spChg chg="mod">
          <ac:chgData name="Yahya Mostafa" userId="S::ymost020@uottawa.ca::c6f1073c-b81a-41fc-bded-731566a6b255" providerId="AD" clId="Web-{2E1ABC9D-102F-ECD9-07CF-84AAA40DA51D}" dt="2023-06-07T18:28:41.333" v="38" actId="20577"/>
          <ac:spMkLst>
            <pc:docMk/>
            <pc:sldMk cId="1206259083" sldId="272"/>
            <ac:spMk id="2" creationId="{279D43B1-4C44-BA65-6AC9-6F572B10A6A4}"/>
          </ac:spMkLst>
        </pc:spChg>
        <pc:spChg chg="add del mod">
          <ac:chgData name="Yahya Mostafa" userId="S::ymost020@uottawa.ca::c6f1073c-b81a-41fc-bded-731566a6b255" providerId="AD" clId="Web-{2E1ABC9D-102F-ECD9-07CF-84AAA40DA51D}" dt="2023-06-07T18:31:33.290" v="59"/>
          <ac:spMkLst>
            <pc:docMk/>
            <pc:sldMk cId="1206259083" sldId="272"/>
            <ac:spMk id="5" creationId="{8F7E6CF1-D556-E0FE-FF9E-3318D2C8783F}"/>
          </ac:spMkLst>
        </pc:spChg>
        <pc:graphicFrameChg chg="add mod ord modGraphic">
          <ac:chgData name="Yahya Mostafa" userId="S::ymost020@uottawa.ca::c6f1073c-b81a-41fc-bded-731566a6b255" providerId="AD" clId="Web-{2E1ABC9D-102F-ECD9-07CF-84AAA40DA51D}" dt="2023-06-07T18:32:04.728" v="139"/>
          <ac:graphicFrameMkLst>
            <pc:docMk/>
            <pc:sldMk cId="1206259083" sldId="272"/>
            <ac:graphicFrameMk id="7" creationId="{EDE7DC0C-0AA1-4679-C40E-8B500B886F69}"/>
          </ac:graphicFrameMkLst>
        </pc:graphicFrameChg>
        <pc:picChg chg="del">
          <ac:chgData name="Yahya Mostafa" userId="S::ymost020@uottawa.ca::c6f1073c-b81a-41fc-bded-731566a6b255" providerId="AD" clId="Web-{2E1ABC9D-102F-ECD9-07CF-84AAA40DA51D}" dt="2023-06-07T18:31:08.211" v="58"/>
          <ac:picMkLst>
            <pc:docMk/>
            <pc:sldMk cId="1206259083" sldId="272"/>
            <ac:picMk id="4" creationId="{268EF684-2236-18DD-2E11-6011531C9A35}"/>
          </ac:picMkLst>
        </pc:picChg>
      </pc:sldChg>
      <pc:sldChg chg="addSp modSp add replId">
        <pc:chgData name="Yahya Mostafa" userId="S::ymost020@uottawa.ca::c6f1073c-b81a-41fc-bded-731566a6b255" providerId="AD" clId="Web-{2E1ABC9D-102F-ECD9-07CF-84AAA40DA51D}" dt="2023-06-07T18:38:29.955" v="285" actId="20577"/>
        <pc:sldMkLst>
          <pc:docMk/>
          <pc:sldMk cId="1822261294" sldId="273"/>
        </pc:sldMkLst>
        <pc:spChg chg="mod">
          <ac:chgData name="Yahya Mostafa" userId="S::ymost020@uottawa.ca::c6f1073c-b81a-41fc-bded-731566a6b255" providerId="AD" clId="Web-{2E1ABC9D-102F-ECD9-07CF-84AAA40DA51D}" dt="2023-06-07T18:38:29.955" v="285" actId="20577"/>
          <ac:spMkLst>
            <pc:docMk/>
            <pc:sldMk cId="1822261294" sldId="273"/>
            <ac:spMk id="2" creationId="{279D43B1-4C44-BA65-6AC9-6F572B10A6A4}"/>
          </ac:spMkLst>
        </pc:spChg>
        <pc:spChg chg="mod">
          <ac:chgData name="Yahya Mostafa" userId="S::ymost020@uottawa.ca::c6f1073c-b81a-41fc-bded-731566a6b255" providerId="AD" clId="Web-{2E1ABC9D-102F-ECD9-07CF-84AAA40DA51D}" dt="2023-06-07T18:37:57.048" v="272" actId="20577"/>
          <ac:spMkLst>
            <pc:docMk/>
            <pc:sldMk cId="1822261294" sldId="273"/>
            <ac:spMk id="3" creationId="{1FB919B9-9AA3-5584-68EF-8D22A7F1AE57}"/>
          </ac:spMkLst>
        </pc:spChg>
        <pc:picChg chg="add mod">
          <ac:chgData name="Yahya Mostafa" userId="S::ymost020@uottawa.ca::c6f1073c-b81a-41fc-bded-731566a6b255" providerId="AD" clId="Web-{2E1ABC9D-102F-ECD9-07CF-84AAA40DA51D}" dt="2023-06-07T18:35:37.155" v="195" actId="1076"/>
          <ac:picMkLst>
            <pc:docMk/>
            <pc:sldMk cId="1822261294" sldId="273"/>
            <ac:picMk id="4" creationId="{B587B816-F2FD-FC95-4038-655B14E959F7}"/>
          </ac:picMkLst>
        </pc:picChg>
      </pc:sldChg>
      <pc:sldChg chg="add del replId">
        <pc:chgData name="Yahya Mostafa" userId="S::ymost020@uottawa.ca::c6f1073c-b81a-41fc-bded-731566a6b255" providerId="AD" clId="Web-{2E1ABC9D-102F-ECD9-07CF-84AAA40DA51D}" dt="2023-06-07T18:33:19.074" v="157"/>
        <pc:sldMkLst>
          <pc:docMk/>
          <pc:sldMk cId="1784962469" sldId="274"/>
        </pc:sldMkLst>
      </pc:sldChg>
      <pc:sldChg chg="add del replId">
        <pc:chgData name="Yahya Mostafa" userId="S::ymost020@uottawa.ca::c6f1073c-b81a-41fc-bded-731566a6b255" providerId="AD" clId="Web-{2E1ABC9D-102F-ECD9-07CF-84AAA40DA51D}" dt="2023-06-07T18:33:25.886" v="159"/>
        <pc:sldMkLst>
          <pc:docMk/>
          <pc:sldMk cId="2235704498" sldId="274"/>
        </pc:sldMkLst>
      </pc:sldChg>
      <pc:sldChg chg="modSp add replId">
        <pc:chgData name="Yahya Mostafa" userId="S::ymost020@uottawa.ca::c6f1073c-b81a-41fc-bded-731566a6b255" providerId="AD" clId="Web-{2E1ABC9D-102F-ECD9-07CF-84AAA40DA51D}" dt="2023-06-07T19:27:26.376" v="2092" actId="20577"/>
        <pc:sldMkLst>
          <pc:docMk/>
          <pc:sldMk cId="3986908572" sldId="274"/>
        </pc:sldMkLst>
        <pc:spChg chg="mod">
          <ac:chgData name="Yahya Mostafa" userId="S::ymost020@uottawa.ca::c6f1073c-b81a-41fc-bded-731566a6b255" providerId="AD" clId="Web-{2E1ABC9D-102F-ECD9-07CF-84AAA40DA51D}" dt="2023-06-07T19:27:26.376" v="2092" actId="20577"/>
          <ac:spMkLst>
            <pc:docMk/>
            <pc:sldMk cId="3986908572" sldId="274"/>
            <ac:spMk id="2" creationId="{D4D272D3-2E82-C8E4-DE21-E60AD3CEF916}"/>
          </ac:spMkLst>
        </pc:spChg>
      </pc:sldChg>
    </pc:docChg>
  </pc:docChgLst>
  <pc:docChgLst>
    <pc:chgData name="Usman Khan" userId="S::ukhan071@uottawa.ca::7b2c0c7f-fa68-4d05-95ae-0488acb7eea7" providerId="AD" clId="Web-{2B26427E-32BA-EB2B-B049-2DB1966461FC}"/>
    <pc:docChg chg="addSld delSld modSld">
      <pc:chgData name="Usman Khan" userId="S::ukhan071@uottawa.ca::7b2c0c7f-fa68-4d05-95ae-0488acb7eea7" providerId="AD" clId="Web-{2B26427E-32BA-EB2B-B049-2DB1966461FC}" dt="2023-06-09T04:35:11.363" v="293" actId="20577"/>
      <pc:docMkLst>
        <pc:docMk/>
      </pc:docMkLst>
      <pc:sldChg chg="modSp">
        <pc:chgData name="Usman Khan" userId="S::ukhan071@uottawa.ca::7b2c0c7f-fa68-4d05-95ae-0488acb7eea7" providerId="AD" clId="Web-{2B26427E-32BA-EB2B-B049-2DB1966461FC}" dt="2023-06-09T02:55:46.977" v="9" actId="20577"/>
        <pc:sldMkLst>
          <pc:docMk/>
          <pc:sldMk cId="870059927" sldId="257"/>
        </pc:sldMkLst>
        <pc:spChg chg="mod">
          <ac:chgData name="Usman Khan" userId="S::ukhan071@uottawa.ca::7b2c0c7f-fa68-4d05-95ae-0488acb7eea7" providerId="AD" clId="Web-{2B26427E-32BA-EB2B-B049-2DB1966461FC}" dt="2023-06-09T02:55:46.977" v="9" actId="20577"/>
          <ac:spMkLst>
            <pc:docMk/>
            <pc:sldMk cId="870059927" sldId="257"/>
            <ac:spMk id="3" creationId="{BA0D5A20-9166-98A8-98C6-97F7CFFBCF89}"/>
          </ac:spMkLst>
        </pc:spChg>
      </pc:sldChg>
      <pc:sldChg chg="addSp delSp modSp">
        <pc:chgData name="Usman Khan" userId="S::ukhan071@uottawa.ca::7b2c0c7f-fa68-4d05-95ae-0488acb7eea7" providerId="AD" clId="Web-{2B26427E-32BA-EB2B-B049-2DB1966461FC}" dt="2023-06-09T04:35:11.363" v="293" actId="20577"/>
        <pc:sldMkLst>
          <pc:docMk/>
          <pc:sldMk cId="873477150" sldId="258"/>
        </pc:sldMkLst>
        <pc:spChg chg="mod ord">
          <ac:chgData name="Usman Khan" userId="S::ukhan071@uottawa.ca::7b2c0c7f-fa68-4d05-95ae-0488acb7eea7" providerId="AD" clId="Web-{2B26427E-32BA-EB2B-B049-2DB1966461FC}" dt="2023-06-09T04:34:57.754" v="292"/>
          <ac:spMkLst>
            <pc:docMk/>
            <pc:sldMk cId="873477150" sldId="258"/>
            <ac:spMk id="2" creationId="{279D43B1-4C44-BA65-6AC9-6F572B10A6A4}"/>
          </ac:spMkLst>
        </pc:spChg>
        <pc:spChg chg="mod">
          <ac:chgData name="Usman Khan" userId="S::ukhan071@uottawa.ca::7b2c0c7f-fa68-4d05-95ae-0488acb7eea7" providerId="AD" clId="Web-{2B26427E-32BA-EB2B-B049-2DB1966461FC}" dt="2023-06-09T04:35:11.363" v="293" actId="20577"/>
          <ac:spMkLst>
            <pc:docMk/>
            <pc:sldMk cId="873477150" sldId="258"/>
            <ac:spMk id="3" creationId="{1FB919B9-9AA3-5584-68EF-8D22A7F1AE57}"/>
          </ac:spMkLst>
        </pc:spChg>
        <pc:spChg chg="add del">
          <ac:chgData name="Usman Khan" userId="S::ukhan071@uottawa.ca::7b2c0c7f-fa68-4d05-95ae-0488acb7eea7" providerId="AD" clId="Web-{2B26427E-32BA-EB2B-B049-2DB1966461FC}" dt="2023-06-09T04:34:57.754" v="292"/>
          <ac:spMkLst>
            <pc:docMk/>
            <pc:sldMk cId="873477150" sldId="258"/>
            <ac:spMk id="9" creationId="{C8A3C342-1D03-412F-8DD3-BF519E8E0AE9}"/>
          </ac:spMkLst>
        </pc:spChg>
        <pc:spChg chg="add del">
          <ac:chgData name="Usman Khan" userId="S::ukhan071@uottawa.ca::7b2c0c7f-fa68-4d05-95ae-0488acb7eea7" providerId="AD" clId="Web-{2B26427E-32BA-EB2B-B049-2DB1966461FC}" dt="2023-06-09T04:34:57.754" v="292"/>
          <ac:spMkLst>
            <pc:docMk/>
            <pc:sldMk cId="873477150" sldId="258"/>
            <ac:spMk id="11" creationId="{81CC9B02-E087-4350-AEBD-2C3CF001AF01}"/>
          </ac:spMkLst>
        </pc:spChg>
        <pc:spChg chg="add del">
          <ac:chgData name="Usman Khan" userId="S::ukhan071@uottawa.ca::7b2c0c7f-fa68-4d05-95ae-0488acb7eea7" providerId="AD" clId="Web-{2B26427E-32BA-EB2B-B049-2DB1966461FC}" dt="2023-06-09T04:34:57.754" v="292"/>
          <ac:spMkLst>
            <pc:docMk/>
            <pc:sldMk cId="873477150" sldId="258"/>
            <ac:spMk id="13" creationId="{D6F18ACE-6E82-4ADC-8A2F-A1771B309B16}"/>
          </ac:spMkLst>
        </pc:spChg>
        <pc:spChg chg="add del">
          <ac:chgData name="Usman Khan" userId="S::ukhan071@uottawa.ca::7b2c0c7f-fa68-4d05-95ae-0488acb7eea7" providerId="AD" clId="Web-{2B26427E-32BA-EB2B-B049-2DB1966461FC}" dt="2023-06-09T04:34:54.676" v="289"/>
          <ac:spMkLst>
            <pc:docMk/>
            <pc:sldMk cId="873477150" sldId="258"/>
            <ac:spMk id="18" creationId="{B54E2689-26D4-44B0-9175-57BD88CF2849}"/>
          </ac:spMkLst>
        </pc:spChg>
        <pc:spChg chg="add del">
          <ac:chgData name="Usman Khan" userId="S::ukhan071@uottawa.ca::7b2c0c7f-fa68-4d05-95ae-0488acb7eea7" providerId="AD" clId="Web-{2B26427E-32BA-EB2B-B049-2DB1966461FC}" dt="2023-06-09T04:34:57.738" v="291"/>
          <ac:spMkLst>
            <pc:docMk/>
            <pc:sldMk cId="873477150" sldId="258"/>
            <ac:spMk id="20" creationId="{0E38218E-B21F-433A-BB44-F15DE7DC66E9}"/>
          </ac:spMkLst>
        </pc:spChg>
        <pc:spChg chg="add del">
          <ac:chgData name="Usman Khan" userId="S::ukhan071@uottawa.ca::7b2c0c7f-fa68-4d05-95ae-0488acb7eea7" providerId="AD" clId="Web-{2B26427E-32BA-EB2B-B049-2DB1966461FC}" dt="2023-06-09T04:34:57.738" v="291"/>
          <ac:spMkLst>
            <pc:docMk/>
            <pc:sldMk cId="873477150" sldId="258"/>
            <ac:spMk id="21" creationId="{C77F74B7-5344-4985-8463-5B8EE7030F16}"/>
          </ac:spMkLst>
        </pc:spChg>
        <pc:spChg chg="add del">
          <ac:chgData name="Usman Khan" userId="S::ukhan071@uottawa.ca::7b2c0c7f-fa68-4d05-95ae-0488acb7eea7" providerId="AD" clId="Web-{2B26427E-32BA-EB2B-B049-2DB1966461FC}" dt="2023-06-09T04:34:57.738" v="291"/>
          <ac:spMkLst>
            <pc:docMk/>
            <pc:sldMk cId="873477150" sldId="258"/>
            <ac:spMk id="22" creationId="{080DD7D4-CD57-4577-ACCC-43E1C72F77B9}"/>
          </ac:spMkLst>
        </pc:spChg>
        <pc:spChg chg="add">
          <ac:chgData name="Usman Khan" userId="S::ukhan071@uottawa.ca::7b2c0c7f-fa68-4d05-95ae-0488acb7eea7" providerId="AD" clId="Web-{2B26427E-32BA-EB2B-B049-2DB1966461FC}" dt="2023-06-09T04:34:57.754" v="292"/>
          <ac:spMkLst>
            <pc:docMk/>
            <pc:sldMk cId="873477150" sldId="258"/>
            <ac:spMk id="24" creationId="{ADFC55A3-7C63-4640-BC5E-4367CB28FB5C}"/>
          </ac:spMkLst>
        </pc:spChg>
        <pc:spChg chg="add">
          <ac:chgData name="Usman Khan" userId="S::ukhan071@uottawa.ca::7b2c0c7f-fa68-4d05-95ae-0488acb7eea7" providerId="AD" clId="Web-{2B26427E-32BA-EB2B-B049-2DB1966461FC}" dt="2023-06-09T04:34:57.754" v="292"/>
          <ac:spMkLst>
            <pc:docMk/>
            <pc:sldMk cId="873477150" sldId="258"/>
            <ac:spMk id="25" creationId="{7FD0B5BD-4318-4ADE-B1A0-2192FD5CFC11}"/>
          </ac:spMkLst>
        </pc:spChg>
        <pc:picChg chg="add mod ord">
          <ac:chgData name="Usman Khan" userId="S::ukhan071@uottawa.ca::7b2c0c7f-fa68-4d05-95ae-0488acb7eea7" providerId="AD" clId="Web-{2B26427E-32BA-EB2B-B049-2DB1966461FC}" dt="2023-06-09T04:34:57.754" v="292"/>
          <ac:picMkLst>
            <pc:docMk/>
            <pc:sldMk cId="873477150" sldId="258"/>
            <ac:picMk id="4" creationId="{42492719-59D1-A6B9-F5EE-BE0302C31D11}"/>
          </ac:picMkLst>
        </pc:picChg>
        <pc:picChg chg="mod ord">
          <ac:chgData name="Usman Khan" userId="S::ukhan071@uottawa.ca::7b2c0c7f-fa68-4d05-95ae-0488acb7eea7" providerId="AD" clId="Web-{2B26427E-32BA-EB2B-B049-2DB1966461FC}" dt="2023-06-09T04:34:57.754" v="292"/>
          <ac:picMkLst>
            <pc:docMk/>
            <pc:sldMk cId="873477150" sldId="258"/>
            <ac:picMk id="5" creationId="{6573DACE-046B-4EAE-B069-CBF111B4B071}"/>
          </ac:picMkLst>
        </pc:picChg>
      </pc:sldChg>
      <pc:sldChg chg="addSp delSp modSp mod setBg setClrOvrMap">
        <pc:chgData name="Usman Khan" userId="S::ukhan071@uottawa.ca::7b2c0c7f-fa68-4d05-95ae-0488acb7eea7" providerId="AD" clId="Web-{2B26427E-32BA-EB2B-B049-2DB1966461FC}" dt="2023-06-09T04:22:57.333" v="111" actId="20577"/>
        <pc:sldMkLst>
          <pc:docMk/>
          <pc:sldMk cId="1310829708" sldId="262"/>
        </pc:sldMkLst>
        <pc:spChg chg="mod">
          <ac:chgData name="Usman Khan" userId="S::ukhan071@uottawa.ca::7b2c0c7f-fa68-4d05-95ae-0488acb7eea7" providerId="AD" clId="Web-{2B26427E-32BA-EB2B-B049-2DB1966461FC}" dt="2023-06-09T04:20:43.408" v="41"/>
          <ac:spMkLst>
            <pc:docMk/>
            <pc:sldMk cId="1310829708" sldId="262"/>
            <ac:spMk id="2" creationId="{279D43B1-4C44-BA65-6AC9-6F572B10A6A4}"/>
          </ac:spMkLst>
        </pc:spChg>
        <pc:spChg chg="add del mod">
          <ac:chgData name="Usman Khan" userId="S::ukhan071@uottawa.ca::7b2c0c7f-fa68-4d05-95ae-0488acb7eea7" providerId="AD" clId="Web-{2B26427E-32BA-EB2B-B049-2DB1966461FC}" dt="2023-06-09T04:19:38.095" v="30"/>
          <ac:spMkLst>
            <pc:docMk/>
            <pc:sldMk cId="1310829708" sldId="262"/>
            <ac:spMk id="5" creationId="{1D3E0522-A322-BDF2-9008-3BA4B52D9D0D}"/>
          </ac:spMkLst>
        </pc:spChg>
        <pc:spChg chg="mod ord">
          <ac:chgData name="Usman Khan" userId="S::ukhan071@uottawa.ca::7b2c0c7f-fa68-4d05-95ae-0488acb7eea7" providerId="AD" clId="Web-{2B26427E-32BA-EB2B-B049-2DB1966461FC}" dt="2023-06-09T04:20:43.408" v="41"/>
          <ac:spMkLst>
            <pc:docMk/>
            <pc:sldMk cId="1310829708" sldId="262"/>
            <ac:spMk id="6" creationId="{ED4CE174-84BC-C365-629D-A316A6005181}"/>
          </ac:spMkLst>
        </pc:spChg>
        <pc:spChg chg="add del">
          <ac:chgData name="Usman Khan" userId="S::ukhan071@uottawa.ca::7b2c0c7f-fa68-4d05-95ae-0488acb7eea7" providerId="AD" clId="Web-{2B26427E-32BA-EB2B-B049-2DB1966461FC}" dt="2023-06-09T04:20:43.408" v="41"/>
          <ac:spMkLst>
            <pc:docMk/>
            <pc:sldMk cId="1310829708" sldId="262"/>
            <ac:spMk id="11" creationId="{B4AAD3FD-83A5-4B89-9F8F-01B8870865BE}"/>
          </ac:spMkLst>
        </pc:spChg>
        <pc:spChg chg="add del">
          <ac:chgData name="Usman Khan" userId="S::ukhan071@uottawa.ca::7b2c0c7f-fa68-4d05-95ae-0488acb7eea7" providerId="AD" clId="Web-{2B26427E-32BA-EB2B-B049-2DB1966461FC}" dt="2023-06-09T04:20:43.408" v="41"/>
          <ac:spMkLst>
            <pc:docMk/>
            <pc:sldMk cId="1310829708" sldId="262"/>
            <ac:spMk id="13" creationId="{61752F1D-FC0F-4103-9584-630E643CCDA6}"/>
          </ac:spMkLst>
        </pc:spChg>
        <pc:spChg chg="add del">
          <ac:chgData name="Usman Khan" userId="S::ukhan071@uottawa.ca::7b2c0c7f-fa68-4d05-95ae-0488acb7eea7" providerId="AD" clId="Web-{2B26427E-32BA-EB2B-B049-2DB1966461FC}" dt="2023-06-09T04:20:43.408" v="41"/>
          <ac:spMkLst>
            <pc:docMk/>
            <pc:sldMk cId="1310829708" sldId="262"/>
            <ac:spMk id="15" creationId="{70151CB7-E7DE-4917-B831-01DF9CE01306}"/>
          </ac:spMkLst>
        </pc:spChg>
        <pc:spChg chg="add del">
          <ac:chgData name="Usman Khan" userId="S::ukhan071@uottawa.ca::7b2c0c7f-fa68-4d05-95ae-0488acb7eea7" providerId="AD" clId="Web-{2B26427E-32BA-EB2B-B049-2DB1966461FC}" dt="2023-06-09T04:20:43.408" v="41"/>
          <ac:spMkLst>
            <pc:docMk/>
            <pc:sldMk cId="1310829708" sldId="262"/>
            <ac:spMk id="17" creationId="{A92A1116-1C84-41DF-B803-1F7B0883EC82}"/>
          </ac:spMkLst>
        </pc:spChg>
        <pc:spChg chg="add del">
          <ac:chgData name="Usman Khan" userId="S::ukhan071@uottawa.ca::7b2c0c7f-fa68-4d05-95ae-0488acb7eea7" providerId="AD" clId="Web-{2B26427E-32BA-EB2B-B049-2DB1966461FC}" dt="2023-06-09T04:20:38.955" v="38"/>
          <ac:spMkLst>
            <pc:docMk/>
            <pc:sldMk cId="1310829708" sldId="262"/>
            <ac:spMk id="21" creationId="{6E472FE7-791F-AA91-9F55-9CABDE4BE10F}"/>
          </ac:spMkLst>
        </pc:spChg>
        <pc:spChg chg="add del">
          <ac:chgData name="Usman Khan" userId="S::ukhan071@uottawa.ca::7b2c0c7f-fa68-4d05-95ae-0488acb7eea7" providerId="AD" clId="Web-{2B26427E-32BA-EB2B-B049-2DB1966461FC}" dt="2023-06-09T04:20:36.174" v="36"/>
          <ac:spMkLst>
            <pc:docMk/>
            <pc:sldMk cId="1310829708" sldId="262"/>
            <ac:spMk id="26" creationId="{D42CF425-7213-4F89-B0FF-4C2BDDD9C680}"/>
          </ac:spMkLst>
        </pc:spChg>
        <pc:spChg chg="add del">
          <ac:chgData name="Usman Khan" userId="S::ukhan071@uottawa.ca::7b2c0c7f-fa68-4d05-95ae-0488acb7eea7" providerId="AD" clId="Web-{2B26427E-32BA-EB2B-B049-2DB1966461FC}" dt="2023-06-09T04:20:36.174" v="36"/>
          <ac:spMkLst>
            <pc:docMk/>
            <pc:sldMk cId="1310829708" sldId="262"/>
            <ac:spMk id="32" creationId="{202A25CB-1ED1-4C87-AB49-8D3BC684D1CE}"/>
          </ac:spMkLst>
        </pc:spChg>
        <pc:spChg chg="add del">
          <ac:chgData name="Usman Khan" userId="S::ukhan071@uottawa.ca::7b2c0c7f-fa68-4d05-95ae-0488acb7eea7" providerId="AD" clId="Web-{2B26427E-32BA-EB2B-B049-2DB1966461FC}" dt="2023-06-09T04:20:38.955" v="38"/>
          <ac:spMkLst>
            <pc:docMk/>
            <pc:sldMk cId="1310829708" sldId="262"/>
            <ac:spMk id="34" creationId="{7DAA46B9-B7E8-4487-B28E-C63A6EB7AA27}"/>
          </ac:spMkLst>
        </pc:spChg>
        <pc:spChg chg="add del">
          <ac:chgData name="Usman Khan" userId="S::ukhan071@uottawa.ca::7b2c0c7f-fa68-4d05-95ae-0488acb7eea7" providerId="AD" clId="Web-{2B26427E-32BA-EB2B-B049-2DB1966461FC}" dt="2023-06-09T04:20:38.955" v="38"/>
          <ac:spMkLst>
            <pc:docMk/>
            <pc:sldMk cId="1310829708" sldId="262"/>
            <ac:spMk id="35" creationId="{C866818C-1E5F-475A-B310-3C06B555FB69}"/>
          </ac:spMkLst>
        </pc:spChg>
        <pc:spChg chg="add del">
          <ac:chgData name="Usman Khan" userId="S::ukhan071@uottawa.ca::7b2c0c7f-fa68-4d05-95ae-0488acb7eea7" providerId="AD" clId="Web-{2B26427E-32BA-EB2B-B049-2DB1966461FC}" dt="2023-06-09T04:20:38.955" v="38"/>
          <ac:spMkLst>
            <pc:docMk/>
            <pc:sldMk cId="1310829708" sldId="262"/>
            <ac:spMk id="36" creationId="{D12AFDE8-E1ED-4A49-B8B3-4953F4B8ACB9}"/>
          </ac:spMkLst>
        </pc:spChg>
        <pc:spChg chg="add del">
          <ac:chgData name="Usman Khan" userId="S::ukhan071@uottawa.ca::7b2c0c7f-fa68-4d05-95ae-0488acb7eea7" providerId="AD" clId="Web-{2B26427E-32BA-EB2B-B049-2DB1966461FC}" dt="2023-06-09T04:20:43.362" v="40"/>
          <ac:spMkLst>
            <pc:docMk/>
            <pc:sldMk cId="1310829708" sldId="262"/>
            <ac:spMk id="38" creationId="{A10049FB-9EB9-40A5-B47A-F88DBA104808}"/>
          </ac:spMkLst>
        </pc:spChg>
        <pc:spChg chg="add del">
          <ac:chgData name="Usman Khan" userId="S::ukhan071@uottawa.ca::7b2c0c7f-fa68-4d05-95ae-0488acb7eea7" providerId="AD" clId="Web-{2B26427E-32BA-EB2B-B049-2DB1966461FC}" dt="2023-06-09T04:20:43.362" v="40"/>
          <ac:spMkLst>
            <pc:docMk/>
            <pc:sldMk cId="1310829708" sldId="262"/>
            <ac:spMk id="39" creationId="{9053E132-12E5-44D2-AA0E-9353E65AC083}"/>
          </ac:spMkLst>
        </pc:spChg>
        <pc:spChg chg="add del">
          <ac:chgData name="Usman Khan" userId="S::ukhan071@uottawa.ca::7b2c0c7f-fa68-4d05-95ae-0488acb7eea7" providerId="AD" clId="Web-{2B26427E-32BA-EB2B-B049-2DB1966461FC}" dt="2023-06-09T04:20:43.362" v="40"/>
          <ac:spMkLst>
            <pc:docMk/>
            <pc:sldMk cId="1310829708" sldId="262"/>
            <ac:spMk id="40" creationId="{B04C21F8-B50A-065F-E53A-ED5501C0F74A}"/>
          </ac:spMkLst>
        </pc:spChg>
        <pc:spChg chg="add">
          <ac:chgData name="Usman Khan" userId="S::ukhan071@uottawa.ca::7b2c0c7f-fa68-4d05-95ae-0488acb7eea7" providerId="AD" clId="Web-{2B26427E-32BA-EB2B-B049-2DB1966461FC}" dt="2023-06-09T04:20:43.408" v="41"/>
          <ac:spMkLst>
            <pc:docMk/>
            <pc:sldMk cId="1310829708" sldId="262"/>
            <ac:spMk id="42" creationId="{7DAA46B9-B7E8-4487-B28E-C63A6EB7AA27}"/>
          </ac:spMkLst>
        </pc:spChg>
        <pc:spChg chg="add">
          <ac:chgData name="Usman Khan" userId="S::ukhan071@uottawa.ca::7b2c0c7f-fa68-4d05-95ae-0488acb7eea7" providerId="AD" clId="Web-{2B26427E-32BA-EB2B-B049-2DB1966461FC}" dt="2023-06-09T04:20:43.408" v="41"/>
          <ac:spMkLst>
            <pc:docMk/>
            <pc:sldMk cId="1310829708" sldId="262"/>
            <ac:spMk id="43" creationId="{C866818C-1E5F-475A-B310-3C06B555FB69}"/>
          </ac:spMkLst>
        </pc:spChg>
        <pc:spChg chg="add">
          <ac:chgData name="Usman Khan" userId="S::ukhan071@uottawa.ca::7b2c0c7f-fa68-4d05-95ae-0488acb7eea7" providerId="AD" clId="Web-{2B26427E-32BA-EB2B-B049-2DB1966461FC}" dt="2023-06-09T04:20:43.408" v="41"/>
          <ac:spMkLst>
            <pc:docMk/>
            <pc:sldMk cId="1310829708" sldId="262"/>
            <ac:spMk id="44" creationId="{D12AFDE8-E1ED-4A49-B8B3-4953F4B8ACB9}"/>
          </ac:spMkLst>
        </pc:spChg>
        <pc:spChg chg="add mod">
          <ac:chgData name="Usman Khan" userId="S::ukhan071@uottawa.ca::7b2c0c7f-fa68-4d05-95ae-0488acb7eea7" providerId="AD" clId="Web-{2B26427E-32BA-EB2B-B049-2DB1966461FC}" dt="2023-06-09T04:22:57.333" v="111" actId="20577"/>
          <ac:spMkLst>
            <pc:docMk/>
            <pc:sldMk cId="1310829708" sldId="262"/>
            <ac:spMk id="45" creationId="{6E472FE7-791F-AA91-9F55-9CABDE4BE10F}"/>
          </ac:spMkLst>
        </pc:spChg>
        <pc:picChg chg="add del mod">
          <ac:chgData name="Usman Khan" userId="S::ukhan071@uottawa.ca::7b2c0c7f-fa68-4d05-95ae-0488acb7eea7" providerId="AD" clId="Web-{2B26427E-32BA-EB2B-B049-2DB1966461FC}" dt="2023-06-09T04:21:13.362" v="45" actId="1076"/>
          <ac:picMkLst>
            <pc:docMk/>
            <pc:sldMk cId="1310829708" sldId="262"/>
            <ac:picMk id="4" creationId="{268EF684-2236-18DD-2E11-6011531C9A35}"/>
          </ac:picMkLst>
        </pc:picChg>
        <pc:picChg chg="add mod ord">
          <ac:chgData name="Usman Khan" userId="S::ukhan071@uottawa.ca::7b2c0c7f-fa68-4d05-95ae-0488acb7eea7" providerId="AD" clId="Web-{2B26427E-32BA-EB2B-B049-2DB1966461FC}" dt="2023-06-09T04:21:21.472" v="48" actId="14100"/>
          <ac:picMkLst>
            <pc:docMk/>
            <pc:sldMk cId="1310829708" sldId="262"/>
            <ac:picMk id="7" creationId="{BF80CAAD-9441-92B5-0437-CF2B4E35D607}"/>
          </ac:picMkLst>
        </pc:picChg>
        <pc:picChg chg="add del">
          <ac:chgData name="Usman Khan" userId="S::ukhan071@uottawa.ca::7b2c0c7f-fa68-4d05-95ae-0488acb7eea7" providerId="AD" clId="Web-{2B26427E-32BA-EB2B-B049-2DB1966461FC}" dt="2023-06-09T04:20:36.174" v="36"/>
          <ac:picMkLst>
            <pc:docMk/>
            <pc:sldMk cId="1310829708" sldId="262"/>
            <ac:picMk id="22" creationId="{412E3267-7ABE-412B-8580-47EC0D1F61FE}"/>
          </ac:picMkLst>
        </pc:picChg>
        <pc:picChg chg="add del">
          <ac:chgData name="Usman Khan" userId="S::ukhan071@uottawa.ca::7b2c0c7f-fa68-4d05-95ae-0488acb7eea7" providerId="AD" clId="Web-{2B26427E-32BA-EB2B-B049-2DB1966461FC}" dt="2023-06-09T04:20:36.174" v="36"/>
          <ac:picMkLst>
            <pc:docMk/>
            <pc:sldMk cId="1310829708" sldId="262"/>
            <ac:picMk id="24" creationId="{20B62C5A-2250-4380-AB23-DB87446CCED0}"/>
          </ac:picMkLst>
        </pc:picChg>
        <pc:picChg chg="add del">
          <ac:chgData name="Usman Khan" userId="S::ukhan071@uottawa.ca::7b2c0c7f-fa68-4d05-95ae-0488acb7eea7" providerId="AD" clId="Web-{2B26427E-32BA-EB2B-B049-2DB1966461FC}" dt="2023-06-09T04:20:36.174" v="36"/>
          <ac:picMkLst>
            <pc:docMk/>
            <pc:sldMk cId="1310829708" sldId="262"/>
            <ac:picMk id="28" creationId="{D35DA97D-88F8-4249-B650-4FC9FD50A382}"/>
          </ac:picMkLst>
        </pc:picChg>
        <pc:picChg chg="add del">
          <ac:chgData name="Usman Khan" userId="S::ukhan071@uottawa.ca::7b2c0c7f-fa68-4d05-95ae-0488acb7eea7" providerId="AD" clId="Web-{2B26427E-32BA-EB2B-B049-2DB1966461FC}" dt="2023-06-09T04:20:36.174" v="36"/>
          <ac:picMkLst>
            <pc:docMk/>
            <pc:sldMk cId="1310829708" sldId="262"/>
            <ac:picMk id="30" creationId="{43F38673-6E30-4BAE-AC67-0B283EBF4291}"/>
          </ac:picMkLst>
        </pc:picChg>
      </pc:sldChg>
      <pc:sldChg chg="modSp">
        <pc:chgData name="Usman Khan" userId="S::ukhan071@uottawa.ca::7b2c0c7f-fa68-4d05-95ae-0488acb7eea7" providerId="AD" clId="Web-{2B26427E-32BA-EB2B-B049-2DB1966461FC}" dt="2023-06-09T04:31:51.204" v="284" actId="1076"/>
        <pc:sldMkLst>
          <pc:docMk/>
          <pc:sldMk cId="1304714279" sldId="263"/>
        </pc:sldMkLst>
        <pc:spChg chg="mod">
          <ac:chgData name="Usman Khan" userId="S::ukhan071@uottawa.ca::7b2c0c7f-fa68-4d05-95ae-0488acb7eea7" providerId="AD" clId="Web-{2B26427E-32BA-EB2B-B049-2DB1966461FC}" dt="2023-06-09T04:31:51.204" v="284" actId="1076"/>
          <ac:spMkLst>
            <pc:docMk/>
            <pc:sldMk cId="1304714279" sldId="263"/>
            <ac:spMk id="3" creationId="{1FB919B9-9AA3-5584-68EF-8D22A7F1AE57}"/>
          </ac:spMkLst>
        </pc:spChg>
      </pc:sldChg>
      <pc:sldChg chg="modSp">
        <pc:chgData name="Usman Khan" userId="S::ukhan071@uottawa.ca::7b2c0c7f-fa68-4d05-95ae-0488acb7eea7" providerId="AD" clId="Web-{2B26427E-32BA-EB2B-B049-2DB1966461FC}" dt="2023-06-09T04:31:14.813" v="281" actId="20577"/>
        <pc:sldMkLst>
          <pc:docMk/>
          <pc:sldMk cId="2534319548" sldId="266"/>
        </pc:sldMkLst>
        <pc:spChg chg="mod">
          <ac:chgData name="Usman Khan" userId="S::ukhan071@uottawa.ca::7b2c0c7f-fa68-4d05-95ae-0488acb7eea7" providerId="AD" clId="Web-{2B26427E-32BA-EB2B-B049-2DB1966461FC}" dt="2023-06-09T04:31:14.813" v="281" actId="20577"/>
          <ac:spMkLst>
            <pc:docMk/>
            <pc:sldMk cId="2534319548" sldId="266"/>
            <ac:spMk id="3" creationId="{0B4ADF67-E906-05E2-EF06-79FEFC493685}"/>
          </ac:spMkLst>
        </pc:spChg>
      </pc:sldChg>
      <pc:sldChg chg="add del">
        <pc:chgData name="Usman Khan" userId="S::ukhan071@uottawa.ca::7b2c0c7f-fa68-4d05-95ae-0488acb7eea7" providerId="AD" clId="Web-{2B26427E-32BA-EB2B-B049-2DB1966461FC}" dt="2023-06-09T02:13:38.139" v="1"/>
        <pc:sldMkLst>
          <pc:docMk/>
          <pc:sldMk cId="1506302504" sldId="270"/>
        </pc:sldMkLst>
      </pc:sldChg>
      <pc:sldChg chg="modSp">
        <pc:chgData name="Usman Khan" userId="S::ukhan071@uottawa.ca::7b2c0c7f-fa68-4d05-95ae-0488acb7eea7" providerId="AD" clId="Web-{2B26427E-32BA-EB2B-B049-2DB1966461FC}" dt="2023-06-09T04:32:53.877" v="285" actId="1076"/>
        <pc:sldMkLst>
          <pc:docMk/>
          <pc:sldMk cId="1822261294" sldId="273"/>
        </pc:sldMkLst>
        <pc:spChg chg="mod">
          <ac:chgData name="Usman Khan" userId="S::ukhan071@uottawa.ca::7b2c0c7f-fa68-4d05-95ae-0488acb7eea7" providerId="AD" clId="Web-{2B26427E-32BA-EB2B-B049-2DB1966461FC}" dt="2023-06-09T04:32:53.877" v="285" actId="1076"/>
          <ac:spMkLst>
            <pc:docMk/>
            <pc:sldMk cId="1822261294" sldId="273"/>
            <ac:spMk id="3" creationId="{1FB919B9-9AA3-5584-68EF-8D22A7F1AE57}"/>
          </ac:spMkLst>
        </pc:spChg>
      </pc:sldChg>
    </pc:docChg>
  </pc:docChgLst>
  <pc:docChgLst>
    <pc:chgData name="Usman Khan" userId="S::ukhan071@uottawa.ca::7b2c0c7f-fa68-4d05-95ae-0488acb7eea7" providerId="AD" clId="Web-{E94A9CDB-406B-90E4-16F4-76F6ED27FE07}"/>
    <pc:docChg chg="modSld addMainMaster delMainMaster">
      <pc:chgData name="Usman Khan" userId="S::ukhan071@uottawa.ca::7b2c0c7f-fa68-4d05-95ae-0488acb7eea7" providerId="AD" clId="Web-{E94A9CDB-406B-90E4-16F4-76F6ED27FE07}" dt="2023-06-07T22:42:23.518" v="24" actId="20577"/>
      <pc:docMkLst>
        <pc:docMk/>
      </pc:docMkLst>
      <pc:sldChg chg="addSp modSp mod setBg modClrScheme setClrOvrMap chgLayout">
        <pc:chgData name="Usman Khan" userId="S::ukhan071@uottawa.ca::7b2c0c7f-fa68-4d05-95ae-0488acb7eea7" providerId="AD" clId="Web-{E94A9CDB-406B-90E4-16F4-76F6ED27FE07}" dt="2023-06-07T22:42:23.518" v="24" actId="20577"/>
        <pc:sldMkLst>
          <pc:docMk/>
          <pc:sldMk cId="109857222" sldId="256"/>
        </pc:sldMkLst>
        <pc:spChg chg="mod ord">
          <ac:chgData name="Usman Khan" userId="S::ukhan071@uottawa.ca::7b2c0c7f-fa68-4d05-95ae-0488acb7eea7" providerId="AD" clId="Web-{E94A9CDB-406B-90E4-16F4-76F6ED27FE07}" dt="2023-06-07T22:42:23.518" v="24" actId="20577"/>
          <ac:spMkLst>
            <pc:docMk/>
            <pc:sldMk cId="109857222" sldId="256"/>
            <ac:spMk id="2" creationId="{00000000-0000-0000-0000-000000000000}"/>
          </ac:spMkLst>
        </pc:spChg>
        <pc:spChg chg="mod ord">
          <ac:chgData name="Usman Khan" userId="S::ukhan071@uottawa.ca::7b2c0c7f-fa68-4d05-95ae-0488acb7eea7" providerId="AD" clId="Web-{E94A9CDB-406B-90E4-16F4-76F6ED27FE07}" dt="2023-06-07T22:41:29.923" v="8" actId="20577"/>
          <ac:spMkLst>
            <pc:docMk/>
            <pc:sldMk cId="109857222" sldId="256"/>
            <ac:spMk id="3" creationId="{00000000-0000-0000-0000-000000000000}"/>
          </ac:spMkLst>
        </pc:spChg>
        <pc:spChg chg="add">
          <ac:chgData name="Usman Khan" userId="S::ukhan071@uottawa.ca::7b2c0c7f-fa68-4d05-95ae-0488acb7eea7" providerId="AD" clId="Web-{E94A9CDB-406B-90E4-16F4-76F6ED27FE07}" dt="2023-06-07T22:41:16.767" v="6"/>
          <ac:spMkLst>
            <pc:docMk/>
            <pc:sldMk cId="109857222" sldId="256"/>
            <ac:spMk id="21" creationId="{4FA533C5-33E3-4611-AF9F-72811D8B26A6}"/>
          </ac:spMkLst>
        </pc:spChg>
        <pc:spChg chg="add">
          <ac:chgData name="Usman Khan" userId="S::ukhan071@uottawa.ca::7b2c0c7f-fa68-4d05-95ae-0488acb7eea7" providerId="AD" clId="Web-{E94A9CDB-406B-90E4-16F4-76F6ED27FE07}" dt="2023-06-07T22:41:16.767" v="6"/>
          <ac:spMkLst>
            <pc:docMk/>
            <pc:sldMk cId="109857222" sldId="256"/>
            <ac:spMk id="22" creationId="{BB237A14-61B1-4C00-A670-5D8D68A8668E}"/>
          </ac:spMkLst>
        </pc:spChg>
        <pc:spChg chg="add">
          <ac:chgData name="Usman Khan" userId="S::ukhan071@uottawa.ca::7b2c0c7f-fa68-4d05-95ae-0488acb7eea7" providerId="AD" clId="Web-{E94A9CDB-406B-90E4-16F4-76F6ED27FE07}" dt="2023-06-07T22:41:16.767" v="6"/>
          <ac:spMkLst>
            <pc:docMk/>
            <pc:sldMk cId="109857222" sldId="256"/>
            <ac:spMk id="24" creationId="{8598F259-6F54-47A3-8D13-1603D786A328}"/>
          </ac:spMkLst>
        </pc:spChg>
        <pc:spChg chg="add">
          <ac:chgData name="Usman Khan" userId="S::ukhan071@uottawa.ca::7b2c0c7f-fa68-4d05-95ae-0488acb7eea7" providerId="AD" clId="Web-{E94A9CDB-406B-90E4-16F4-76F6ED27FE07}" dt="2023-06-07T22:41:16.767" v="6"/>
          <ac:spMkLst>
            <pc:docMk/>
            <pc:sldMk cId="109857222" sldId="256"/>
            <ac:spMk id="26" creationId="{0BA768A8-4FED-4ED8-9E46-6BE72188ECD2}"/>
          </ac:spMkLst>
        </pc:spChg>
        <pc:spChg chg="add">
          <ac:chgData name="Usman Khan" userId="S::ukhan071@uottawa.ca::7b2c0c7f-fa68-4d05-95ae-0488acb7eea7" providerId="AD" clId="Web-{E94A9CDB-406B-90E4-16F4-76F6ED27FE07}" dt="2023-06-07T22:41:16.767" v="6"/>
          <ac:spMkLst>
            <pc:docMk/>
            <pc:sldMk cId="109857222" sldId="256"/>
            <ac:spMk id="27" creationId="{87F0FDC4-AD8C-47D9-9131-623C98ADB0AE}"/>
          </ac:spMkLst>
        </pc:spChg>
        <pc:spChg chg="add">
          <ac:chgData name="Usman Khan" userId="S::ukhan071@uottawa.ca::7b2c0c7f-fa68-4d05-95ae-0488acb7eea7" providerId="AD" clId="Web-{E94A9CDB-406B-90E4-16F4-76F6ED27FE07}" dt="2023-06-07T22:41:16.767" v="6"/>
          <ac:spMkLst>
            <pc:docMk/>
            <pc:sldMk cId="109857222" sldId="256"/>
            <ac:spMk id="28" creationId="{052BEFF1-896C-45B1-B02C-96A6A1BC389A}"/>
          </ac:spMkLst>
        </pc:spChg>
        <pc:picChg chg="add">
          <ac:chgData name="Usman Khan" userId="S::ukhan071@uottawa.ca::7b2c0c7f-fa68-4d05-95ae-0488acb7eea7" providerId="AD" clId="Web-{E94A9CDB-406B-90E4-16F4-76F6ED27FE07}" dt="2023-06-07T22:41:16.767" v="6"/>
          <ac:picMkLst>
            <pc:docMk/>
            <pc:sldMk cId="109857222" sldId="256"/>
            <ac:picMk id="15" creationId="{91B28F63-CF00-448F-B141-FE33C33B1891}"/>
          </ac:picMkLst>
        </pc:picChg>
        <pc:picChg chg="add">
          <ac:chgData name="Usman Khan" userId="S::ukhan071@uottawa.ca::7b2c0c7f-fa68-4d05-95ae-0488acb7eea7" providerId="AD" clId="Web-{E94A9CDB-406B-90E4-16F4-76F6ED27FE07}" dt="2023-06-07T22:41:16.767" v="6"/>
          <ac:picMkLst>
            <pc:docMk/>
            <pc:sldMk cId="109857222" sldId="256"/>
            <ac:picMk id="19" creationId="{2AE609E2-8522-44E4-9077-980E5BCF3E14}"/>
          </ac:picMkLst>
        </pc:picChg>
        <pc:picChg chg="add">
          <ac:chgData name="Usman Khan" userId="S::ukhan071@uottawa.ca::7b2c0c7f-fa68-4d05-95ae-0488acb7eea7" providerId="AD" clId="Web-{E94A9CDB-406B-90E4-16F4-76F6ED27FE07}" dt="2023-06-07T22:41:16.767" v="6"/>
          <ac:picMkLst>
            <pc:docMk/>
            <pc:sldMk cId="109857222" sldId="256"/>
            <ac:picMk id="23" creationId="{8949AD42-25FD-4C3D-9EEE-B7FEC5809988}"/>
          </ac:picMkLst>
        </pc:picChg>
        <pc:picChg chg="add">
          <ac:chgData name="Usman Khan" userId="S::ukhan071@uottawa.ca::7b2c0c7f-fa68-4d05-95ae-0488acb7eea7" providerId="AD" clId="Web-{E94A9CDB-406B-90E4-16F4-76F6ED27FE07}" dt="2023-06-07T22:41:16.767" v="6"/>
          <ac:picMkLst>
            <pc:docMk/>
            <pc:sldMk cId="109857222" sldId="256"/>
            <ac:picMk id="25" creationId="{6AC7D913-60B7-4603-881B-831DA5D3A940}"/>
          </ac:picMkLst>
        </pc:picChg>
      </pc:sldChg>
      <pc:sldChg chg="modSp mod modClrScheme chgLayout">
        <pc:chgData name="Usman Khan" userId="S::ukhan071@uottawa.ca::7b2c0c7f-fa68-4d05-95ae-0488acb7eea7" providerId="AD" clId="Web-{E94A9CDB-406B-90E4-16F4-76F6ED27FE07}" dt="2023-06-07T22:39:01.358" v="3"/>
        <pc:sldMkLst>
          <pc:docMk/>
          <pc:sldMk cId="870059927" sldId="257"/>
        </pc:sldMkLst>
        <pc:spChg chg="mod ord">
          <ac:chgData name="Usman Khan" userId="S::ukhan071@uottawa.ca::7b2c0c7f-fa68-4d05-95ae-0488acb7eea7" providerId="AD" clId="Web-{E94A9CDB-406B-90E4-16F4-76F6ED27FE07}" dt="2023-06-07T22:39:01.358" v="3"/>
          <ac:spMkLst>
            <pc:docMk/>
            <pc:sldMk cId="870059927" sldId="257"/>
            <ac:spMk id="2" creationId="{D020BF69-2910-C2A0-0481-5D65689B19A1}"/>
          </ac:spMkLst>
        </pc:spChg>
        <pc:spChg chg="mod ord">
          <ac:chgData name="Usman Khan" userId="S::ukhan071@uottawa.ca::7b2c0c7f-fa68-4d05-95ae-0488acb7eea7" providerId="AD" clId="Web-{E94A9CDB-406B-90E4-16F4-76F6ED27FE07}" dt="2023-06-07T22:39:01.358" v="3"/>
          <ac:spMkLst>
            <pc:docMk/>
            <pc:sldMk cId="870059927" sldId="257"/>
            <ac:spMk id="3" creationId="{BA0D5A20-9166-98A8-98C6-97F7CFFBCF89}"/>
          </ac:spMkLst>
        </pc:spChg>
      </pc:sldChg>
      <pc:sldChg chg="modSp mod modClrScheme chgLayout">
        <pc:chgData name="Usman Khan" userId="S::ukhan071@uottawa.ca::7b2c0c7f-fa68-4d05-95ae-0488acb7eea7" providerId="AD" clId="Web-{E94A9CDB-406B-90E4-16F4-76F6ED27FE07}" dt="2023-06-07T22:39:01.358" v="3"/>
        <pc:sldMkLst>
          <pc:docMk/>
          <pc:sldMk cId="873477150" sldId="258"/>
        </pc:sldMkLst>
        <pc:spChg chg="mod ord">
          <ac:chgData name="Usman Khan" userId="S::ukhan071@uottawa.ca::7b2c0c7f-fa68-4d05-95ae-0488acb7eea7" providerId="AD" clId="Web-{E94A9CDB-406B-90E4-16F4-76F6ED27FE07}" dt="2023-06-07T22:39:01.358" v="3"/>
          <ac:spMkLst>
            <pc:docMk/>
            <pc:sldMk cId="873477150" sldId="258"/>
            <ac:spMk id="2" creationId="{279D43B1-4C44-BA65-6AC9-6F572B10A6A4}"/>
          </ac:spMkLst>
        </pc:spChg>
        <pc:spChg chg="mod ord">
          <ac:chgData name="Usman Khan" userId="S::ukhan071@uottawa.ca::7b2c0c7f-fa68-4d05-95ae-0488acb7eea7" providerId="AD" clId="Web-{E94A9CDB-406B-90E4-16F4-76F6ED27FE07}" dt="2023-06-07T22:39:01.358" v="3"/>
          <ac:spMkLst>
            <pc:docMk/>
            <pc:sldMk cId="873477150" sldId="258"/>
            <ac:spMk id="3" creationId="{1FB919B9-9AA3-5584-68EF-8D22A7F1AE57}"/>
          </ac:spMkLst>
        </pc:spChg>
      </pc:sldChg>
      <pc:sldChg chg="modSp mod modClrScheme chgLayout">
        <pc:chgData name="Usman Khan" userId="S::ukhan071@uottawa.ca::7b2c0c7f-fa68-4d05-95ae-0488acb7eea7" providerId="AD" clId="Web-{E94A9CDB-406B-90E4-16F4-76F6ED27FE07}" dt="2023-06-07T22:39:01.358" v="3"/>
        <pc:sldMkLst>
          <pc:docMk/>
          <pc:sldMk cId="777661939" sldId="259"/>
        </pc:sldMkLst>
        <pc:spChg chg="mod ord">
          <ac:chgData name="Usman Khan" userId="S::ukhan071@uottawa.ca::7b2c0c7f-fa68-4d05-95ae-0488acb7eea7" providerId="AD" clId="Web-{E94A9CDB-406B-90E4-16F4-76F6ED27FE07}" dt="2023-06-07T22:39:01.358" v="3"/>
          <ac:spMkLst>
            <pc:docMk/>
            <pc:sldMk cId="777661939" sldId="259"/>
            <ac:spMk id="2" creationId="{6CAA4C98-D176-ED82-122C-7571287E0D96}"/>
          </ac:spMkLst>
        </pc:spChg>
      </pc:sldChg>
      <pc:sldChg chg="modSp mod modClrScheme chgLayout">
        <pc:chgData name="Usman Khan" userId="S::ukhan071@uottawa.ca::7b2c0c7f-fa68-4d05-95ae-0488acb7eea7" providerId="AD" clId="Web-{E94A9CDB-406B-90E4-16F4-76F6ED27FE07}" dt="2023-06-07T22:39:01.358" v="3"/>
        <pc:sldMkLst>
          <pc:docMk/>
          <pc:sldMk cId="1112268547" sldId="260"/>
        </pc:sldMkLst>
        <pc:spChg chg="mod ord">
          <ac:chgData name="Usman Khan" userId="S::ukhan071@uottawa.ca::7b2c0c7f-fa68-4d05-95ae-0488acb7eea7" providerId="AD" clId="Web-{E94A9CDB-406B-90E4-16F4-76F6ED27FE07}" dt="2023-06-07T22:39:01.358" v="3"/>
          <ac:spMkLst>
            <pc:docMk/>
            <pc:sldMk cId="1112268547" sldId="260"/>
            <ac:spMk id="2" creationId="{C2E762CF-C8B9-A8FF-8911-D1166CD8BB41}"/>
          </ac:spMkLst>
        </pc:spChg>
        <pc:spChg chg="mod ord">
          <ac:chgData name="Usman Khan" userId="S::ukhan071@uottawa.ca::7b2c0c7f-fa68-4d05-95ae-0488acb7eea7" providerId="AD" clId="Web-{E94A9CDB-406B-90E4-16F4-76F6ED27FE07}" dt="2023-06-07T22:39:01.358" v="3"/>
          <ac:spMkLst>
            <pc:docMk/>
            <pc:sldMk cId="1112268547" sldId="260"/>
            <ac:spMk id="3" creationId="{AA49B6E5-729D-C4E3-1DC1-86EA803A5AF1}"/>
          </ac:spMkLst>
        </pc:spChg>
      </pc:sldChg>
      <pc:sldChg chg="modSp mod modClrScheme chgLayout">
        <pc:chgData name="Usman Khan" userId="S::ukhan071@uottawa.ca::7b2c0c7f-fa68-4d05-95ae-0488acb7eea7" providerId="AD" clId="Web-{E94A9CDB-406B-90E4-16F4-76F6ED27FE07}" dt="2023-06-07T22:39:01.358" v="3"/>
        <pc:sldMkLst>
          <pc:docMk/>
          <pc:sldMk cId="1092594663" sldId="261"/>
        </pc:sldMkLst>
        <pc:spChg chg="mod ord">
          <ac:chgData name="Usman Khan" userId="S::ukhan071@uottawa.ca::7b2c0c7f-fa68-4d05-95ae-0488acb7eea7" providerId="AD" clId="Web-{E94A9CDB-406B-90E4-16F4-76F6ED27FE07}" dt="2023-06-07T22:39:01.358" v="3"/>
          <ac:spMkLst>
            <pc:docMk/>
            <pc:sldMk cId="1092594663" sldId="261"/>
            <ac:spMk id="2" creationId="{279D43B1-4C44-BA65-6AC9-6F572B10A6A4}"/>
          </ac:spMkLst>
        </pc:spChg>
      </pc:sldChg>
      <pc:sldChg chg="addSp modSp mod setBg modClrScheme setClrOvrMap chgLayout">
        <pc:chgData name="Usman Khan" userId="S::ukhan071@uottawa.ca::7b2c0c7f-fa68-4d05-95ae-0488acb7eea7" providerId="AD" clId="Web-{E94A9CDB-406B-90E4-16F4-76F6ED27FE07}" dt="2023-06-07T22:40:58.204" v="5"/>
        <pc:sldMkLst>
          <pc:docMk/>
          <pc:sldMk cId="1310829708" sldId="262"/>
        </pc:sldMkLst>
        <pc:spChg chg="mod ord">
          <ac:chgData name="Usman Khan" userId="S::ukhan071@uottawa.ca::7b2c0c7f-fa68-4d05-95ae-0488acb7eea7" providerId="AD" clId="Web-{E94A9CDB-406B-90E4-16F4-76F6ED27FE07}" dt="2023-06-07T22:40:58.204" v="5"/>
          <ac:spMkLst>
            <pc:docMk/>
            <pc:sldMk cId="1310829708" sldId="262"/>
            <ac:spMk id="2" creationId="{279D43B1-4C44-BA65-6AC9-6F572B10A6A4}"/>
          </ac:spMkLst>
        </pc:spChg>
        <pc:spChg chg="mod">
          <ac:chgData name="Usman Khan" userId="S::ukhan071@uottawa.ca::7b2c0c7f-fa68-4d05-95ae-0488acb7eea7" providerId="AD" clId="Web-{E94A9CDB-406B-90E4-16F4-76F6ED27FE07}" dt="2023-06-07T22:40:58.204" v="5"/>
          <ac:spMkLst>
            <pc:docMk/>
            <pc:sldMk cId="1310829708" sldId="262"/>
            <ac:spMk id="6" creationId="{ED4CE174-84BC-C365-629D-A316A6005181}"/>
          </ac:spMkLst>
        </pc:spChg>
        <pc:spChg chg="add">
          <ac:chgData name="Usman Khan" userId="S::ukhan071@uottawa.ca::7b2c0c7f-fa68-4d05-95ae-0488acb7eea7" providerId="AD" clId="Web-{E94A9CDB-406B-90E4-16F4-76F6ED27FE07}" dt="2023-06-07T22:40:58.204" v="5"/>
          <ac:spMkLst>
            <pc:docMk/>
            <pc:sldMk cId="1310829708" sldId="262"/>
            <ac:spMk id="11" creationId="{B4AAD3FD-83A5-4B89-9F8F-01B8870865BE}"/>
          </ac:spMkLst>
        </pc:spChg>
        <pc:spChg chg="add">
          <ac:chgData name="Usman Khan" userId="S::ukhan071@uottawa.ca::7b2c0c7f-fa68-4d05-95ae-0488acb7eea7" providerId="AD" clId="Web-{E94A9CDB-406B-90E4-16F4-76F6ED27FE07}" dt="2023-06-07T22:40:58.204" v="5"/>
          <ac:spMkLst>
            <pc:docMk/>
            <pc:sldMk cId="1310829708" sldId="262"/>
            <ac:spMk id="13" creationId="{61752F1D-FC0F-4103-9584-630E643CCDA6}"/>
          </ac:spMkLst>
        </pc:spChg>
        <pc:spChg chg="add">
          <ac:chgData name="Usman Khan" userId="S::ukhan071@uottawa.ca::7b2c0c7f-fa68-4d05-95ae-0488acb7eea7" providerId="AD" clId="Web-{E94A9CDB-406B-90E4-16F4-76F6ED27FE07}" dt="2023-06-07T22:40:58.204" v="5"/>
          <ac:spMkLst>
            <pc:docMk/>
            <pc:sldMk cId="1310829708" sldId="262"/>
            <ac:spMk id="15" creationId="{70151CB7-E7DE-4917-B831-01DF9CE01306}"/>
          </ac:spMkLst>
        </pc:spChg>
        <pc:spChg chg="add">
          <ac:chgData name="Usman Khan" userId="S::ukhan071@uottawa.ca::7b2c0c7f-fa68-4d05-95ae-0488acb7eea7" providerId="AD" clId="Web-{E94A9CDB-406B-90E4-16F4-76F6ED27FE07}" dt="2023-06-07T22:40:58.204" v="5"/>
          <ac:spMkLst>
            <pc:docMk/>
            <pc:sldMk cId="1310829708" sldId="262"/>
            <ac:spMk id="17" creationId="{A92A1116-1C84-41DF-B803-1F7B0883EC82}"/>
          </ac:spMkLst>
        </pc:spChg>
        <pc:picChg chg="mod ord">
          <ac:chgData name="Usman Khan" userId="S::ukhan071@uottawa.ca::7b2c0c7f-fa68-4d05-95ae-0488acb7eea7" providerId="AD" clId="Web-{E94A9CDB-406B-90E4-16F4-76F6ED27FE07}" dt="2023-06-07T22:40:58.204" v="5"/>
          <ac:picMkLst>
            <pc:docMk/>
            <pc:sldMk cId="1310829708" sldId="262"/>
            <ac:picMk id="4" creationId="{268EF684-2236-18DD-2E11-6011531C9A35}"/>
          </ac:picMkLst>
        </pc:picChg>
      </pc:sldChg>
      <pc:sldChg chg="modSp mod modClrScheme chgLayout">
        <pc:chgData name="Usman Khan" userId="S::ukhan071@uottawa.ca::7b2c0c7f-fa68-4d05-95ae-0488acb7eea7" providerId="AD" clId="Web-{E94A9CDB-406B-90E4-16F4-76F6ED27FE07}" dt="2023-06-07T22:39:01.358" v="3"/>
        <pc:sldMkLst>
          <pc:docMk/>
          <pc:sldMk cId="1304714279" sldId="263"/>
        </pc:sldMkLst>
        <pc:spChg chg="mod ord">
          <ac:chgData name="Usman Khan" userId="S::ukhan071@uottawa.ca::7b2c0c7f-fa68-4d05-95ae-0488acb7eea7" providerId="AD" clId="Web-{E94A9CDB-406B-90E4-16F4-76F6ED27FE07}" dt="2023-06-07T22:39:01.358" v="3"/>
          <ac:spMkLst>
            <pc:docMk/>
            <pc:sldMk cId="1304714279" sldId="263"/>
            <ac:spMk id="2" creationId="{279D43B1-4C44-BA65-6AC9-6F572B10A6A4}"/>
          </ac:spMkLst>
        </pc:spChg>
        <pc:spChg chg="mod ord">
          <ac:chgData name="Usman Khan" userId="S::ukhan071@uottawa.ca::7b2c0c7f-fa68-4d05-95ae-0488acb7eea7" providerId="AD" clId="Web-{E94A9CDB-406B-90E4-16F4-76F6ED27FE07}" dt="2023-06-07T22:39:01.358" v="3"/>
          <ac:spMkLst>
            <pc:docMk/>
            <pc:sldMk cId="1304714279" sldId="263"/>
            <ac:spMk id="3" creationId="{1FB919B9-9AA3-5584-68EF-8D22A7F1AE57}"/>
          </ac:spMkLst>
        </pc:spChg>
      </pc:sldChg>
      <pc:sldChg chg="modSp mod modClrScheme chgLayout">
        <pc:chgData name="Usman Khan" userId="S::ukhan071@uottawa.ca::7b2c0c7f-fa68-4d05-95ae-0488acb7eea7" providerId="AD" clId="Web-{E94A9CDB-406B-90E4-16F4-76F6ED27FE07}" dt="2023-06-07T22:39:01.358" v="3"/>
        <pc:sldMkLst>
          <pc:docMk/>
          <pc:sldMk cId="2492108829" sldId="265"/>
        </pc:sldMkLst>
        <pc:spChg chg="mod ord">
          <ac:chgData name="Usman Khan" userId="S::ukhan071@uottawa.ca::7b2c0c7f-fa68-4d05-95ae-0488acb7eea7" providerId="AD" clId="Web-{E94A9CDB-406B-90E4-16F4-76F6ED27FE07}" dt="2023-06-07T22:39:01.358" v="3"/>
          <ac:spMkLst>
            <pc:docMk/>
            <pc:sldMk cId="2492108829" sldId="265"/>
            <ac:spMk id="2" creationId="{D4D272D3-2E82-C8E4-DE21-E60AD3CEF916}"/>
          </ac:spMkLst>
        </pc:spChg>
        <pc:spChg chg="mod ord">
          <ac:chgData name="Usman Khan" userId="S::ukhan071@uottawa.ca::7b2c0c7f-fa68-4d05-95ae-0488acb7eea7" providerId="AD" clId="Web-{E94A9CDB-406B-90E4-16F4-76F6ED27FE07}" dt="2023-06-07T22:39:01.358" v="3"/>
          <ac:spMkLst>
            <pc:docMk/>
            <pc:sldMk cId="2492108829" sldId="265"/>
            <ac:spMk id="3" creationId="{0B4ADF67-E906-05E2-EF06-79FEFC493685}"/>
          </ac:spMkLst>
        </pc:spChg>
      </pc:sldChg>
      <pc:sldChg chg="modSp mod modClrScheme chgLayout">
        <pc:chgData name="Usman Khan" userId="S::ukhan071@uottawa.ca::7b2c0c7f-fa68-4d05-95ae-0488acb7eea7" providerId="AD" clId="Web-{E94A9CDB-406B-90E4-16F4-76F6ED27FE07}" dt="2023-06-07T22:39:01.358" v="3"/>
        <pc:sldMkLst>
          <pc:docMk/>
          <pc:sldMk cId="2534319548" sldId="266"/>
        </pc:sldMkLst>
        <pc:spChg chg="mod ord">
          <ac:chgData name="Usman Khan" userId="S::ukhan071@uottawa.ca::7b2c0c7f-fa68-4d05-95ae-0488acb7eea7" providerId="AD" clId="Web-{E94A9CDB-406B-90E4-16F4-76F6ED27FE07}" dt="2023-06-07T22:39:01.358" v="3"/>
          <ac:spMkLst>
            <pc:docMk/>
            <pc:sldMk cId="2534319548" sldId="266"/>
            <ac:spMk id="2" creationId="{D4D272D3-2E82-C8E4-DE21-E60AD3CEF916}"/>
          </ac:spMkLst>
        </pc:spChg>
        <pc:spChg chg="mod ord">
          <ac:chgData name="Usman Khan" userId="S::ukhan071@uottawa.ca::7b2c0c7f-fa68-4d05-95ae-0488acb7eea7" providerId="AD" clId="Web-{E94A9CDB-406B-90E4-16F4-76F6ED27FE07}" dt="2023-06-07T22:39:01.358" v="3"/>
          <ac:spMkLst>
            <pc:docMk/>
            <pc:sldMk cId="2534319548" sldId="266"/>
            <ac:spMk id="3" creationId="{0B4ADF67-E906-05E2-EF06-79FEFC493685}"/>
          </ac:spMkLst>
        </pc:spChg>
      </pc:sldChg>
      <pc:sldChg chg="modSp mod modClrScheme chgLayout">
        <pc:chgData name="Usman Khan" userId="S::ukhan071@uottawa.ca::7b2c0c7f-fa68-4d05-95ae-0488acb7eea7" providerId="AD" clId="Web-{E94A9CDB-406B-90E4-16F4-76F6ED27FE07}" dt="2023-06-07T22:39:01.358" v="3"/>
        <pc:sldMkLst>
          <pc:docMk/>
          <pc:sldMk cId="2952561428" sldId="267"/>
        </pc:sldMkLst>
        <pc:spChg chg="mod ord">
          <ac:chgData name="Usman Khan" userId="S::ukhan071@uottawa.ca::7b2c0c7f-fa68-4d05-95ae-0488acb7eea7" providerId="AD" clId="Web-{E94A9CDB-406B-90E4-16F4-76F6ED27FE07}" dt="2023-06-07T22:39:01.358" v="3"/>
          <ac:spMkLst>
            <pc:docMk/>
            <pc:sldMk cId="2952561428" sldId="267"/>
            <ac:spMk id="2" creationId="{D4D272D3-2E82-C8E4-DE21-E60AD3CEF916}"/>
          </ac:spMkLst>
        </pc:spChg>
        <pc:spChg chg="mod ord">
          <ac:chgData name="Usman Khan" userId="S::ukhan071@uottawa.ca::7b2c0c7f-fa68-4d05-95ae-0488acb7eea7" providerId="AD" clId="Web-{E94A9CDB-406B-90E4-16F4-76F6ED27FE07}" dt="2023-06-07T22:39:01.358" v="3"/>
          <ac:spMkLst>
            <pc:docMk/>
            <pc:sldMk cId="2952561428" sldId="267"/>
            <ac:spMk id="3" creationId="{0B4ADF67-E906-05E2-EF06-79FEFC493685}"/>
          </ac:spMkLst>
        </pc:spChg>
      </pc:sldChg>
      <pc:sldChg chg="modSp mod modClrScheme chgLayout">
        <pc:chgData name="Usman Khan" userId="S::ukhan071@uottawa.ca::7b2c0c7f-fa68-4d05-95ae-0488acb7eea7" providerId="AD" clId="Web-{E94A9CDB-406B-90E4-16F4-76F6ED27FE07}" dt="2023-06-07T22:39:01.358" v="3"/>
        <pc:sldMkLst>
          <pc:docMk/>
          <pc:sldMk cId="1540042918" sldId="268"/>
        </pc:sldMkLst>
        <pc:spChg chg="mod ord">
          <ac:chgData name="Usman Khan" userId="S::ukhan071@uottawa.ca::7b2c0c7f-fa68-4d05-95ae-0488acb7eea7" providerId="AD" clId="Web-{E94A9CDB-406B-90E4-16F4-76F6ED27FE07}" dt="2023-06-07T22:39:01.358" v="3"/>
          <ac:spMkLst>
            <pc:docMk/>
            <pc:sldMk cId="1540042918" sldId="268"/>
            <ac:spMk id="2" creationId="{D4D272D3-2E82-C8E4-DE21-E60AD3CEF916}"/>
          </ac:spMkLst>
        </pc:spChg>
        <pc:spChg chg="mod ord">
          <ac:chgData name="Usman Khan" userId="S::ukhan071@uottawa.ca::7b2c0c7f-fa68-4d05-95ae-0488acb7eea7" providerId="AD" clId="Web-{E94A9CDB-406B-90E4-16F4-76F6ED27FE07}" dt="2023-06-07T22:39:01.358" v="3"/>
          <ac:spMkLst>
            <pc:docMk/>
            <pc:sldMk cId="1540042918" sldId="268"/>
            <ac:spMk id="3" creationId="{0B4ADF67-E906-05E2-EF06-79FEFC493685}"/>
          </ac:spMkLst>
        </pc:spChg>
      </pc:sldChg>
      <pc:sldChg chg="modSp mod modClrScheme chgLayout">
        <pc:chgData name="Usman Khan" userId="S::ukhan071@uottawa.ca::7b2c0c7f-fa68-4d05-95ae-0488acb7eea7" providerId="AD" clId="Web-{E94A9CDB-406B-90E4-16F4-76F6ED27FE07}" dt="2023-06-07T22:39:01.358" v="3"/>
        <pc:sldMkLst>
          <pc:docMk/>
          <pc:sldMk cId="971494240" sldId="269"/>
        </pc:sldMkLst>
        <pc:spChg chg="mod ord">
          <ac:chgData name="Usman Khan" userId="S::ukhan071@uottawa.ca::7b2c0c7f-fa68-4d05-95ae-0488acb7eea7" providerId="AD" clId="Web-{E94A9CDB-406B-90E4-16F4-76F6ED27FE07}" dt="2023-06-07T22:39:01.358" v="3"/>
          <ac:spMkLst>
            <pc:docMk/>
            <pc:sldMk cId="971494240" sldId="269"/>
            <ac:spMk id="2" creationId="{0A798614-2E1A-F2F9-370E-F8AA7C3B799A}"/>
          </ac:spMkLst>
        </pc:spChg>
        <pc:spChg chg="mod ord">
          <ac:chgData name="Usman Khan" userId="S::ukhan071@uottawa.ca::7b2c0c7f-fa68-4d05-95ae-0488acb7eea7" providerId="AD" clId="Web-{E94A9CDB-406B-90E4-16F4-76F6ED27FE07}" dt="2023-06-07T22:39:01.358" v="3"/>
          <ac:spMkLst>
            <pc:docMk/>
            <pc:sldMk cId="971494240" sldId="269"/>
            <ac:spMk id="3" creationId="{166311FE-59FD-01F4-EC71-0357CB089FAD}"/>
          </ac:spMkLst>
        </pc:spChg>
      </pc:sldChg>
      <pc:sldChg chg="modSp mod modClrScheme chgLayout">
        <pc:chgData name="Usman Khan" userId="S::ukhan071@uottawa.ca::7b2c0c7f-fa68-4d05-95ae-0488acb7eea7" providerId="AD" clId="Web-{E94A9CDB-406B-90E4-16F4-76F6ED27FE07}" dt="2023-06-07T22:39:01.358" v="3"/>
        <pc:sldMkLst>
          <pc:docMk/>
          <pc:sldMk cId="1506302504" sldId="270"/>
        </pc:sldMkLst>
        <pc:spChg chg="mod ord">
          <ac:chgData name="Usman Khan" userId="S::ukhan071@uottawa.ca::7b2c0c7f-fa68-4d05-95ae-0488acb7eea7" providerId="AD" clId="Web-{E94A9CDB-406B-90E4-16F4-76F6ED27FE07}" dt="2023-06-07T22:39:01.358" v="3"/>
          <ac:spMkLst>
            <pc:docMk/>
            <pc:sldMk cId="1506302504" sldId="270"/>
            <ac:spMk id="2" creationId="{3F4655CE-D3B9-8B30-A1B8-8682E445C9E2}"/>
          </ac:spMkLst>
        </pc:spChg>
        <pc:spChg chg="mod ord">
          <ac:chgData name="Usman Khan" userId="S::ukhan071@uottawa.ca::7b2c0c7f-fa68-4d05-95ae-0488acb7eea7" providerId="AD" clId="Web-{E94A9CDB-406B-90E4-16F4-76F6ED27FE07}" dt="2023-06-07T22:39:01.358" v="3"/>
          <ac:spMkLst>
            <pc:docMk/>
            <pc:sldMk cId="1506302504" sldId="270"/>
            <ac:spMk id="3" creationId="{A4576410-D846-4A1F-8F4E-46F358FBDBF3}"/>
          </ac:spMkLst>
        </pc:spChg>
      </pc:sldChg>
      <pc:sldChg chg="modSp mod modClrScheme chgLayout">
        <pc:chgData name="Usman Khan" userId="S::ukhan071@uottawa.ca::7b2c0c7f-fa68-4d05-95ae-0488acb7eea7" providerId="AD" clId="Web-{E94A9CDB-406B-90E4-16F4-76F6ED27FE07}" dt="2023-06-07T22:39:01.358" v="3"/>
        <pc:sldMkLst>
          <pc:docMk/>
          <pc:sldMk cId="54494659" sldId="271"/>
        </pc:sldMkLst>
        <pc:spChg chg="mod ord">
          <ac:chgData name="Usman Khan" userId="S::ukhan071@uottawa.ca::7b2c0c7f-fa68-4d05-95ae-0488acb7eea7" providerId="AD" clId="Web-{E94A9CDB-406B-90E4-16F4-76F6ED27FE07}" dt="2023-06-07T22:39:01.358" v="3"/>
          <ac:spMkLst>
            <pc:docMk/>
            <pc:sldMk cId="54494659" sldId="271"/>
            <ac:spMk id="2" creationId="{50FB57A9-8A46-BAE5-6D56-5135BD1FAA03}"/>
          </ac:spMkLst>
        </pc:spChg>
        <pc:spChg chg="mod ord">
          <ac:chgData name="Usman Khan" userId="S::ukhan071@uottawa.ca::7b2c0c7f-fa68-4d05-95ae-0488acb7eea7" providerId="AD" clId="Web-{E94A9CDB-406B-90E4-16F4-76F6ED27FE07}" dt="2023-06-07T22:39:01.358" v="3"/>
          <ac:spMkLst>
            <pc:docMk/>
            <pc:sldMk cId="54494659" sldId="271"/>
            <ac:spMk id="3" creationId="{B112BEC6-2696-C7FE-62C9-80FE7AAD1EEA}"/>
          </ac:spMkLst>
        </pc:spChg>
      </pc:sldChg>
      <pc:sldChg chg="modSp mod modClrScheme chgLayout">
        <pc:chgData name="Usman Khan" userId="S::ukhan071@uottawa.ca::7b2c0c7f-fa68-4d05-95ae-0488acb7eea7" providerId="AD" clId="Web-{E94A9CDB-406B-90E4-16F4-76F6ED27FE07}" dt="2023-06-07T22:39:01.358" v="3"/>
        <pc:sldMkLst>
          <pc:docMk/>
          <pc:sldMk cId="1206259083" sldId="272"/>
        </pc:sldMkLst>
        <pc:spChg chg="mod ord">
          <ac:chgData name="Usman Khan" userId="S::ukhan071@uottawa.ca::7b2c0c7f-fa68-4d05-95ae-0488acb7eea7" providerId="AD" clId="Web-{E94A9CDB-406B-90E4-16F4-76F6ED27FE07}" dt="2023-06-07T22:39:01.358" v="3"/>
          <ac:spMkLst>
            <pc:docMk/>
            <pc:sldMk cId="1206259083" sldId="272"/>
            <ac:spMk id="2" creationId="{279D43B1-4C44-BA65-6AC9-6F572B10A6A4}"/>
          </ac:spMkLst>
        </pc:spChg>
        <pc:graphicFrameChg chg="mod ord modGraphic">
          <ac:chgData name="Usman Khan" userId="S::ukhan071@uottawa.ca::7b2c0c7f-fa68-4d05-95ae-0488acb7eea7" providerId="AD" clId="Web-{E94A9CDB-406B-90E4-16F4-76F6ED27FE07}" dt="2023-06-07T22:39:01.358" v="3"/>
          <ac:graphicFrameMkLst>
            <pc:docMk/>
            <pc:sldMk cId="1206259083" sldId="272"/>
            <ac:graphicFrameMk id="7" creationId="{EDE7DC0C-0AA1-4679-C40E-8B500B886F69}"/>
          </ac:graphicFrameMkLst>
        </pc:graphicFrameChg>
      </pc:sldChg>
      <pc:sldChg chg="modSp mod modClrScheme chgLayout">
        <pc:chgData name="Usman Khan" userId="S::ukhan071@uottawa.ca::7b2c0c7f-fa68-4d05-95ae-0488acb7eea7" providerId="AD" clId="Web-{E94A9CDB-406B-90E4-16F4-76F6ED27FE07}" dt="2023-06-07T22:39:01.358" v="3"/>
        <pc:sldMkLst>
          <pc:docMk/>
          <pc:sldMk cId="1822261294" sldId="273"/>
        </pc:sldMkLst>
        <pc:spChg chg="mod ord">
          <ac:chgData name="Usman Khan" userId="S::ukhan071@uottawa.ca::7b2c0c7f-fa68-4d05-95ae-0488acb7eea7" providerId="AD" clId="Web-{E94A9CDB-406B-90E4-16F4-76F6ED27FE07}" dt="2023-06-07T22:39:01.358" v="3"/>
          <ac:spMkLst>
            <pc:docMk/>
            <pc:sldMk cId="1822261294" sldId="273"/>
            <ac:spMk id="2" creationId="{279D43B1-4C44-BA65-6AC9-6F572B10A6A4}"/>
          </ac:spMkLst>
        </pc:spChg>
        <pc:spChg chg="mod ord">
          <ac:chgData name="Usman Khan" userId="S::ukhan071@uottawa.ca::7b2c0c7f-fa68-4d05-95ae-0488acb7eea7" providerId="AD" clId="Web-{E94A9CDB-406B-90E4-16F4-76F6ED27FE07}" dt="2023-06-07T22:39:01.358" v="3"/>
          <ac:spMkLst>
            <pc:docMk/>
            <pc:sldMk cId="1822261294" sldId="273"/>
            <ac:spMk id="3" creationId="{1FB919B9-9AA3-5584-68EF-8D22A7F1AE57}"/>
          </ac:spMkLst>
        </pc:spChg>
      </pc:sldChg>
      <pc:sldChg chg="modSp mod modClrScheme chgLayout">
        <pc:chgData name="Usman Khan" userId="S::ukhan071@uottawa.ca::7b2c0c7f-fa68-4d05-95ae-0488acb7eea7" providerId="AD" clId="Web-{E94A9CDB-406B-90E4-16F4-76F6ED27FE07}" dt="2023-06-07T22:39:01.358" v="3"/>
        <pc:sldMkLst>
          <pc:docMk/>
          <pc:sldMk cId="3986908572" sldId="274"/>
        </pc:sldMkLst>
        <pc:spChg chg="mod ord">
          <ac:chgData name="Usman Khan" userId="S::ukhan071@uottawa.ca::7b2c0c7f-fa68-4d05-95ae-0488acb7eea7" providerId="AD" clId="Web-{E94A9CDB-406B-90E4-16F4-76F6ED27FE07}" dt="2023-06-07T22:39:01.358" v="3"/>
          <ac:spMkLst>
            <pc:docMk/>
            <pc:sldMk cId="3986908572" sldId="274"/>
            <ac:spMk id="2" creationId="{D4D272D3-2E82-C8E4-DE21-E60AD3CEF916}"/>
          </ac:spMkLst>
        </pc:spChg>
        <pc:spChg chg="mod ord">
          <ac:chgData name="Usman Khan" userId="S::ukhan071@uottawa.ca::7b2c0c7f-fa68-4d05-95ae-0488acb7eea7" providerId="AD" clId="Web-{E94A9CDB-406B-90E4-16F4-76F6ED27FE07}" dt="2023-06-07T22:39:01.358" v="3"/>
          <ac:spMkLst>
            <pc:docMk/>
            <pc:sldMk cId="3986908572" sldId="274"/>
            <ac:spMk id="3" creationId="{0B4ADF67-E906-05E2-EF06-79FEFC493685}"/>
          </ac:spMkLst>
        </pc:spChg>
      </pc:sldChg>
      <pc:sldMasterChg chg="del delSldLayout">
        <pc:chgData name="Usman Khan" userId="S::ukhan071@uottawa.ca::7b2c0c7f-fa68-4d05-95ae-0488acb7eea7" providerId="AD" clId="Web-{E94A9CDB-406B-90E4-16F4-76F6ED27FE07}" dt="2023-06-07T22:36:39.153" v="0"/>
        <pc:sldMasterMkLst>
          <pc:docMk/>
          <pc:sldMasterMk cId="2460954070" sldId="2147483660"/>
        </pc:sldMasterMkLst>
        <pc:sldLayoutChg chg="del">
          <pc:chgData name="Usman Khan" userId="S::ukhan071@uottawa.ca::7b2c0c7f-fa68-4d05-95ae-0488acb7eea7" providerId="AD" clId="Web-{E94A9CDB-406B-90E4-16F4-76F6ED27FE07}" dt="2023-06-07T22:36:39.153" v="0"/>
          <pc:sldLayoutMkLst>
            <pc:docMk/>
            <pc:sldMasterMk cId="2460954070" sldId="2147483660"/>
            <pc:sldLayoutMk cId="2385387890" sldId="2147483661"/>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949138452" sldId="2147483662"/>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2591524520" sldId="2147483663"/>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1203092039" sldId="2147483664"/>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3733172339" sldId="2147483665"/>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3210312558" sldId="2147483666"/>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3146388984" sldId="2147483667"/>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3171841454" sldId="2147483668"/>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1718958274" sldId="2147483669"/>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2202905451" sldId="2147483670"/>
          </pc:sldLayoutMkLst>
        </pc:sldLayoutChg>
        <pc:sldLayoutChg chg="del">
          <pc:chgData name="Usman Khan" userId="S::ukhan071@uottawa.ca::7b2c0c7f-fa68-4d05-95ae-0488acb7eea7" providerId="AD" clId="Web-{E94A9CDB-406B-90E4-16F4-76F6ED27FE07}" dt="2023-06-07T22:36:39.153" v="0"/>
          <pc:sldLayoutMkLst>
            <pc:docMk/>
            <pc:sldMasterMk cId="2460954070" sldId="2147483660"/>
            <pc:sldLayoutMk cId="3479445657" sldId="2147483671"/>
          </pc:sldLayoutMkLst>
        </pc:sldLayoutChg>
      </pc:sldMasterChg>
      <pc:sldMasterChg chg="add del addSldLayout delSldLayout modSldLayout">
        <pc:chgData name="Usman Khan" userId="S::ukhan071@uottawa.ca::7b2c0c7f-fa68-4d05-95ae-0488acb7eea7" providerId="AD" clId="Web-{E94A9CDB-406B-90E4-16F4-76F6ED27FE07}" dt="2023-06-07T22:36:48.137" v="1"/>
        <pc:sldMasterMkLst>
          <pc:docMk/>
          <pc:sldMasterMk cId="2509731174" sldId="2147483672"/>
        </pc:sldMasterMkLst>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193947297" sldId="2147483673"/>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599239617" sldId="2147483674"/>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639592956" sldId="2147483675"/>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907370754" sldId="2147483676"/>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639668803" sldId="2147483677"/>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670987502" sldId="2147483678"/>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35098214" sldId="2147483679"/>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536712616" sldId="2147483680"/>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56454151" sldId="2147483681"/>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888577313" sldId="2147483682"/>
          </pc:sldLayoutMkLst>
        </pc:sldLayoutChg>
        <pc:sldLayoutChg chg="add del mod replId">
          <pc:chgData name="Usman Khan" userId="S::ukhan071@uottawa.ca::7b2c0c7f-fa68-4d05-95ae-0488acb7eea7" providerId="AD" clId="Web-{E94A9CDB-406B-90E4-16F4-76F6ED27FE07}" dt="2023-06-07T22:36:48.137" v="1"/>
          <pc:sldLayoutMkLst>
            <pc:docMk/>
            <pc:sldMasterMk cId="2509731174" sldId="2147483672"/>
            <pc:sldLayoutMk cId="3994268232" sldId="2147483683"/>
          </pc:sldLayoutMkLst>
        </pc:sldLayoutChg>
      </pc:sldMasterChg>
      <pc:sldMasterChg chg="add del addSldLayout delSldLayout modSldLayout">
        <pc:chgData name="Usman Khan" userId="S::ukhan071@uottawa.ca::7b2c0c7f-fa68-4d05-95ae-0488acb7eea7" providerId="AD" clId="Web-{E94A9CDB-406B-90E4-16F4-76F6ED27FE07}" dt="2023-06-07T22:38:45.952" v="2"/>
        <pc:sldMasterMkLst>
          <pc:docMk/>
          <pc:sldMasterMk cId="1098440256" sldId="2147483684"/>
        </pc:sldMasterMkLst>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3713884036" sldId="2147483685"/>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2397292548" sldId="2147483686"/>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2251918965" sldId="2147483687"/>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1766548447" sldId="2147483688"/>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1608614754" sldId="2147483689"/>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3887124534" sldId="2147483690"/>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4270966368" sldId="2147483691"/>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2019247200" sldId="2147483692"/>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428789312" sldId="2147483693"/>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1456817934" sldId="2147483694"/>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1826687451" sldId="2147483695"/>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747205002" sldId="2147483696"/>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783187648" sldId="2147483697"/>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4271061666" sldId="2147483698"/>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2358716607" sldId="2147483699"/>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2228599893" sldId="2147483700"/>
          </pc:sldLayoutMkLst>
        </pc:sldLayoutChg>
        <pc:sldLayoutChg chg="add del mod replId">
          <pc:chgData name="Usman Khan" userId="S::ukhan071@uottawa.ca::7b2c0c7f-fa68-4d05-95ae-0488acb7eea7" providerId="AD" clId="Web-{E94A9CDB-406B-90E4-16F4-76F6ED27FE07}" dt="2023-06-07T22:38:45.952" v="2"/>
          <pc:sldLayoutMkLst>
            <pc:docMk/>
            <pc:sldMasterMk cId="1098440256" sldId="2147483684"/>
            <pc:sldLayoutMk cId="583308845" sldId="2147483701"/>
          </pc:sldLayoutMkLst>
        </pc:sldLayoutChg>
      </pc:sldMasterChg>
      <pc:sldMasterChg chg="add del addSldLayout delSldLayout modSldLayout">
        <pc:chgData name="Usman Khan" userId="S::ukhan071@uottawa.ca::7b2c0c7f-fa68-4d05-95ae-0488acb7eea7" providerId="AD" clId="Web-{E94A9CDB-406B-90E4-16F4-76F6ED27FE07}" dt="2023-06-07T22:39:01.358" v="3"/>
        <pc:sldMasterMkLst>
          <pc:docMk/>
          <pc:sldMasterMk cId="3509669165" sldId="2147483702"/>
        </pc:sldMasterMkLst>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3187548297" sldId="2147483703"/>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4147225875" sldId="2147483704"/>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1418791631" sldId="2147483705"/>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3039438054" sldId="2147483706"/>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3572395011" sldId="2147483707"/>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1571707067" sldId="2147483708"/>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2048951147" sldId="2147483709"/>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103144183" sldId="2147483710"/>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3525539871" sldId="2147483711"/>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1033710023" sldId="2147483712"/>
          </pc:sldLayoutMkLst>
        </pc:sldLayoutChg>
        <pc:sldLayoutChg chg="add del mod replId">
          <pc:chgData name="Usman Khan" userId="S::ukhan071@uottawa.ca::7b2c0c7f-fa68-4d05-95ae-0488acb7eea7" providerId="AD" clId="Web-{E94A9CDB-406B-90E4-16F4-76F6ED27FE07}" dt="2023-06-07T22:39:01.358" v="3"/>
          <pc:sldLayoutMkLst>
            <pc:docMk/>
            <pc:sldMasterMk cId="3509669165" sldId="2147483702"/>
            <pc:sldLayoutMk cId="607791683" sldId="2147483713"/>
          </pc:sldLayoutMkLst>
        </pc:sldLayoutChg>
      </pc:sldMasterChg>
      <pc:sldMasterChg chg="add addSldLayout modSldLayout">
        <pc:chgData name="Usman Khan" userId="S::ukhan071@uottawa.ca::7b2c0c7f-fa68-4d05-95ae-0488acb7eea7" providerId="AD" clId="Web-{E94A9CDB-406B-90E4-16F4-76F6ED27FE07}" dt="2023-06-07T22:39:01.358" v="3"/>
        <pc:sldMasterMkLst>
          <pc:docMk/>
          <pc:sldMasterMk cId="3076494794" sldId="2147483714"/>
        </pc:sldMasterMkLst>
        <pc:sldLayoutChg chg="add mod replId">
          <pc:chgData name="Usman Khan" userId="S::ukhan071@uottawa.ca::7b2c0c7f-fa68-4d05-95ae-0488acb7eea7" providerId="AD" clId="Web-{E94A9CDB-406B-90E4-16F4-76F6ED27FE07}" dt="2023-06-07T22:39:01.358" v="3"/>
          <pc:sldLayoutMkLst>
            <pc:docMk/>
            <pc:sldMasterMk cId="3076494794" sldId="2147483714"/>
            <pc:sldLayoutMk cId="1019413498" sldId="2147483715"/>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3421111700" sldId="2147483716"/>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1091208914" sldId="2147483717"/>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4215515636" sldId="2147483718"/>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2214635943" sldId="2147483719"/>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3427021530" sldId="2147483720"/>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1116344309" sldId="2147483721"/>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849915878" sldId="2147483722"/>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2778623081" sldId="2147483723"/>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2401394962" sldId="2147483724"/>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2467208209" sldId="2147483725"/>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4214645208" sldId="2147483726"/>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3417711003" sldId="2147483727"/>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1795367151" sldId="2147483728"/>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546628324" sldId="2147483729"/>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2186707220" sldId="2147483730"/>
          </pc:sldLayoutMkLst>
        </pc:sldLayoutChg>
        <pc:sldLayoutChg chg="add mod replId">
          <pc:chgData name="Usman Khan" userId="S::ukhan071@uottawa.ca::7b2c0c7f-fa68-4d05-95ae-0488acb7eea7" providerId="AD" clId="Web-{E94A9CDB-406B-90E4-16F4-76F6ED27FE07}" dt="2023-06-07T22:39:01.358" v="3"/>
          <pc:sldLayoutMkLst>
            <pc:docMk/>
            <pc:sldMasterMk cId="3076494794" sldId="2147483714"/>
            <pc:sldLayoutMk cId="1937442658" sldId="2147483731"/>
          </pc:sldLayoutMkLst>
        </pc:sldLayoutChg>
      </pc:sldMasterChg>
    </pc:docChg>
  </pc:docChgLst>
  <pc:docChgLst>
    <pc:chgData name="Yahya Mostafa" userId="S::ymost020@uottawa.ca::c6f1073c-b81a-41fc-bded-731566a6b255" providerId="AD" clId="Web-{F346AF24-AB89-94A2-AFCF-9AC36DC997A6}"/>
    <pc:docChg chg="modSld">
      <pc:chgData name="Yahya Mostafa" userId="S::ymost020@uottawa.ca::c6f1073c-b81a-41fc-bded-731566a6b255" providerId="AD" clId="Web-{F346AF24-AB89-94A2-AFCF-9AC36DC997A6}" dt="2023-06-07T16:50:40.672" v="245" actId="20577"/>
      <pc:docMkLst>
        <pc:docMk/>
      </pc:docMkLst>
      <pc:sldChg chg="modSp">
        <pc:chgData name="Yahya Mostafa" userId="S::ymost020@uottawa.ca::c6f1073c-b81a-41fc-bded-731566a6b255" providerId="AD" clId="Web-{F346AF24-AB89-94A2-AFCF-9AC36DC997A6}" dt="2023-06-07T16:50:00.499" v="236" actId="20577"/>
        <pc:sldMkLst>
          <pc:docMk/>
          <pc:sldMk cId="870059927" sldId="257"/>
        </pc:sldMkLst>
        <pc:spChg chg="mod">
          <ac:chgData name="Yahya Mostafa" userId="S::ymost020@uottawa.ca::c6f1073c-b81a-41fc-bded-731566a6b255" providerId="AD" clId="Web-{F346AF24-AB89-94A2-AFCF-9AC36DC997A6}" dt="2023-06-07T16:50:00.499" v="236" actId="20577"/>
          <ac:spMkLst>
            <pc:docMk/>
            <pc:sldMk cId="870059927" sldId="257"/>
            <ac:spMk id="3" creationId="{BA0D5A20-9166-98A8-98C6-97F7CFFBCF89}"/>
          </ac:spMkLst>
        </pc:spChg>
      </pc:sldChg>
      <pc:sldChg chg="modSp">
        <pc:chgData name="Yahya Mostafa" userId="S::ymost020@uottawa.ca::c6f1073c-b81a-41fc-bded-731566a6b255" providerId="AD" clId="Web-{F346AF24-AB89-94A2-AFCF-9AC36DC997A6}" dt="2023-06-07T16:33:02.884" v="5" actId="20577"/>
        <pc:sldMkLst>
          <pc:docMk/>
          <pc:sldMk cId="873477150" sldId="258"/>
        </pc:sldMkLst>
        <pc:spChg chg="mod">
          <ac:chgData name="Yahya Mostafa" userId="S::ymost020@uottawa.ca::c6f1073c-b81a-41fc-bded-731566a6b255" providerId="AD" clId="Web-{F346AF24-AB89-94A2-AFCF-9AC36DC997A6}" dt="2023-06-07T16:33:02.884" v="5" actId="20577"/>
          <ac:spMkLst>
            <pc:docMk/>
            <pc:sldMk cId="873477150" sldId="258"/>
            <ac:spMk id="3" creationId="{1FB919B9-9AA3-5584-68EF-8D22A7F1AE57}"/>
          </ac:spMkLst>
        </pc:spChg>
      </pc:sldChg>
      <pc:sldChg chg="addSp delSp modSp">
        <pc:chgData name="Yahya Mostafa" userId="S::ymost020@uottawa.ca::c6f1073c-b81a-41fc-bded-731566a6b255" providerId="AD" clId="Web-{F346AF24-AB89-94A2-AFCF-9AC36DC997A6}" dt="2023-06-07T16:41:30.832" v="223" actId="1076"/>
        <pc:sldMkLst>
          <pc:docMk/>
          <pc:sldMk cId="1092594663" sldId="261"/>
        </pc:sldMkLst>
        <pc:spChg chg="del mod">
          <ac:chgData name="Yahya Mostafa" userId="S::ymost020@uottawa.ca::c6f1073c-b81a-41fc-bded-731566a6b255" providerId="AD" clId="Web-{F346AF24-AB89-94A2-AFCF-9AC36DC997A6}" dt="2023-06-07T16:41:09.300" v="221"/>
          <ac:spMkLst>
            <pc:docMk/>
            <pc:sldMk cId="1092594663" sldId="261"/>
            <ac:spMk id="3" creationId="{1FB919B9-9AA3-5584-68EF-8D22A7F1AE57}"/>
          </ac:spMkLst>
        </pc:spChg>
        <pc:graphicFrameChg chg="add del mod modGraphic">
          <ac:chgData name="Yahya Mostafa" userId="S::ymost020@uottawa.ca::c6f1073c-b81a-41fc-bded-731566a6b255" providerId="AD" clId="Web-{F346AF24-AB89-94A2-AFCF-9AC36DC997A6}" dt="2023-06-07T16:33:51.057" v="13"/>
          <ac:graphicFrameMkLst>
            <pc:docMk/>
            <pc:sldMk cId="1092594663" sldId="261"/>
            <ac:graphicFrameMk id="5" creationId="{CE731517-14F7-ED4E-7B42-222DDC6B195F}"/>
          </ac:graphicFrameMkLst>
        </pc:graphicFrameChg>
        <pc:graphicFrameChg chg="add mod modGraphic">
          <ac:chgData name="Yahya Mostafa" userId="S::ymost020@uottawa.ca::c6f1073c-b81a-41fc-bded-731566a6b255" providerId="AD" clId="Web-{F346AF24-AB89-94A2-AFCF-9AC36DC997A6}" dt="2023-06-07T16:41:30.832" v="223" actId="1076"/>
          <ac:graphicFrameMkLst>
            <pc:docMk/>
            <pc:sldMk cId="1092594663" sldId="261"/>
            <ac:graphicFrameMk id="7" creationId="{32DAA34A-43C6-7A5E-2252-0622D1CCC989}"/>
          </ac:graphicFrameMkLst>
        </pc:graphicFrameChg>
      </pc:sldChg>
      <pc:sldChg chg="modSp">
        <pc:chgData name="Yahya Mostafa" userId="S::ymost020@uottawa.ca::c6f1073c-b81a-41fc-bded-731566a6b255" providerId="AD" clId="Web-{F346AF24-AB89-94A2-AFCF-9AC36DC997A6}" dt="2023-06-07T16:50:40.672" v="245" actId="20577"/>
        <pc:sldMkLst>
          <pc:docMk/>
          <pc:sldMk cId="1310829708" sldId="262"/>
        </pc:sldMkLst>
        <pc:spChg chg="mod">
          <ac:chgData name="Yahya Mostafa" userId="S::ymost020@uottawa.ca::c6f1073c-b81a-41fc-bded-731566a6b255" providerId="AD" clId="Web-{F346AF24-AB89-94A2-AFCF-9AC36DC997A6}" dt="2023-06-07T16:50:40.672" v="245" actId="20577"/>
          <ac:spMkLst>
            <pc:docMk/>
            <pc:sldMk cId="1310829708" sldId="262"/>
            <ac:spMk id="3" creationId="{1FB919B9-9AA3-5584-68EF-8D22A7F1AE5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AAD347D-5ACD-4C99-B74B-A9C85AD731AF}"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019413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401394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467208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Tree>
    <p:extLst>
      <p:ext uri="{BB962C8B-B14F-4D97-AF65-F5344CB8AC3E}">
        <p14:creationId xmlns:p14="http://schemas.microsoft.com/office/powerpoint/2010/main" val="4214645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417711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795367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546628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186707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93744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42111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091208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96027F-7875-4030-9381-8BD8C4F21935}" type="datetimeFigureOut">
              <a:rPr lang="en-US" dirty="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4215515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96027F-7875-4030-9381-8BD8C4F21935}" type="datetimeFigureOut">
              <a:rPr lang="en-US" dirty="0"/>
              <a:t>6/8/2023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21463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2"/>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42702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11634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6/8/2023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849915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778623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6/8/2023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a:p>
        </p:txBody>
      </p:sp>
    </p:spTree>
    <p:extLst>
      <p:ext uri="{BB962C8B-B14F-4D97-AF65-F5344CB8AC3E}">
        <p14:creationId xmlns:p14="http://schemas.microsoft.com/office/powerpoint/2010/main" val="3076494794"/>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nuestraspalabrassonmagicas.com/en-conclu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5" name="Picture 7">
            <a:extLst>
              <a:ext uri="{FF2B5EF4-FFF2-40B4-BE49-F238E27FC236}">
                <a16:creationId xmlns:a16="http://schemas.microsoft.com/office/drawing/2014/main" id="{91B28F63-CF00-448F-B141-FE33C33B18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9" name="Picture 9">
            <a:extLst>
              <a:ext uri="{FF2B5EF4-FFF2-40B4-BE49-F238E27FC236}">
                <a16:creationId xmlns:a16="http://schemas.microsoft.com/office/drawing/2014/main" id="{2AE609E2-8522-44E4-9077-980E5BCF3E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1" name="Oval 11">
            <a:extLst>
              <a:ext uri="{FF2B5EF4-FFF2-40B4-BE49-F238E27FC236}">
                <a16:creationId xmlns:a16="http://schemas.microsoft.com/office/drawing/2014/main" id="{4FA533C5-33E3-4611-AF9F-72811D8B2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3" name="Picture 13">
            <a:extLst>
              <a:ext uri="{FF2B5EF4-FFF2-40B4-BE49-F238E27FC236}">
                <a16:creationId xmlns:a16="http://schemas.microsoft.com/office/drawing/2014/main" id="{8949AD42-25FD-4C3D-9EEE-B7FEC58099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25" name="Picture 15">
            <a:extLst>
              <a:ext uri="{FF2B5EF4-FFF2-40B4-BE49-F238E27FC236}">
                <a16:creationId xmlns:a16="http://schemas.microsoft.com/office/drawing/2014/main" id="{6AC7D913-60B7-4603-881B-831DA5D3A9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7" name="Rectangle 17">
            <a:extLst>
              <a:ext uri="{FF2B5EF4-FFF2-40B4-BE49-F238E27FC236}">
                <a16:creationId xmlns:a16="http://schemas.microsoft.com/office/drawing/2014/main" id="{87F0FDC4-AD8C-47D9-9131-623C98ADB0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8" name="Rectangle 19">
            <a:extLst>
              <a:ext uri="{FF2B5EF4-FFF2-40B4-BE49-F238E27FC236}">
                <a16:creationId xmlns:a16="http://schemas.microsoft.com/office/drawing/2014/main" id="{052BEFF1-896C-45B1-B02C-96A6A1BC38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2" name="Freeform 36">
            <a:extLst>
              <a:ext uri="{FF2B5EF4-FFF2-40B4-BE49-F238E27FC236}">
                <a16:creationId xmlns:a16="http://schemas.microsoft.com/office/drawing/2014/main" id="{BB237A14-61B1-4C00-A670-5D8D68A866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24" name="Freeform: Shape 23">
            <a:extLst>
              <a:ext uri="{FF2B5EF4-FFF2-40B4-BE49-F238E27FC236}">
                <a16:creationId xmlns:a16="http://schemas.microsoft.com/office/drawing/2014/main" id="{8598F259-6F54-47A3-8D13-1603D786A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BA768A8-4FED-4ED8-9E46-6BE72188EC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653143" y="1645920"/>
            <a:ext cx="3522879" cy="4470821"/>
          </a:xfrm>
        </p:spPr>
        <p:txBody>
          <a:bodyPr vert="horz" lIns="91440" tIns="45720" rIns="91440" bIns="45720" rtlCol="0" anchor="t">
            <a:normAutofit/>
          </a:bodyPr>
          <a:lstStyle/>
          <a:p>
            <a:r>
              <a:rPr lang="en-US" sz="4200" b="0" i="0" kern="1200">
                <a:solidFill>
                  <a:srgbClr val="FFFFFF"/>
                </a:solidFill>
                <a:latin typeface="+mj-lt"/>
                <a:ea typeface="+mj-ea"/>
                <a:cs typeface="+mj-cs"/>
              </a:rPr>
              <a:t>Project </a:t>
            </a:r>
            <a:r>
              <a:rPr lang="en-US" sz="4200">
                <a:solidFill>
                  <a:srgbClr val="FFFFFF"/>
                </a:solidFill>
              </a:rPr>
              <a:t>Progress Presentation</a:t>
            </a:r>
            <a:endParaRPr lang="en-US"/>
          </a:p>
        </p:txBody>
      </p:sp>
      <p:sp>
        <p:nvSpPr>
          <p:cNvPr id="3" name="Subtitle 2"/>
          <p:cNvSpPr>
            <a:spLocks noGrp="1"/>
          </p:cNvSpPr>
          <p:nvPr>
            <p:ph type="subTitle" idx="1"/>
          </p:nvPr>
        </p:nvSpPr>
        <p:spPr>
          <a:xfrm>
            <a:off x="5204109" y="1645920"/>
            <a:ext cx="5919503" cy="4470821"/>
          </a:xfrm>
        </p:spPr>
        <p:txBody>
          <a:bodyPr vert="horz" lIns="91440" tIns="45720" rIns="91440" bIns="45720" rtlCol="0">
            <a:normAutofit/>
          </a:bodyPr>
          <a:lstStyle/>
          <a:p>
            <a:r>
              <a:rPr lang="en-US">
                <a:solidFill>
                  <a:schemeClr val="tx1"/>
                </a:solidFill>
              </a:rPr>
              <a:t>Group Z15</a:t>
            </a:r>
            <a:endParaRPr lang="en-US"/>
          </a:p>
          <a:p>
            <a:pPr>
              <a:buFont typeface="Wingdings 3" charset="2"/>
              <a:buChar char=""/>
            </a:pPr>
            <a:r>
              <a:rPr lang="en-US">
                <a:solidFill>
                  <a:schemeClr val="tx1"/>
                </a:solidFill>
              </a:rPr>
              <a:t>Tristan Rodgers</a:t>
            </a:r>
          </a:p>
          <a:p>
            <a:pPr>
              <a:buFont typeface="Wingdings 3" charset="2"/>
              <a:buChar char=""/>
            </a:pPr>
            <a:r>
              <a:rPr lang="en-US">
                <a:solidFill>
                  <a:schemeClr val="tx1"/>
                </a:solidFill>
              </a:rPr>
              <a:t>Usman Khan</a:t>
            </a:r>
          </a:p>
          <a:p>
            <a:pPr>
              <a:buFont typeface="Wingdings 3" charset="2"/>
              <a:buChar char=""/>
            </a:pPr>
            <a:r>
              <a:rPr lang="en-US">
                <a:solidFill>
                  <a:schemeClr val="tx1"/>
                </a:solidFill>
              </a:rPr>
              <a:t>Ismail Mostafa</a:t>
            </a:r>
          </a:p>
          <a:p>
            <a:pPr>
              <a:buFont typeface="Wingdings 3" charset="2"/>
              <a:buChar char=""/>
            </a:pPr>
            <a:r>
              <a:rPr lang="en-US">
                <a:solidFill>
                  <a:schemeClr val="tx1"/>
                </a:solidFill>
              </a:rPr>
              <a:t>Yahya Mostafa</a:t>
            </a:r>
          </a:p>
        </p:txBody>
      </p:sp>
    </p:spTree>
    <p:extLst>
      <p:ext uri="{BB962C8B-B14F-4D97-AF65-F5344CB8AC3E}">
        <p14:creationId xmlns:p14="http://schemas.microsoft.com/office/powerpoint/2010/main" val="109857222"/>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8A3C342-1D03-412F-8DD3-BF519E8E0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20BF69-2910-C2A0-0481-5D65689B19A1}"/>
              </a:ext>
            </a:extLst>
          </p:cNvPr>
          <p:cNvSpPr>
            <a:spLocks noGrp="1"/>
          </p:cNvSpPr>
          <p:nvPr>
            <p:ph type="title"/>
          </p:nvPr>
        </p:nvSpPr>
        <p:spPr>
          <a:xfrm>
            <a:off x="5411931" y="452718"/>
            <a:ext cx="4638903" cy="1400530"/>
          </a:xfrm>
        </p:spPr>
        <p:txBody>
          <a:bodyPr>
            <a:normAutofit/>
          </a:bodyPr>
          <a:lstStyle/>
          <a:p>
            <a:r>
              <a:rPr lang="en-US">
                <a:cs typeface="Calibri Light"/>
              </a:rPr>
              <a:t>Part 1 – B   Client Feedback</a:t>
            </a:r>
          </a:p>
        </p:txBody>
      </p:sp>
      <p:sp>
        <p:nvSpPr>
          <p:cNvPr id="11" name="Freeform 31">
            <a:extLst>
              <a:ext uri="{FF2B5EF4-FFF2-40B4-BE49-F238E27FC236}">
                <a16:creationId xmlns:a16="http://schemas.microsoft.com/office/drawing/2014/main" id="{81CC9B02-E087-4350-AEBD-2C3CF001A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8375" y="-1573"/>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5" name="Picture 4" descr="Light bulb on yellow background with sketched light beams and cord">
            <a:extLst>
              <a:ext uri="{FF2B5EF4-FFF2-40B4-BE49-F238E27FC236}">
                <a16:creationId xmlns:a16="http://schemas.microsoft.com/office/drawing/2014/main" id="{F2A4C5DC-FCEF-93AF-6EFF-395988A6C04A}"/>
              </a:ext>
            </a:extLst>
          </p:cNvPr>
          <p:cNvPicPr>
            <a:picLocks noChangeAspect="1"/>
          </p:cNvPicPr>
          <p:nvPr/>
        </p:nvPicPr>
        <p:blipFill rotWithShape="1">
          <a:blip r:embed="rId3"/>
          <a:srcRect l="48856" r="6531" b="3"/>
          <a:stretch/>
        </p:blipFill>
        <p:spPr>
          <a:xfrm>
            <a:off x="3" y="10"/>
            <a:ext cx="4973099" cy="6857991"/>
          </a:xfrm>
          <a:custGeom>
            <a:avLst/>
            <a:gdLst/>
            <a:ahLst/>
            <a:cxnLst/>
            <a:rect l="l" t="t" r="r" b="b"/>
            <a:pathLst>
              <a:path w="4973099" h="6858001">
                <a:moveTo>
                  <a:pt x="3628384" y="0"/>
                </a:moveTo>
                <a:lnTo>
                  <a:pt x="4971922" y="0"/>
                </a:lnTo>
                <a:lnTo>
                  <a:pt x="4946877" y="155677"/>
                </a:lnTo>
                <a:lnTo>
                  <a:pt x="4923008" y="310668"/>
                </a:lnTo>
                <a:lnTo>
                  <a:pt x="4899644" y="466344"/>
                </a:lnTo>
                <a:lnTo>
                  <a:pt x="4879641" y="622707"/>
                </a:lnTo>
                <a:lnTo>
                  <a:pt x="4859470" y="778383"/>
                </a:lnTo>
                <a:lnTo>
                  <a:pt x="4840644" y="934746"/>
                </a:lnTo>
                <a:lnTo>
                  <a:pt x="4824508" y="1089051"/>
                </a:lnTo>
                <a:lnTo>
                  <a:pt x="4809212" y="1245413"/>
                </a:lnTo>
                <a:lnTo>
                  <a:pt x="4795260" y="1401090"/>
                </a:lnTo>
                <a:lnTo>
                  <a:pt x="4783158" y="1554023"/>
                </a:lnTo>
                <a:lnTo>
                  <a:pt x="4771055" y="1709014"/>
                </a:lnTo>
                <a:lnTo>
                  <a:pt x="4760970" y="1861947"/>
                </a:lnTo>
                <a:lnTo>
                  <a:pt x="4753070" y="2014881"/>
                </a:lnTo>
                <a:lnTo>
                  <a:pt x="4744833" y="2167128"/>
                </a:lnTo>
                <a:lnTo>
                  <a:pt x="4737942" y="2318004"/>
                </a:lnTo>
                <a:lnTo>
                  <a:pt x="4733067" y="2467509"/>
                </a:lnTo>
                <a:lnTo>
                  <a:pt x="4728865" y="2617013"/>
                </a:lnTo>
                <a:lnTo>
                  <a:pt x="4724831" y="2765146"/>
                </a:lnTo>
                <a:lnTo>
                  <a:pt x="4722982" y="2911221"/>
                </a:lnTo>
                <a:lnTo>
                  <a:pt x="4720965" y="3057297"/>
                </a:lnTo>
                <a:lnTo>
                  <a:pt x="4719956" y="3201315"/>
                </a:lnTo>
                <a:lnTo>
                  <a:pt x="4720965" y="3343961"/>
                </a:lnTo>
                <a:lnTo>
                  <a:pt x="4720965" y="3485236"/>
                </a:lnTo>
                <a:lnTo>
                  <a:pt x="4722982" y="3625139"/>
                </a:lnTo>
                <a:lnTo>
                  <a:pt x="4726007" y="3762299"/>
                </a:lnTo>
                <a:lnTo>
                  <a:pt x="4728865" y="3898087"/>
                </a:lnTo>
                <a:lnTo>
                  <a:pt x="4732059" y="4031133"/>
                </a:lnTo>
                <a:lnTo>
                  <a:pt x="4736933" y="4163492"/>
                </a:lnTo>
                <a:lnTo>
                  <a:pt x="4742144" y="4293793"/>
                </a:lnTo>
                <a:lnTo>
                  <a:pt x="4746850" y="4421352"/>
                </a:lnTo>
                <a:lnTo>
                  <a:pt x="4760130" y="4670298"/>
                </a:lnTo>
                <a:lnTo>
                  <a:pt x="4774249" y="4908956"/>
                </a:lnTo>
                <a:lnTo>
                  <a:pt x="4789041" y="5138013"/>
                </a:lnTo>
                <a:lnTo>
                  <a:pt x="4805346" y="5354726"/>
                </a:lnTo>
                <a:lnTo>
                  <a:pt x="4822323" y="5561838"/>
                </a:lnTo>
                <a:lnTo>
                  <a:pt x="4840644" y="5753862"/>
                </a:lnTo>
                <a:lnTo>
                  <a:pt x="4858630" y="5934227"/>
                </a:lnTo>
                <a:lnTo>
                  <a:pt x="4876615" y="6100191"/>
                </a:lnTo>
                <a:lnTo>
                  <a:pt x="4893592" y="6252438"/>
                </a:lnTo>
                <a:lnTo>
                  <a:pt x="4909729" y="6387541"/>
                </a:lnTo>
                <a:lnTo>
                  <a:pt x="4925025" y="6509613"/>
                </a:lnTo>
                <a:lnTo>
                  <a:pt x="4937800" y="6612483"/>
                </a:lnTo>
                <a:lnTo>
                  <a:pt x="4949902" y="6698894"/>
                </a:lnTo>
                <a:lnTo>
                  <a:pt x="4967216" y="6817538"/>
                </a:lnTo>
                <a:lnTo>
                  <a:pt x="4973099" y="6858000"/>
                </a:lnTo>
                <a:lnTo>
                  <a:pt x="4075210" y="6858000"/>
                </a:lnTo>
                <a:lnTo>
                  <a:pt x="4075210" y="6858001"/>
                </a:lnTo>
                <a:lnTo>
                  <a:pt x="0" y="6858001"/>
                </a:lnTo>
                <a:lnTo>
                  <a:pt x="0" y="1"/>
                </a:lnTo>
                <a:lnTo>
                  <a:pt x="3628384" y="1"/>
                </a:lnTo>
                <a:close/>
              </a:path>
            </a:pathLst>
          </a:custGeom>
        </p:spPr>
      </p:pic>
      <p:sp>
        <p:nvSpPr>
          <p:cNvPr id="13" name="Rectangle 12">
            <a:extLst>
              <a:ext uri="{FF2B5EF4-FFF2-40B4-BE49-F238E27FC236}">
                <a16:creationId xmlns:a16="http://schemas.microsoft.com/office/drawing/2014/main" id="{D6F18ACE-6E82-4ADC-8A2F-A1771B309B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BA0D5A20-9166-98A8-98C6-97F7CFFBCF89}"/>
              </a:ext>
            </a:extLst>
          </p:cNvPr>
          <p:cNvSpPr>
            <a:spLocks noGrp="1"/>
          </p:cNvSpPr>
          <p:nvPr>
            <p:ph idx="1"/>
          </p:nvPr>
        </p:nvSpPr>
        <p:spPr>
          <a:xfrm>
            <a:off x="5410950" y="2052918"/>
            <a:ext cx="6558013" cy="4195481"/>
          </a:xfrm>
        </p:spPr>
        <p:txBody>
          <a:bodyPr vert="horz" lIns="91440" tIns="45720" rIns="91440" bIns="45720" rtlCol="0" anchor="t">
            <a:noAutofit/>
          </a:bodyPr>
          <a:lstStyle/>
          <a:p>
            <a:pPr marL="457200" indent="-457200">
              <a:lnSpc>
                <a:spcPct val="90000"/>
              </a:lnSpc>
            </a:pPr>
            <a:r>
              <a:rPr lang="en-US">
                <a:cs typeface="Calibri"/>
              </a:rPr>
              <a:t>The use of Alexa or other home assistants is not advantageous to the client, since they are looking at the big picture and the ability to use this product in different scenarios where home assistants are not available. Ex: Hospital beds</a:t>
            </a:r>
            <a:endParaRPr lang="en-US"/>
          </a:p>
          <a:p>
            <a:pPr marL="457200" indent="-457200">
              <a:lnSpc>
                <a:spcPct val="90000"/>
              </a:lnSpc>
            </a:pPr>
            <a:r>
              <a:rPr lang="en-US">
                <a:cs typeface="Calibri"/>
              </a:rPr>
              <a:t>The client’s voice is not clear, we may need to use voice and use these as prompts for the remote instead of a typed phrase in the code which the microphone is constantly listening for. </a:t>
            </a:r>
          </a:p>
          <a:p>
            <a:pPr marL="457200" indent="-457200">
              <a:lnSpc>
                <a:spcPct val="90000"/>
              </a:lnSpc>
            </a:pPr>
            <a:r>
              <a:rPr lang="en-US">
                <a:latin typeface="Century Gothic"/>
                <a:cs typeface="Calibri"/>
              </a:rPr>
              <a:t>Of all concepts, the client agreed that concept 1, using a fixed casing and mechanical button pushers with no need to alter the remote, is the most advantageous and fit for this task.</a:t>
            </a:r>
          </a:p>
        </p:txBody>
      </p:sp>
    </p:spTree>
    <p:extLst>
      <p:ext uri="{BB962C8B-B14F-4D97-AF65-F5344CB8AC3E}">
        <p14:creationId xmlns:p14="http://schemas.microsoft.com/office/powerpoint/2010/main" val="870059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A4C98-D176-ED82-122C-7571287E0D96}"/>
              </a:ext>
            </a:extLst>
          </p:cNvPr>
          <p:cNvSpPr>
            <a:spLocks noGrp="1"/>
          </p:cNvSpPr>
          <p:nvPr>
            <p:ph type="title"/>
          </p:nvPr>
        </p:nvSpPr>
        <p:spPr/>
        <p:txBody>
          <a:bodyPr/>
          <a:lstStyle/>
          <a:p>
            <a:r>
              <a:rPr lang="en-US">
                <a:cs typeface="Calibri Light"/>
              </a:rPr>
              <a:t>Part 1 – C   Project Plan</a:t>
            </a:r>
          </a:p>
        </p:txBody>
      </p:sp>
      <p:graphicFrame>
        <p:nvGraphicFramePr>
          <p:cNvPr id="4" name="Table 4">
            <a:extLst>
              <a:ext uri="{FF2B5EF4-FFF2-40B4-BE49-F238E27FC236}">
                <a16:creationId xmlns:a16="http://schemas.microsoft.com/office/drawing/2014/main" id="{412EC639-81C8-F1BE-7017-8951FB508438}"/>
              </a:ext>
            </a:extLst>
          </p:cNvPr>
          <p:cNvGraphicFramePr>
            <a:graphicFrameLocks noGrp="1"/>
          </p:cNvGraphicFramePr>
          <p:nvPr>
            <p:extLst>
              <p:ext uri="{D42A27DB-BD31-4B8C-83A1-F6EECF244321}">
                <p14:modId xmlns:p14="http://schemas.microsoft.com/office/powerpoint/2010/main" val="412245417"/>
              </p:ext>
            </p:extLst>
          </p:nvPr>
        </p:nvGraphicFramePr>
        <p:xfrm>
          <a:off x="921488" y="1550581"/>
          <a:ext cx="10789693" cy="4643228"/>
        </p:xfrm>
        <a:graphic>
          <a:graphicData uri="http://schemas.openxmlformats.org/drawingml/2006/table">
            <a:tbl>
              <a:tblPr firstRow="1" bandRow="1">
                <a:tableStyleId>{5C22544A-7EE6-4342-B048-85BDC9FD1C3A}</a:tableStyleId>
              </a:tblPr>
              <a:tblGrid>
                <a:gridCol w="451883">
                  <a:extLst>
                    <a:ext uri="{9D8B030D-6E8A-4147-A177-3AD203B41FA5}">
                      <a16:colId xmlns:a16="http://schemas.microsoft.com/office/drawing/2014/main" val="2266162673"/>
                    </a:ext>
                  </a:extLst>
                </a:gridCol>
                <a:gridCol w="3229579">
                  <a:extLst>
                    <a:ext uri="{9D8B030D-6E8A-4147-A177-3AD203B41FA5}">
                      <a16:colId xmlns:a16="http://schemas.microsoft.com/office/drawing/2014/main" val="3689470999"/>
                    </a:ext>
                  </a:extLst>
                </a:gridCol>
                <a:gridCol w="502045">
                  <a:extLst>
                    <a:ext uri="{9D8B030D-6E8A-4147-A177-3AD203B41FA5}">
                      <a16:colId xmlns:a16="http://schemas.microsoft.com/office/drawing/2014/main" val="3753583244"/>
                    </a:ext>
                  </a:extLst>
                </a:gridCol>
                <a:gridCol w="502045">
                  <a:extLst>
                    <a:ext uri="{9D8B030D-6E8A-4147-A177-3AD203B41FA5}">
                      <a16:colId xmlns:a16="http://schemas.microsoft.com/office/drawing/2014/main" val="3746244488"/>
                    </a:ext>
                  </a:extLst>
                </a:gridCol>
                <a:gridCol w="502045">
                  <a:extLst>
                    <a:ext uri="{9D8B030D-6E8A-4147-A177-3AD203B41FA5}">
                      <a16:colId xmlns:a16="http://schemas.microsoft.com/office/drawing/2014/main" val="2755792940"/>
                    </a:ext>
                  </a:extLst>
                </a:gridCol>
                <a:gridCol w="502045">
                  <a:extLst>
                    <a:ext uri="{9D8B030D-6E8A-4147-A177-3AD203B41FA5}">
                      <a16:colId xmlns:a16="http://schemas.microsoft.com/office/drawing/2014/main" val="3006439938"/>
                    </a:ext>
                  </a:extLst>
                </a:gridCol>
                <a:gridCol w="502045">
                  <a:extLst>
                    <a:ext uri="{9D8B030D-6E8A-4147-A177-3AD203B41FA5}">
                      <a16:colId xmlns:a16="http://schemas.microsoft.com/office/drawing/2014/main" val="2989867009"/>
                    </a:ext>
                  </a:extLst>
                </a:gridCol>
                <a:gridCol w="502045">
                  <a:extLst>
                    <a:ext uri="{9D8B030D-6E8A-4147-A177-3AD203B41FA5}">
                      <a16:colId xmlns:a16="http://schemas.microsoft.com/office/drawing/2014/main" val="610438843"/>
                    </a:ext>
                  </a:extLst>
                </a:gridCol>
                <a:gridCol w="502045">
                  <a:extLst>
                    <a:ext uri="{9D8B030D-6E8A-4147-A177-3AD203B41FA5}">
                      <a16:colId xmlns:a16="http://schemas.microsoft.com/office/drawing/2014/main" val="1074050985"/>
                    </a:ext>
                  </a:extLst>
                </a:gridCol>
                <a:gridCol w="502045">
                  <a:extLst>
                    <a:ext uri="{9D8B030D-6E8A-4147-A177-3AD203B41FA5}">
                      <a16:colId xmlns:a16="http://schemas.microsoft.com/office/drawing/2014/main" val="3390661154"/>
                    </a:ext>
                  </a:extLst>
                </a:gridCol>
                <a:gridCol w="502045">
                  <a:extLst>
                    <a:ext uri="{9D8B030D-6E8A-4147-A177-3AD203B41FA5}">
                      <a16:colId xmlns:a16="http://schemas.microsoft.com/office/drawing/2014/main" val="3152067242"/>
                    </a:ext>
                  </a:extLst>
                </a:gridCol>
                <a:gridCol w="502045">
                  <a:extLst>
                    <a:ext uri="{9D8B030D-6E8A-4147-A177-3AD203B41FA5}">
                      <a16:colId xmlns:a16="http://schemas.microsoft.com/office/drawing/2014/main" val="936439520"/>
                    </a:ext>
                  </a:extLst>
                </a:gridCol>
                <a:gridCol w="502045">
                  <a:extLst>
                    <a:ext uri="{9D8B030D-6E8A-4147-A177-3AD203B41FA5}">
                      <a16:colId xmlns:a16="http://schemas.microsoft.com/office/drawing/2014/main" val="3454066104"/>
                    </a:ext>
                  </a:extLst>
                </a:gridCol>
                <a:gridCol w="502045">
                  <a:extLst>
                    <a:ext uri="{9D8B030D-6E8A-4147-A177-3AD203B41FA5}">
                      <a16:colId xmlns:a16="http://schemas.microsoft.com/office/drawing/2014/main" val="2729247489"/>
                    </a:ext>
                  </a:extLst>
                </a:gridCol>
                <a:gridCol w="1083691">
                  <a:extLst>
                    <a:ext uri="{9D8B030D-6E8A-4147-A177-3AD203B41FA5}">
                      <a16:colId xmlns:a16="http://schemas.microsoft.com/office/drawing/2014/main" val="2574220694"/>
                    </a:ext>
                  </a:extLst>
                </a:gridCol>
              </a:tblGrid>
              <a:tr h="363279">
                <a:tc rowSpan="2">
                  <a:txBody>
                    <a:bodyPr/>
                    <a:lstStyle/>
                    <a:p>
                      <a:pPr algn="ctr"/>
                      <a:r>
                        <a:rPr lang="en-US" sz="1600">
                          <a:latin typeface="Century Gothic"/>
                        </a:rPr>
                        <a:t>#</a:t>
                      </a:r>
                    </a:p>
                  </a:txBody>
                  <a:tcPr/>
                </a:tc>
                <a:tc rowSpan="2">
                  <a:txBody>
                    <a:bodyPr/>
                    <a:lstStyle/>
                    <a:p>
                      <a:pPr algn="ctr"/>
                      <a:r>
                        <a:rPr lang="en-US" sz="1600">
                          <a:latin typeface="Century Gothic"/>
                        </a:rPr>
                        <a:t>Task</a:t>
                      </a:r>
                    </a:p>
                  </a:txBody>
                  <a:tcPr/>
                </a:tc>
                <a:tc gridSpan="12">
                  <a:txBody>
                    <a:bodyPr/>
                    <a:lstStyle/>
                    <a:p>
                      <a:pPr algn="ctr"/>
                      <a:r>
                        <a:rPr lang="en-US" sz="1600">
                          <a:latin typeface="Century Gothic"/>
                        </a:rPr>
                        <a:t>Time</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US"/>
                    </a:p>
                  </a:txBody>
                  <a:tcPr/>
                </a:tc>
                <a:tc hMerge="1">
                  <a:txBody>
                    <a:bodyPr/>
                    <a:lstStyle/>
                    <a:p>
                      <a:pPr algn="ctr"/>
                      <a:endParaRPr lang="en-US"/>
                    </a:p>
                  </a:txBody>
                  <a:tcPr/>
                </a:tc>
                <a:tc hMerge="1">
                  <a:txBody>
                    <a:bodyPr/>
                    <a:lstStyle/>
                    <a:p>
                      <a:pPr algn="ctr"/>
                      <a:endParaRPr lang="en-US"/>
                    </a:p>
                  </a:txBody>
                  <a:tcPr/>
                </a:tc>
                <a:tc rowSpan="2">
                  <a:txBody>
                    <a:bodyPr/>
                    <a:lstStyle/>
                    <a:p>
                      <a:pPr algn="ctr"/>
                      <a:r>
                        <a:rPr lang="en-US" sz="1600">
                          <a:latin typeface="Century Gothic"/>
                        </a:rPr>
                        <a:t>Owner</a:t>
                      </a:r>
                    </a:p>
                  </a:txBody>
                  <a:tcPr/>
                </a:tc>
                <a:extLst>
                  <a:ext uri="{0D108BD9-81ED-4DB2-BD59-A6C34878D82A}">
                    <a16:rowId xmlns:a16="http://schemas.microsoft.com/office/drawing/2014/main" val="660647716"/>
                  </a:ext>
                </a:extLst>
              </a:tr>
              <a:tr h="363278">
                <a:tc vMerge="1">
                  <a:txBody>
                    <a:bodyPr/>
                    <a:lstStyle/>
                    <a:p>
                      <a:endParaRPr lang="en-US"/>
                    </a:p>
                  </a:txBody>
                  <a:tcPr/>
                </a:tc>
                <a:tc vMerge="1">
                  <a:txBody>
                    <a:bodyPr/>
                    <a:lstStyle/>
                    <a:p>
                      <a:endParaRPr lang="en-US"/>
                    </a:p>
                  </a:txBody>
                  <a:tcPr/>
                </a:tc>
                <a:tc gridSpan="4">
                  <a:txBody>
                    <a:bodyPr/>
                    <a:lstStyle/>
                    <a:p>
                      <a:pPr lvl="0" algn="ctr">
                        <a:buNone/>
                      </a:pPr>
                      <a:r>
                        <a:rPr lang="en-US" sz="1600" b="1">
                          <a:latin typeface="Century Gothic"/>
                        </a:rPr>
                        <a:t>May</a:t>
                      </a:r>
                    </a:p>
                  </a:txBody>
                  <a:tcPr/>
                </a:tc>
                <a:tc hMerge="1">
                  <a:txBody>
                    <a:bodyPr/>
                    <a:lstStyle/>
                    <a:p>
                      <a:pPr lvl="0" algn="ctr">
                        <a:buNone/>
                      </a:pPr>
                      <a:endParaRPr lang="en-US"/>
                    </a:p>
                  </a:txBody>
                  <a:tcPr/>
                </a:tc>
                <a:tc hMerge="1">
                  <a:txBody>
                    <a:bodyPr/>
                    <a:lstStyle/>
                    <a:p>
                      <a:pPr lvl="0" algn="ctr">
                        <a:buNone/>
                      </a:pPr>
                      <a:endParaRPr lang="en-US"/>
                    </a:p>
                  </a:txBody>
                  <a:tcPr/>
                </a:tc>
                <a:tc hMerge="1">
                  <a:txBody>
                    <a:bodyPr/>
                    <a:lstStyle/>
                    <a:p>
                      <a:pPr lvl="0" algn="ctr">
                        <a:buNone/>
                      </a:pPr>
                      <a:endParaRPr lang="en-US"/>
                    </a:p>
                  </a:txBody>
                  <a:tcPr/>
                </a:tc>
                <a:tc gridSpan="4">
                  <a:txBody>
                    <a:bodyPr/>
                    <a:lstStyle/>
                    <a:p>
                      <a:pPr lvl="0" algn="ctr">
                        <a:buNone/>
                      </a:pPr>
                      <a:r>
                        <a:rPr lang="en-US" sz="1600" b="1">
                          <a:latin typeface="Century Gothic"/>
                        </a:rPr>
                        <a:t>June</a:t>
                      </a:r>
                    </a:p>
                  </a:txBody>
                  <a:tcPr/>
                </a:tc>
                <a:tc hMerge="1">
                  <a:txBody>
                    <a:bodyPr/>
                    <a:lstStyle/>
                    <a:p>
                      <a:pPr lvl="0" algn="ctr">
                        <a:buNone/>
                      </a:pPr>
                      <a:endParaRPr lang="en-US"/>
                    </a:p>
                  </a:txBody>
                  <a:tcPr/>
                </a:tc>
                <a:tc hMerge="1">
                  <a:txBody>
                    <a:bodyPr/>
                    <a:lstStyle/>
                    <a:p>
                      <a:pPr lvl="0" algn="ctr">
                        <a:buNone/>
                      </a:pPr>
                      <a:endParaRPr lang="en-US"/>
                    </a:p>
                  </a:txBody>
                  <a:tcPr/>
                </a:tc>
                <a:tc hMerge="1">
                  <a:txBody>
                    <a:bodyPr/>
                    <a:lstStyle/>
                    <a:p>
                      <a:pPr lvl="0" algn="ctr">
                        <a:buNone/>
                      </a:pPr>
                      <a:endParaRPr lang="en-US"/>
                    </a:p>
                  </a:txBody>
                  <a:tcPr/>
                </a:tc>
                <a:tc gridSpan="4">
                  <a:txBody>
                    <a:bodyPr/>
                    <a:lstStyle/>
                    <a:p>
                      <a:pPr lvl="0" algn="ctr">
                        <a:buNone/>
                      </a:pPr>
                      <a:r>
                        <a:rPr lang="en-US" sz="1600" b="1">
                          <a:latin typeface="Century Gothic"/>
                        </a:rPr>
                        <a:t>July</a:t>
                      </a:r>
                    </a:p>
                  </a:txBody>
                  <a:tcPr/>
                </a:tc>
                <a:tc hMerge="1">
                  <a:txBody>
                    <a:bodyPr/>
                    <a:lstStyle/>
                    <a:p>
                      <a:pPr lvl="0" algn="ctr">
                        <a:buNone/>
                      </a:pPr>
                      <a:endParaRPr lang="en-US"/>
                    </a:p>
                  </a:txBody>
                  <a:tcPr/>
                </a:tc>
                <a:tc hMerge="1">
                  <a:txBody>
                    <a:bodyPr/>
                    <a:lstStyle/>
                    <a:p>
                      <a:pPr lvl="0" algn="ctr">
                        <a:buNone/>
                      </a:pPr>
                      <a:endParaRPr lang="en-US"/>
                    </a:p>
                  </a:txBody>
                  <a:tcPr/>
                </a:tc>
                <a:tc hMerge="1">
                  <a:txBody>
                    <a:bodyPr/>
                    <a:lstStyle/>
                    <a:p>
                      <a:pPr lvl="0" algn="ctr">
                        <a:buNone/>
                      </a:pPr>
                      <a:endParaRPr lang="en-US"/>
                    </a:p>
                  </a:txBody>
                  <a:tcPr/>
                </a:tc>
                <a:tc vMerge="1">
                  <a:txBody>
                    <a:bodyPr/>
                    <a:lstStyle/>
                    <a:p>
                      <a:endParaRPr lang="en-US"/>
                    </a:p>
                  </a:txBody>
                  <a:tcPr/>
                </a:tc>
                <a:extLst>
                  <a:ext uri="{0D108BD9-81ED-4DB2-BD59-A6C34878D82A}">
                    <a16:rowId xmlns:a16="http://schemas.microsoft.com/office/drawing/2014/main" val="4232997370"/>
                  </a:ext>
                </a:extLst>
              </a:tr>
              <a:tr h="370840">
                <a:tc>
                  <a:txBody>
                    <a:bodyPr/>
                    <a:lstStyle/>
                    <a:p>
                      <a:pPr algn="ctr"/>
                      <a:r>
                        <a:rPr lang="en-US" sz="1600">
                          <a:latin typeface="Century Gothic"/>
                        </a:rPr>
                        <a:t>1</a:t>
                      </a:r>
                    </a:p>
                  </a:txBody>
                  <a:tcPr/>
                </a:tc>
                <a:tc>
                  <a:txBody>
                    <a:bodyPr/>
                    <a:lstStyle/>
                    <a:p>
                      <a:r>
                        <a:rPr lang="en-US" sz="1600">
                          <a:latin typeface="Century Gothic"/>
                        </a:rPr>
                        <a:t>PD A: Team Contract</a:t>
                      </a:r>
                    </a:p>
                  </a:txBody>
                  <a:tcPr/>
                </a:tc>
                <a:tc>
                  <a:txBody>
                    <a:bodyPr/>
                    <a:lstStyle/>
                    <a:p>
                      <a:pPr marL="0" indent="0" algn="ctr">
                        <a:buNone/>
                      </a:pPr>
                      <a:r>
                        <a:rPr lang="en-US" sz="1600">
                          <a:latin typeface="Century Gothic"/>
                        </a:rPr>
                        <a:t>x</a:t>
                      </a: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highlight>
                            <a:srgbClr val="FF0000"/>
                          </a:highlight>
                          <a:latin typeface="Century Gothic"/>
                        </a:rPr>
                        <a:t>  </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algn="ctr"/>
                      <a:r>
                        <a:rPr lang="en-US" sz="1600">
                          <a:latin typeface="Century Gothic"/>
                        </a:rPr>
                        <a:t>All</a:t>
                      </a:r>
                    </a:p>
                  </a:txBody>
                  <a:tcPr/>
                </a:tc>
                <a:extLst>
                  <a:ext uri="{0D108BD9-81ED-4DB2-BD59-A6C34878D82A}">
                    <a16:rowId xmlns:a16="http://schemas.microsoft.com/office/drawing/2014/main" val="2497941261"/>
                  </a:ext>
                </a:extLst>
              </a:tr>
              <a:tr h="370840">
                <a:tc>
                  <a:txBody>
                    <a:bodyPr/>
                    <a:lstStyle/>
                    <a:p>
                      <a:pPr algn="ctr"/>
                      <a:r>
                        <a:rPr lang="en-US" sz="1600">
                          <a:latin typeface="Century Gothic"/>
                        </a:rPr>
                        <a:t>2</a:t>
                      </a:r>
                    </a:p>
                  </a:txBody>
                  <a:tcPr/>
                </a:tc>
                <a:tc>
                  <a:txBody>
                    <a:bodyPr/>
                    <a:lstStyle/>
                    <a:p>
                      <a:r>
                        <a:rPr lang="en-US" sz="1600">
                          <a:latin typeface="Century Gothic"/>
                        </a:rPr>
                        <a:t>PD B: Client Needs &amp; Problems</a:t>
                      </a:r>
                    </a:p>
                  </a:txBody>
                  <a:tcPr/>
                </a:tc>
                <a:tc>
                  <a:txBody>
                    <a:bodyPr/>
                    <a:lstStyle/>
                    <a:p>
                      <a:pPr mar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algn="ctr"/>
                      <a:r>
                        <a:rPr lang="en-US" sz="1600">
                          <a:latin typeface="Century Gothic"/>
                        </a:rPr>
                        <a:t>All</a:t>
                      </a:r>
                    </a:p>
                  </a:txBody>
                  <a:tcPr/>
                </a:tc>
                <a:extLst>
                  <a:ext uri="{0D108BD9-81ED-4DB2-BD59-A6C34878D82A}">
                    <a16:rowId xmlns:a16="http://schemas.microsoft.com/office/drawing/2014/main" val="3828103089"/>
                  </a:ext>
                </a:extLst>
              </a:tr>
              <a:tr h="370840">
                <a:tc>
                  <a:txBody>
                    <a:bodyPr/>
                    <a:lstStyle/>
                    <a:p>
                      <a:pPr algn="ctr"/>
                      <a:r>
                        <a:rPr lang="en-US" sz="1600">
                          <a:latin typeface="Century Gothic"/>
                        </a:rPr>
                        <a:t>3</a:t>
                      </a:r>
                    </a:p>
                  </a:txBody>
                  <a:tcPr/>
                </a:tc>
                <a:tc>
                  <a:txBody>
                    <a:bodyPr/>
                    <a:lstStyle/>
                    <a:p>
                      <a:r>
                        <a:rPr lang="en-US" sz="1600">
                          <a:latin typeface="Century Gothic"/>
                        </a:rPr>
                        <a:t>PD C: Detailed Design &amp; BoM</a:t>
                      </a:r>
                    </a:p>
                  </a:txBody>
                  <a:tcPr/>
                </a:tc>
                <a:tc>
                  <a:txBody>
                    <a:bodyPr/>
                    <a:lstStyle/>
                    <a:p>
                      <a:pPr mar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highlight>
                            <a:srgbClr val="FF0000"/>
                          </a:highlight>
                          <a:latin typeface="Century Gothic"/>
                        </a:rPr>
                        <a:t>  </a:t>
                      </a:r>
                    </a:p>
                  </a:txBody>
                  <a:tcPr/>
                </a:tc>
                <a:tc>
                  <a:txBody>
                    <a:bodyPr/>
                    <a:lstStyle/>
                    <a:p>
                      <a:pPr marL="0" lvl="0" indent="0" algn="ctr">
                        <a:buNone/>
                      </a:pPr>
                      <a:r>
                        <a:rPr lang="en-US" sz="1600">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algn="ctr"/>
                      <a:r>
                        <a:rPr lang="en-US" sz="1600">
                          <a:latin typeface="Century Gothic"/>
                        </a:rPr>
                        <a:t>Y &amp; I</a:t>
                      </a:r>
                    </a:p>
                  </a:txBody>
                  <a:tcPr/>
                </a:tc>
                <a:extLst>
                  <a:ext uri="{0D108BD9-81ED-4DB2-BD59-A6C34878D82A}">
                    <a16:rowId xmlns:a16="http://schemas.microsoft.com/office/drawing/2014/main" val="1118495336"/>
                  </a:ext>
                </a:extLst>
              </a:tr>
              <a:tr h="370840">
                <a:tc>
                  <a:txBody>
                    <a:bodyPr/>
                    <a:lstStyle/>
                    <a:p>
                      <a:pPr algn="ctr"/>
                      <a:r>
                        <a:rPr lang="en-US" sz="1600">
                          <a:latin typeface="Century Gothic"/>
                        </a:rPr>
                        <a:t>4</a:t>
                      </a:r>
                    </a:p>
                  </a:txBody>
                  <a:tcPr/>
                </a:tc>
                <a:tc>
                  <a:txBody>
                    <a:bodyPr/>
                    <a:lstStyle/>
                    <a:p>
                      <a:r>
                        <a:rPr lang="en-US" sz="1600">
                          <a:latin typeface="Century Gothic"/>
                        </a:rPr>
                        <a:t>PD D: Prototype 1 </a:t>
                      </a:r>
                    </a:p>
                  </a:txBody>
                  <a:tcPr/>
                </a:tc>
                <a:tc>
                  <a:txBody>
                    <a:bodyPr/>
                    <a:lstStyle/>
                    <a:p>
                      <a:pPr mar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highlight>
                            <a:srgbClr val="FF0000"/>
                          </a:highlight>
                          <a:latin typeface="Century Gothic"/>
                        </a:rPr>
                        <a:t>x</a:t>
                      </a:r>
                    </a:p>
                  </a:txBody>
                  <a:tcPr/>
                </a:tc>
                <a:tc>
                  <a:txBody>
                    <a:bodyPr/>
                    <a:lstStyle/>
                    <a:p>
                      <a:pPr marL="0" lvl="0" indent="0" algn="ctr">
                        <a:buNone/>
                      </a:pPr>
                      <a:r>
                        <a:rPr lang="en-US" sz="1600">
                          <a:highlight>
                            <a:srgbClr val="FF0000"/>
                          </a:highlight>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algn="ctr"/>
                      <a:r>
                        <a:rPr lang="en-US" sz="1600">
                          <a:latin typeface="Century Gothic"/>
                        </a:rPr>
                        <a:t>T &amp; U</a:t>
                      </a:r>
                    </a:p>
                  </a:txBody>
                  <a:tcPr/>
                </a:tc>
                <a:extLst>
                  <a:ext uri="{0D108BD9-81ED-4DB2-BD59-A6C34878D82A}">
                    <a16:rowId xmlns:a16="http://schemas.microsoft.com/office/drawing/2014/main" val="420428689"/>
                  </a:ext>
                </a:extLst>
              </a:tr>
              <a:tr h="370839">
                <a:tc>
                  <a:txBody>
                    <a:bodyPr/>
                    <a:lstStyle/>
                    <a:p>
                      <a:pPr lvl="0" algn="ctr">
                        <a:buNone/>
                      </a:pPr>
                      <a:r>
                        <a:rPr lang="en-US" sz="1600">
                          <a:latin typeface="Century Gothic"/>
                        </a:rPr>
                        <a:t>5</a:t>
                      </a:r>
                    </a:p>
                  </a:txBody>
                  <a:tcPr/>
                </a:tc>
                <a:tc>
                  <a:txBody>
                    <a:bodyPr/>
                    <a:lstStyle/>
                    <a:p>
                      <a:pPr lvl="0">
                        <a:buNone/>
                      </a:pPr>
                      <a:r>
                        <a:rPr lang="en-US" sz="1600">
                          <a:latin typeface="Century Gothic"/>
                        </a:rPr>
                        <a:t>PD E: Design Constr. &amp; Proto. 2</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lvl="0" algn="ctr">
                        <a:buNone/>
                      </a:pPr>
                      <a:r>
                        <a:rPr lang="en-US" sz="1600" b="0" i="0" u="none" strike="noStrike" noProof="0">
                          <a:solidFill>
                            <a:srgbClr val="000000"/>
                          </a:solidFill>
                          <a:latin typeface="Century Gothic"/>
                        </a:rPr>
                        <a:t>T &amp; U</a:t>
                      </a:r>
                      <a:endParaRPr lang="en-US" sz="1600">
                        <a:latin typeface="Century Gothic"/>
                      </a:endParaRPr>
                    </a:p>
                  </a:txBody>
                  <a:tcPr/>
                </a:tc>
                <a:extLst>
                  <a:ext uri="{0D108BD9-81ED-4DB2-BD59-A6C34878D82A}">
                    <a16:rowId xmlns:a16="http://schemas.microsoft.com/office/drawing/2014/main" val="2490285297"/>
                  </a:ext>
                </a:extLst>
              </a:tr>
              <a:tr h="370838">
                <a:tc>
                  <a:txBody>
                    <a:bodyPr/>
                    <a:lstStyle/>
                    <a:p>
                      <a:pPr lvl="0" algn="ctr">
                        <a:buNone/>
                      </a:pPr>
                      <a:r>
                        <a:rPr lang="en-US" sz="1600">
                          <a:latin typeface="Century Gothic"/>
                        </a:rPr>
                        <a:t>6</a:t>
                      </a:r>
                    </a:p>
                  </a:txBody>
                  <a:tcPr/>
                </a:tc>
                <a:tc>
                  <a:txBody>
                    <a:bodyPr/>
                    <a:lstStyle/>
                    <a:p>
                      <a:pPr lvl="0">
                        <a:buNone/>
                      </a:pPr>
                      <a:r>
                        <a:rPr lang="en-US" sz="1600">
                          <a:latin typeface="Century Gothic"/>
                        </a:rPr>
                        <a:t>PD F: Business Constraints</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lvl="0" algn="ctr">
                        <a:buNone/>
                      </a:pPr>
                      <a:r>
                        <a:rPr lang="en-US" sz="1600" b="0" i="0" u="none" strike="noStrike" noProof="0">
                          <a:solidFill>
                            <a:srgbClr val="000000"/>
                          </a:solidFill>
                          <a:latin typeface="Century Gothic"/>
                        </a:rPr>
                        <a:t>I &amp; U</a:t>
                      </a:r>
                      <a:endParaRPr lang="en-US" sz="1600">
                        <a:latin typeface="Century Gothic"/>
                      </a:endParaRPr>
                    </a:p>
                  </a:txBody>
                  <a:tcPr/>
                </a:tc>
                <a:extLst>
                  <a:ext uri="{0D108BD9-81ED-4DB2-BD59-A6C34878D82A}">
                    <a16:rowId xmlns:a16="http://schemas.microsoft.com/office/drawing/2014/main" val="1125138468"/>
                  </a:ext>
                </a:extLst>
              </a:tr>
              <a:tr h="370838">
                <a:tc>
                  <a:txBody>
                    <a:bodyPr/>
                    <a:lstStyle/>
                    <a:p>
                      <a:pPr lvl="0" algn="ctr">
                        <a:buNone/>
                      </a:pPr>
                      <a:r>
                        <a:rPr lang="en-US" sz="1600">
                          <a:latin typeface="Century Gothic"/>
                        </a:rPr>
                        <a:t>7</a:t>
                      </a:r>
                    </a:p>
                  </a:txBody>
                  <a:tcPr/>
                </a:tc>
                <a:tc>
                  <a:txBody>
                    <a:bodyPr/>
                    <a:lstStyle/>
                    <a:p>
                      <a:pPr lvl="0">
                        <a:buNone/>
                      </a:pPr>
                      <a:r>
                        <a:rPr lang="en-US" sz="1600" b="0">
                          <a:latin typeface="Century Gothic"/>
                        </a:rPr>
                        <a:t>PD G: </a:t>
                      </a:r>
                      <a:r>
                        <a:rPr lang="en-US" sz="1600" b="0" i="0" u="none" strike="noStrike" noProof="0">
                          <a:solidFill>
                            <a:srgbClr val="000000"/>
                          </a:solidFill>
                          <a:latin typeface="Century Gothic"/>
                        </a:rPr>
                        <a:t>Final Prototype</a:t>
                      </a:r>
                      <a:endParaRPr lang="en-US" sz="1600" b="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highlight>
                            <a:srgbClr val="FF0000"/>
                          </a:highlight>
                          <a:latin typeface="Century Gothic"/>
                        </a:rPr>
                        <a:t>x</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lvl="0" algn="ctr">
                        <a:buNone/>
                      </a:pPr>
                      <a:r>
                        <a:rPr lang="en-US" sz="1600">
                          <a:latin typeface="Century Gothic"/>
                        </a:rPr>
                        <a:t>Y &amp; T</a:t>
                      </a:r>
                    </a:p>
                  </a:txBody>
                  <a:tcPr/>
                </a:tc>
                <a:extLst>
                  <a:ext uri="{0D108BD9-81ED-4DB2-BD59-A6C34878D82A}">
                    <a16:rowId xmlns:a16="http://schemas.microsoft.com/office/drawing/2014/main" val="3931390587"/>
                  </a:ext>
                </a:extLst>
              </a:tr>
              <a:tr h="370838">
                <a:tc>
                  <a:txBody>
                    <a:bodyPr/>
                    <a:lstStyle/>
                    <a:p>
                      <a:pPr lvl="0" algn="ctr">
                        <a:buNone/>
                      </a:pPr>
                      <a:r>
                        <a:rPr lang="en-US" sz="1600">
                          <a:latin typeface="Century Gothic"/>
                        </a:rPr>
                        <a:t>8</a:t>
                      </a:r>
                    </a:p>
                  </a:txBody>
                  <a:tcPr/>
                </a:tc>
                <a:tc>
                  <a:txBody>
                    <a:bodyPr/>
                    <a:lstStyle/>
                    <a:p>
                      <a:pPr lvl="0">
                        <a:buNone/>
                      </a:pPr>
                      <a:r>
                        <a:rPr lang="en-US" sz="1600" b="0">
                          <a:latin typeface="Century Gothic"/>
                        </a:rPr>
                        <a:t>PD G: Design Day Pitch</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latin typeface="Century Gothic"/>
                        </a:rPr>
                        <a:t>x</a:t>
                      </a:r>
                    </a:p>
                  </a:txBody>
                  <a:tcPr/>
                </a:tc>
                <a:tc>
                  <a:txBody>
                    <a:bodyPr/>
                    <a:lstStyle/>
                    <a:p>
                      <a:pPr marL="0" lvl="0" indent="0" algn="ctr">
                        <a:buNone/>
                      </a:pPr>
                      <a:r>
                        <a:rPr lang="en-US" sz="1600">
                          <a:highlight>
                            <a:srgbClr val="FF0000"/>
                          </a:highlight>
                          <a:latin typeface="Century Gothic"/>
                        </a:rPr>
                        <a:t>  </a:t>
                      </a: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lvl="0" algn="ctr">
                        <a:buNone/>
                      </a:pPr>
                      <a:r>
                        <a:rPr lang="en-US" sz="1600">
                          <a:latin typeface="Century Gothic"/>
                        </a:rPr>
                        <a:t>All</a:t>
                      </a:r>
                    </a:p>
                  </a:txBody>
                  <a:tcPr/>
                </a:tc>
                <a:extLst>
                  <a:ext uri="{0D108BD9-81ED-4DB2-BD59-A6C34878D82A}">
                    <a16:rowId xmlns:a16="http://schemas.microsoft.com/office/drawing/2014/main" val="1987898582"/>
                  </a:ext>
                </a:extLst>
              </a:tr>
              <a:tr h="370838">
                <a:tc>
                  <a:txBody>
                    <a:bodyPr/>
                    <a:lstStyle/>
                    <a:p>
                      <a:pPr lvl="0" algn="ctr">
                        <a:buNone/>
                      </a:pPr>
                      <a:r>
                        <a:rPr lang="en-US" sz="1600">
                          <a:latin typeface="Century Gothic"/>
                        </a:rPr>
                        <a:t>9</a:t>
                      </a:r>
                    </a:p>
                  </a:txBody>
                  <a:tcPr/>
                </a:tc>
                <a:tc>
                  <a:txBody>
                    <a:bodyPr/>
                    <a:lstStyle/>
                    <a:p>
                      <a:pPr lvl="0">
                        <a:buNone/>
                      </a:pPr>
                      <a:r>
                        <a:rPr lang="en-US" sz="1600" b="0" i="0" u="none" strike="noStrike" noProof="0">
                          <a:solidFill>
                            <a:srgbClr val="000000"/>
                          </a:solidFill>
                          <a:latin typeface="Century Gothic"/>
                        </a:rPr>
                        <a:t>PD H: User Manual</a:t>
                      </a: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marL="0" lvl="0" indent="0" algn="ctr">
                        <a:buNone/>
                      </a:pPr>
                      <a:endParaRPr lang="en-US" sz="1600">
                        <a:latin typeface="Century Gothic"/>
                      </a:endParaRPr>
                    </a:p>
                  </a:txBody>
                  <a:tcPr/>
                </a:tc>
                <a:tc>
                  <a:txBody>
                    <a:bodyPr/>
                    <a:lstStyle/>
                    <a:p>
                      <a:pPr lvl="0" algn="ctr">
                        <a:buNone/>
                      </a:pPr>
                      <a:r>
                        <a:rPr lang="en-US" sz="1600">
                          <a:latin typeface="Century Gothic"/>
                        </a:rPr>
                        <a:t>All</a:t>
                      </a:r>
                    </a:p>
                  </a:txBody>
                  <a:tcPr/>
                </a:tc>
                <a:extLst>
                  <a:ext uri="{0D108BD9-81ED-4DB2-BD59-A6C34878D82A}">
                    <a16:rowId xmlns:a16="http://schemas.microsoft.com/office/drawing/2014/main" val="3240600588"/>
                  </a:ext>
                </a:extLst>
              </a:tr>
              <a:tr h="370838">
                <a:tc>
                  <a:txBody>
                    <a:bodyPr/>
                    <a:lstStyle/>
                    <a:p>
                      <a:pPr lvl="0" algn="ctr">
                        <a:buNone/>
                      </a:pPr>
                      <a:r>
                        <a:rPr lang="en-US" sz="1600">
                          <a:latin typeface="Century Gothic"/>
                        </a:rPr>
                        <a:t>10</a:t>
                      </a:r>
                    </a:p>
                  </a:txBody>
                  <a:tcPr/>
                </a:tc>
                <a:tc>
                  <a:txBody>
                    <a:bodyPr/>
                    <a:lstStyle/>
                    <a:p>
                      <a:pPr lvl="0">
                        <a:buNone/>
                      </a:pPr>
                      <a:r>
                        <a:rPr lang="en-US" sz="1600" b="0" i="0" u="none" strike="noStrike" noProof="0">
                          <a:solidFill>
                            <a:srgbClr val="000000"/>
                          </a:solidFill>
                          <a:latin typeface="Century Gothic"/>
                        </a:rPr>
                        <a:t>Project Closeout </a:t>
                      </a:r>
                      <a:r>
                        <a:rPr lang="en-US" sz="1600">
                          <a:latin typeface="Century Gothic"/>
                        </a:rPr>
                        <a:t>/ End of Course</a:t>
                      </a: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endParaRPr lang="en-US" sz="1600">
                        <a:latin typeface="Century Gothic"/>
                      </a:endParaRPr>
                    </a:p>
                  </a:txBody>
                  <a:tcPr/>
                </a:tc>
                <a:tc>
                  <a:txBody>
                    <a:bodyPr/>
                    <a:lstStyle/>
                    <a:p>
                      <a:pPr marL="0" lvl="0" indent="0" algn="ctr">
                        <a:buNone/>
                      </a:pPr>
                      <a:r>
                        <a:rPr lang="en-US" sz="1600">
                          <a:latin typeface="Century Gothic"/>
                        </a:rPr>
                        <a:t>x</a:t>
                      </a:r>
                    </a:p>
                  </a:txBody>
                  <a:tcPr/>
                </a:tc>
                <a:tc>
                  <a:txBody>
                    <a:bodyPr/>
                    <a:lstStyle/>
                    <a:p>
                      <a:pPr lvl="0" algn="ctr">
                        <a:buNone/>
                      </a:pPr>
                      <a:r>
                        <a:rPr lang="en-US" sz="1600">
                          <a:latin typeface="Century Gothic"/>
                        </a:rPr>
                        <a:t>All</a:t>
                      </a:r>
                    </a:p>
                  </a:txBody>
                  <a:tcPr/>
                </a:tc>
                <a:extLst>
                  <a:ext uri="{0D108BD9-81ED-4DB2-BD59-A6C34878D82A}">
                    <a16:rowId xmlns:a16="http://schemas.microsoft.com/office/drawing/2014/main" val="1537853191"/>
                  </a:ext>
                </a:extLst>
              </a:tr>
            </a:tbl>
          </a:graphicData>
        </a:graphic>
      </p:graphicFrame>
      <p:sp>
        <p:nvSpPr>
          <p:cNvPr id="5" name="TextBox 4">
            <a:extLst>
              <a:ext uri="{FF2B5EF4-FFF2-40B4-BE49-F238E27FC236}">
                <a16:creationId xmlns:a16="http://schemas.microsoft.com/office/drawing/2014/main" id="{02981030-A3DC-72AE-BFE6-D9C596B12DC0}"/>
              </a:ext>
            </a:extLst>
          </p:cNvPr>
          <p:cNvSpPr txBox="1"/>
          <p:nvPr/>
        </p:nvSpPr>
        <p:spPr>
          <a:xfrm>
            <a:off x="806302" y="6246627"/>
            <a:ext cx="620232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x = one week</a:t>
            </a:r>
          </a:p>
          <a:p>
            <a:r>
              <a:rPr lang="en-US">
                <a:highlight>
                  <a:srgbClr val="FF0000"/>
                </a:highlight>
                <a:cs typeface="Calibri"/>
              </a:rPr>
              <a:t>  </a:t>
            </a:r>
            <a:r>
              <a:rPr lang="en-US">
                <a:cs typeface="Calibri"/>
              </a:rPr>
              <a:t> = milestone (e.g. client meeting, presentations, etc.)</a:t>
            </a:r>
          </a:p>
        </p:txBody>
      </p:sp>
    </p:spTree>
    <p:extLst>
      <p:ext uri="{BB962C8B-B14F-4D97-AF65-F5344CB8AC3E}">
        <p14:creationId xmlns:p14="http://schemas.microsoft.com/office/powerpoint/2010/main" val="777661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43" name="Picture 42">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45" name="Oval 44">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47" name="Picture 46">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49" name="Picture 48">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51" name="Rectangle 50">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35" name="Picture 6" descr="Metal tic-tac-toe game pieces">
            <a:extLst>
              <a:ext uri="{FF2B5EF4-FFF2-40B4-BE49-F238E27FC236}">
                <a16:creationId xmlns:a16="http://schemas.microsoft.com/office/drawing/2014/main" id="{BBD8A8EF-2481-6AB7-79BC-BC4676769ECD}"/>
              </a:ext>
            </a:extLst>
          </p:cNvPr>
          <p:cNvPicPr>
            <a:picLocks noChangeAspect="1"/>
          </p:cNvPicPr>
          <p:nvPr/>
        </p:nvPicPr>
        <p:blipFill rotWithShape="1">
          <a:blip r:embed="rId7"/>
          <a:srcRect t="29260" r="-1" b="15837"/>
          <a:stretch/>
        </p:blipFill>
        <p:spPr>
          <a:xfrm>
            <a:off x="1" y="-5"/>
            <a:ext cx="12191695" cy="5020241"/>
          </a:xfrm>
          <a:custGeom>
            <a:avLst/>
            <a:gdLst/>
            <a:ahLst/>
            <a:cxnLst/>
            <a:rect l="l" t="t" r="r" b="b"/>
            <a:pathLst>
              <a:path w="12191695" h="5020241">
                <a:moveTo>
                  <a:pt x="0" y="0"/>
                </a:moveTo>
                <a:lnTo>
                  <a:pt x="12191695" y="0"/>
                </a:lnTo>
                <a:lnTo>
                  <a:pt x="12191695" y="4057991"/>
                </a:lnTo>
                <a:lnTo>
                  <a:pt x="11914945" y="4110187"/>
                </a:lnTo>
                <a:lnTo>
                  <a:pt x="11639412" y="4159931"/>
                </a:lnTo>
                <a:lnTo>
                  <a:pt x="11362661" y="4208624"/>
                </a:lnTo>
                <a:lnTo>
                  <a:pt x="11084690" y="4250310"/>
                </a:lnTo>
                <a:lnTo>
                  <a:pt x="10807939" y="4292347"/>
                </a:lnTo>
                <a:lnTo>
                  <a:pt x="10529968" y="4331582"/>
                </a:lnTo>
                <a:lnTo>
                  <a:pt x="10255655" y="4365211"/>
                </a:lnTo>
                <a:lnTo>
                  <a:pt x="9977684" y="4397089"/>
                </a:lnTo>
                <a:lnTo>
                  <a:pt x="9700933" y="4426165"/>
                </a:lnTo>
                <a:lnTo>
                  <a:pt x="9429058" y="4451387"/>
                </a:lnTo>
                <a:lnTo>
                  <a:pt x="9153526" y="4476609"/>
                </a:lnTo>
                <a:lnTo>
                  <a:pt x="8881651" y="4497628"/>
                </a:lnTo>
                <a:lnTo>
                  <a:pt x="8609776" y="4514092"/>
                </a:lnTo>
                <a:lnTo>
                  <a:pt x="8339121" y="4531258"/>
                </a:lnTo>
                <a:lnTo>
                  <a:pt x="8070903" y="4545620"/>
                </a:lnTo>
                <a:lnTo>
                  <a:pt x="7805124" y="4555779"/>
                </a:lnTo>
                <a:lnTo>
                  <a:pt x="7539345" y="4564537"/>
                </a:lnTo>
                <a:lnTo>
                  <a:pt x="7276005" y="4572944"/>
                </a:lnTo>
                <a:lnTo>
                  <a:pt x="7016322" y="4576798"/>
                </a:lnTo>
                <a:lnTo>
                  <a:pt x="6756639" y="4581001"/>
                </a:lnTo>
                <a:lnTo>
                  <a:pt x="6500613" y="4583103"/>
                </a:lnTo>
                <a:lnTo>
                  <a:pt x="6247026" y="4581001"/>
                </a:lnTo>
                <a:lnTo>
                  <a:pt x="5995877" y="4581001"/>
                </a:lnTo>
                <a:lnTo>
                  <a:pt x="5747167" y="4576798"/>
                </a:lnTo>
                <a:lnTo>
                  <a:pt x="5503333" y="4570492"/>
                </a:lnTo>
                <a:lnTo>
                  <a:pt x="5261938" y="4564537"/>
                </a:lnTo>
                <a:lnTo>
                  <a:pt x="5025418" y="4557881"/>
                </a:lnTo>
                <a:lnTo>
                  <a:pt x="4790118" y="4547722"/>
                </a:lnTo>
                <a:lnTo>
                  <a:pt x="4558477" y="4536862"/>
                </a:lnTo>
                <a:lnTo>
                  <a:pt x="4331710" y="4527054"/>
                </a:lnTo>
                <a:lnTo>
                  <a:pt x="3889152" y="4499379"/>
                </a:lnTo>
                <a:lnTo>
                  <a:pt x="3464881" y="4469954"/>
                </a:lnTo>
                <a:lnTo>
                  <a:pt x="3057678" y="4439126"/>
                </a:lnTo>
                <a:lnTo>
                  <a:pt x="2672421" y="4405147"/>
                </a:lnTo>
                <a:lnTo>
                  <a:pt x="2304232" y="4369765"/>
                </a:lnTo>
                <a:lnTo>
                  <a:pt x="1962864" y="4331582"/>
                </a:lnTo>
                <a:lnTo>
                  <a:pt x="1642223" y="4294099"/>
                </a:lnTo>
                <a:lnTo>
                  <a:pt x="1347183" y="4256616"/>
                </a:lnTo>
                <a:lnTo>
                  <a:pt x="1076528" y="4221235"/>
                </a:lnTo>
                <a:lnTo>
                  <a:pt x="836351" y="4187605"/>
                </a:lnTo>
                <a:lnTo>
                  <a:pt x="619339" y="4155727"/>
                </a:lnTo>
                <a:lnTo>
                  <a:pt x="436464" y="4129104"/>
                </a:lnTo>
                <a:lnTo>
                  <a:pt x="282848" y="4103881"/>
                </a:lnTo>
                <a:lnTo>
                  <a:pt x="71932" y="4067800"/>
                </a:lnTo>
                <a:lnTo>
                  <a:pt x="1" y="4055539"/>
                </a:lnTo>
                <a:lnTo>
                  <a:pt x="1" y="5020241"/>
                </a:lnTo>
                <a:lnTo>
                  <a:pt x="0" y="5020241"/>
                </a:lnTo>
                <a:close/>
              </a:path>
            </a:pathLst>
          </a:custGeom>
        </p:spPr>
      </p:pic>
      <p:sp>
        <p:nvSpPr>
          <p:cNvPr id="53" name="Freeform 16">
            <a:extLst>
              <a:ext uri="{FF2B5EF4-FFF2-40B4-BE49-F238E27FC236}">
                <a16:creationId xmlns:a16="http://schemas.microsoft.com/office/drawing/2014/main" id="{E4F17063-EDA4-417B-946F-BA357F3B3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2">
              <a:alpha val="40000"/>
            </a:schemeClr>
          </a:solidFill>
          <a:ln>
            <a:noFill/>
          </a:ln>
        </p:spPr>
        <p:txBody>
          <a:bodyPr rtlCol="0" anchor="ctr"/>
          <a:lstStyle/>
          <a:p>
            <a:pPr algn="ctr"/>
            <a:endParaRPr lang="en-US">
              <a:solidFill>
                <a:schemeClr val="tx1"/>
              </a:solidFill>
            </a:endParaRPr>
          </a:p>
        </p:txBody>
      </p:sp>
      <p:sp>
        <p:nvSpPr>
          <p:cNvPr id="55" name="Freeform: Shape 54">
            <a:extLst>
              <a:ext uri="{FF2B5EF4-FFF2-40B4-BE49-F238E27FC236}">
                <a16:creationId xmlns:a16="http://schemas.microsoft.com/office/drawing/2014/main" id="{D36F3EEA-55D4-4677-80E7-92D00B8F34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636916" y="4854346"/>
            <a:ext cx="10407602" cy="868026"/>
          </a:xfrm>
        </p:spPr>
        <p:txBody>
          <a:bodyPr vert="horz" lIns="91440" tIns="45720" rIns="91440" bIns="45720" rtlCol="0" anchor="b">
            <a:normAutofit/>
          </a:bodyPr>
          <a:lstStyle/>
          <a:p>
            <a:r>
              <a:rPr lang="en-US" sz="4800">
                <a:solidFill>
                  <a:srgbClr val="EBEBEB"/>
                </a:solidFill>
              </a:rPr>
              <a:t>Part 2 – Prototyping </a:t>
            </a:r>
          </a:p>
        </p:txBody>
      </p:sp>
    </p:spTree>
    <p:extLst>
      <p:ext uri="{BB962C8B-B14F-4D97-AF65-F5344CB8AC3E}">
        <p14:creationId xmlns:p14="http://schemas.microsoft.com/office/powerpoint/2010/main" val="94528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a:xfrm>
            <a:off x="646112" y="452718"/>
            <a:ext cx="5629222" cy="1400530"/>
          </a:xfrm>
        </p:spPr>
        <p:txBody>
          <a:bodyPr>
            <a:normAutofit/>
          </a:bodyPr>
          <a:lstStyle/>
          <a:p>
            <a:pPr>
              <a:lnSpc>
                <a:spcPct val="90000"/>
              </a:lnSpc>
            </a:pPr>
            <a:r>
              <a:rPr lang="en-US" sz="2900">
                <a:cs typeface="Calibri Light"/>
              </a:rPr>
              <a:t>Part 2 – A.1   Documentation: Prototype #1</a:t>
            </a:r>
            <a:endParaRPr lang="en-US" sz="2900"/>
          </a:p>
        </p:txBody>
      </p:sp>
      <p:sp>
        <p:nvSpPr>
          <p:cNvPr id="10" name="Freeform: Shape 9">
            <a:extLst>
              <a:ext uri="{FF2B5EF4-FFF2-40B4-BE49-F238E27FC236}">
                <a16:creationId xmlns:a16="http://schemas.microsoft.com/office/drawing/2014/main" id="{BDF1A5A8-1F9D-41FB-9968-E8E141CC34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998731" y="664312"/>
            <a:ext cx="6858001" cy="5529377"/>
          </a:xfrm>
          <a:custGeom>
            <a:avLst/>
            <a:gdLst>
              <a:gd name="connsiteX0" fmla="*/ 6858001 w 6858001"/>
              <a:gd name="connsiteY0" fmla="*/ 1177 h 5529377"/>
              <a:gd name="connsiteX1" fmla="*/ 6858001 w 6858001"/>
              <a:gd name="connsiteY1" fmla="*/ 1344715 h 5529377"/>
              <a:gd name="connsiteX2" fmla="*/ 6858000 w 6858001"/>
              <a:gd name="connsiteY2" fmla="*/ 1344715 h 5529377"/>
              <a:gd name="connsiteX3" fmla="*/ 6858000 w 6858001"/>
              <a:gd name="connsiteY3" fmla="*/ 5529377 h 5529377"/>
              <a:gd name="connsiteX4" fmla="*/ 0 w 6858001"/>
              <a:gd name="connsiteY4" fmla="*/ 5529376 h 5529377"/>
              <a:gd name="connsiteX5" fmla="*/ 0 w 6858001"/>
              <a:gd name="connsiteY5" fmla="*/ 891096 h 5529377"/>
              <a:gd name="connsiteX6" fmla="*/ 1 w 6858001"/>
              <a:gd name="connsiteY6" fmla="*/ 891096 h 5529377"/>
              <a:gd name="connsiteX7" fmla="*/ 1 w 6858001"/>
              <a:gd name="connsiteY7" fmla="*/ 0 h 5529377"/>
              <a:gd name="connsiteX8" fmla="*/ 40463 w 6858001"/>
              <a:gd name="connsiteY8" fmla="*/ 5883 h 5529377"/>
              <a:gd name="connsiteX9" fmla="*/ 159107 w 6858001"/>
              <a:gd name="connsiteY9" fmla="*/ 23196 h 5529377"/>
              <a:gd name="connsiteX10" fmla="*/ 245518 w 6858001"/>
              <a:gd name="connsiteY10" fmla="*/ 35299 h 5529377"/>
              <a:gd name="connsiteX11" fmla="*/ 348388 w 6858001"/>
              <a:gd name="connsiteY11" fmla="*/ 48073 h 5529377"/>
              <a:gd name="connsiteX12" fmla="*/ 470460 w 6858001"/>
              <a:gd name="connsiteY12" fmla="*/ 63369 h 5529377"/>
              <a:gd name="connsiteX13" fmla="*/ 605563 w 6858001"/>
              <a:gd name="connsiteY13" fmla="*/ 79506 h 5529377"/>
              <a:gd name="connsiteX14" fmla="*/ 757810 w 6858001"/>
              <a:gd name="connsiteY14" fmla="*/ 96483 h 5529377"/>
              <a:gd name="connsiteX15" fmla="*/ 923774 w 6858001"/>
              <a:gd name="connsiteY15" fmla="*/ 114469 h 5529377"/>
              <a:gd name="connsiteX16" fmla="*/ 1104139 w 6858001"/>
              <a:gd name="connsiteY16" fmla="*/ 132454 h 5529377"/>
              <a:gd name="connsiteX17" fmla="*/ 1296163 w 6858001"/>
              <a:gd name="connsiteY17" fmla="*/ 150776 h 5529377"/>
              <a:gd name="connsiteX18" fmla="*/ 1503275 w 6858001"/>
              <a:gd name="connsiteY18" fmla="*/ 167753 h 5529377"/>
              <a:gd name="connsiteX19" fmla="*/ 1719988 w 6858001"/>
              <a:gd name="connsiteY19" fmla="*/ 184058 h 5529377"/>
              <a:gd name="connsiteX20" fmla="*/ 1949045 w 6858001"/>
              <a:gd name="connsiteY20" fmla="*/ 198849 h 5529377"/>
              <a:gd name="connsiteX21" fmla="*/ 2187703 w 6858001"/>
              <a:gd name="connsiteY21" fmla="*/ 212969 h 5529377"/>
              <a:gd name="connsiteX22" fmla="*/ 2436649 w 6858001"/>
              <a:gd name="connsiteY22" fmla="*/ 226248 h 5529377"/>
              <a:gd name="connsiteX23" fmla="*/ 2564208 w 6858001"/>
              <a:gd name="connsiteY23" fmla="*/ 230955 h 5529377"/>
              <a:gd name="connsiteX24" fmla="*/ 2694509 w 6858001"/>
              <a:gd name="connsiteY24" fmla="*/ 236165 h 5529377"/>
              <a:gd name="connsiteX25" fmla="*/ 2826868 w 6858001"/>
              <a:gd name="connsiteY25" fmla="*/ 241040 h 5529377"/>
              <a:gd name="connsiteX26" fmla="*/ 2959914 w 6858001"/>
              <a:gd name="connsiteY26" fmla="*/ 244234 h 5529377"/>
              <a:gd name="connsiteX27" fmla="*/ 3095702 w 6858001"/>
              <a:gd name="connsiteY27" fmla="*/ 247091 h 5529377"/>
              <a:gd name="connsiteX28" fmla="*/ 3232862 w 6858001"/>
              <a:gd name="connsiteY28" fmla="*/ 250117 h 5529377"/>
              <a:gd name="connsiteX29" fmla="*/ 3372765 w 6858001"/>
              <a:gd name="connsiteY29" fmla="*/ 252134 h 5529377"/>
              <a:gd name="connsiteX30" fmla="*/ 3514040 w 6858001"/>
              <a:gd name="connsiteY30" fmla="*/ 252134 h 5529377"/>
              <a:gd name="connsiteX31" fmla="*/ 3656686 w 6858001"/>
              <a:gd name="connsiteY31" fmla="*/ 253142 h 5529377"/>
              <a:gd name="connsiteX32" fmla="*/ 3800704 w 6858001"/>
              <a:gd name="connsiteY32" fmla="*/ 252134 h 5529377"/>
              <a:gd name="connsiteX33" fmla="*/ 3946780 w 6858001"/>
              <a:gd name="connsiteY33" fmla="*/ 250117 h 5529377"/>
              <a:gd name="connsiteX34" fmla="*/ 4092855 w 6858001"/>
              <a:gd name="connsiteY34" fmla="*/ 248268 h 5529377"/>
              <a:gd name="connsiteX35" fmla="*/ 4240988 w 6858001"/>
              <a:gd name="connsiteY35" fmla="*/ 244234 h 5529377"/>
              <a:gd name="connsiteX36" fmla="*/ 4390492 w 6858001"/>
              <a:gd name="connsiteY36" fmla="*/ 240032 h 5529377"/>
              <a:gd name="connsiteX37" fmla="*/ 4539997 w 6858001"/>
              <a:gd name="connsiteY37" fmla="*/ 235157 h 5529377"/>
              <a:gd name="connsiteX38" fmla="*/ 4690873 w 6858001"/>
              <a:gd name="connsiteY38" fmla="*/ 228266 h 5529377"/>
              <a:gd name="connsiteX39" fmla="*/ 4843120 w 6858001"/>
              <a:gd name="connsiteY39" fmla="*/ 220029 h 5529377"/>
              <a:gd name="connsiteX40" fmla="*/ 4996054 w 6858001"/>
              <a:gd name="connsiteY40" fmla="*/ 212129 h 5529377"/>
              <a:gd name="connsiteX41" fmla="*/ 5148987 w 6858001"/>
              <a:gd name="connsiteY41" fmla="*/ 202044 h 5529377"/>
              <a:gd name="connsiteX42" fmla="*/ 5303978 w 6858001"/>
              <a:gd name="connsiteY42" fmla="*/ 189941 h 5529377"/>
              <a:gd name="connsiteX43" fmla="*/ 5456911 w 6858001"/>
              <a:gd name="connsiteY43" fmla="*/ 177839 h 5529377"/>
              <a:gd name="connsiteX44" fmla="*/ 5612588 w 6858001"/>
              <a:gd name="connsiteY44" fmla="*/ 163887 h 5529377"/>
              <a:gd name="connsiteX45" fmla="*/ 5768950 w 6858001"/>
              <a:gd name="connsiteY45" fmla="*/ 148591 h 5529377"/>
              <a:gd name="connsiteX46" fmla="*/ 5923255 w 6858001"/>
              <a:gd name="connsiteY46" fmla="*/ 132455 h 5529377"/>
              <a:gd name="connsiteX47" fmla="*/ 6079618 w 6858001"/>
              <a:gd name="connsiteY47" fmla="*/ 113629 h 5529377"/>
              <a:gd name="connsiteX48" fmla="*/ 6235294 w 6858001"/>
              <a:gd name="connsiteY48" fmla="*/ 93458 h 5529377"/>
              <a:gd name="connsiteX49" fmla="*/ 6391657 w 6858001"/>
              <a:gd name="connsiteY49" fmla="*/ 73455 h 5529377"/>
              <a:gd name="connsiteX50" fmla="*/ 6547333 w 6858001"/>
              <a:gd name="connsiteY50" fmla="*/ 50091 h 5529377"/>
              <a:gd name="connsiteX51" fmla="*/ 6702324 w 6858001"/>
              <a:gd name="connsiteY51" fmla="*/ 26222 h 5529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5529377">
                <a:moveTo>
                  <a:pt x="6858001" y="1177"/>
                </a:moveTo>
                <a:lnTo>
                  <a:pt x="6858001" y="1344715"/>
                </a:lnTo>
                <a:lnTo>
                  <a:pt x="6858000" y="1344715"/>
                </a:lnTo>
                <a:lnTo>
                  <a:pt x="6858000" y="5529377"/>
                </a:lnTo>
                <a:lnTo>
                  <a:pt x="0" y="5529376"/>
                </a:lnTo>
                <a:lnTo>
                  <a:pt x="0" y="891096"/>
                </a:lnTo>
                <a:lnTo>
                  <a:pt x="1" y="891096"/>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8" y="241040"/>
                </a:lnTo>
                <a:lnTo>
                  <a:pt x="2959914" y="244234"/>
                </a:lnTo>
                <a:lnTo>
                  <a:pt x="3095702" y="247091"/>
                </a:lnTo>
                <a:lnTo>
                  <a:pt x="3232862" y="250117"/>
                </a:lnTo>
                <a:lnTo>
                  <a:pt x="3372765" y="252134"/>
                </a:lnTo>
                <a:lnTo>
                  <a:pt x="3514040" y="252134"/>
                </a:lnTo>
                <a:lnTo>
                  <a:pt x="3656686" y="253142"/>
                </a:lnTo>
                <a:lnTo>
                  <a:pt x="3800704" y="252134"/>
                </a:lnTo>
                <a:lnTo>
                  <a:pt x="3946780" y="250117"/>
                </a:lnTo>
                <a:lnTo>
                  <a:pt x="4092855"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solidFill>
            <a:srgbClr val="FFFFFF"/>
          </a:solidFill>
          <a:ln>
            <a:noFill/>
          </a:ln>
        </p:spPr>
      </p:sp>
      <p:sp>
        <p:nvSpPr>
          <p:cNvPr id="12" name="Freeform 7">
            <a:extLst>
              <a:ext uri="{FF2B5EF4-FFF2-40B4-BE49-F238E27FC236}">
                <a16:creationId xmlns:a16="http://schemas.microsoft.com/office/drawing/2014/main" id="{2FF8A507-56A2-4FE4-8B7E-C1BC9DD86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49843"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4" name="Picture 4" descr="Text&#10;&#10;Description automatically generated">
            <a:extLst>
              <a:ext uri="{FF2B5EF4-FFF2-40B4-BE49-F238E27FC236}">
                <a16:creationId xmlns:a16="http://schemas.microsoft.com/office/drawing/2014/main" id="{C07068F1-B248-86B6-4350-5DB2FC7E41E5}"/>
              </a:ext>
            </a:extLst>
          </p:cNvPr>
          <p:cNvPicPr>
            <a:picLocks noChangeAspect="1"/>
          </p:cNvPicPr>
          <p:nvPr/>
        </p:nvPicPr>
        <p:blipFill>
          <a:blip r:embed="rId3"/>
          <a:stretch>
            <a:fillRect/>
          </a:stretch>
        </p:blipFill>
        <p:spPr>
          <a:xfrm>
            <a:off x="7611409" y="2378662"/>
            <a:ext cx="4054138" cy="4352276"/>
          </a:xfrm>
          <a:prstGeom prst="rect">
            <a:avLst/>
          </a:prstGeom>
          <a:effectLst/>
        </p:spPr>
      </p:pic>
      <p:sp>
        <p:nvSpPr>
          <p:cNvPr id="14" name="Rectangle 13">
            <a:extLst>
              <a:ext uri="{FF2B5EF4-FFF2-40B4-BE49-F238E27FC236}">
                <a16:creationId xmlns:a16="http://schemas.microsoft.com/office/drawing/2014/main" id="{FCC54B50-93BD-4243-9020-11486472E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B4ADF67-E906-05E2-EF06-79FEFC493685}"/>
              </a:ext>
            </a:extLst>
          </p:cNvPr>
          <p:cNvSpPr>
            <a:spLocks noGrp="1"/>
          </p:cNvSpPr>
          <p:nvPr>
            <p:ph idx="1"/>
          </p:nvPr>
        </p:nvSpPr>
        <p:spPr>
          <a:xfrm>
            <a:off x="646112" y="2052918"/>
            <a:ext cx="5628635" cy="4195481"/>
          </a:xfrm>
        </p:spPr>
        <p:txBody>
          <a:bodyPr vert="horz" lIns="91440" tIns="45720" rIns="91440" bIns="45720" rtlCol="0">
            <a:normAutofit/>
          </a:bodyPr>
          <a:lstStyle/>
          <a:p>
            <a:pPr>
              <a:buClr>
                <a:srgbClr val="8AD0D6"/>
              </a:buClr>
            </a:pPr>
            <a:r>
              <a:rPr lang="en-US"/>
              <a:t>Purpose of this subsystem:</a:t>
            </a:r>
          </a:p>
          <a:p>
            <a:pPr lvl="1">
              <a:buClr>
                <a:srgbClr val="8AD0D6"/>
              </a:buClr>
            </a:pPr>
            <a:r>
              <a:rPr lang="en-US"/>
              <a:t>The voice recognition hardware module is supplied with an Arduino library.</a:t>
            </a:r>
          </a:p>
          <a:p>
            <a:pPr lvl="1">
              <a:buClr>
                <a:srgbClr val="8AD0D6"/>
              </a:buClr>
            </a:pPr>
            <a:r>
              <a:rPr lang="en-US"/>
              <a:t>To the right is an example from the library that can power an LED light ON and OFF using 2 voice recognition commands.</a:t>
            </a:r>
          </a:p>
          <a:p>
            <a:pPr lvl="1">
              <a:buClr>
                <a:srgbClr val="8AD0D6"/>
              </a:buClr>
            </a:pPr>
            <a:r>
              <a:rPr lang="en-US"/>
              <a:t>This program can easily be manipulated for multiple voice recognition commands. It can also be manipulated to power motors ON and OFF.</a:t>
            </a:r>
          </a:p>
        </p:txBody>
      </p:sp>
      <p:pic>
        <p:nvPicPr>
          <p:cNvPr id="5" name="Picture 5" descr="A picture containing microphone&#10;&#10;Description automatically generated">
            <a:extLst>
              <a:ext uri="{FF2B5EF4-FFF2-40B4-BE49-F238E27FC236}">
                <a16:creationId xmlns:a16="http://schemas.microsoft.com/office/drawing/2014/main" id="{BB1FDC22-534F-2136-7B6B-073CB3385C0D}"/>
              </a:ext>
            </a:extLst>
          </p:cNvPr>
          <p:cNvPicPr>
            <a:picLocks noChangeAspect="1"/>
          </p:cNvPicPr>
          <p:nvPr/>
        </p:nvPicPr>
        <p:blipFill>
          <a:blip r:embed="rId4"/>
          <a:stretch>
            <a:fillRect/>
          </a:stretch>
        </p:blipFill>
        <p:spPr>
          <a:xfrm>
            <a:off x="7613604" y="59471"/>
            <a:ext cx="2450489" cy="2162557"/>
          </a:xfrm>
          <a:prstGeom prst="rect">
            <a:avLst/>
          </a:prstGeom>
          <a:effectLst/>
        </p:spPr>
      </p:pic>
    </p:spTree>
    <p:extLst>
      <p:ext uri="{BB962C8B-B14F-4D97-AF65-F5344CB8AC3E}">
        <p14:creationId xmlns:p14="http://schemas.microsoft.com/office/powerpoint/2010/main" val="2492108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p:txBody>
          <a:bodyPr/>
          <a:lstStyle/>
          <a:p>
            <a:r>
              <a:rPr lang="en-US">
                <a:cs typeface="Calibri Light"/>
              </a:rPr>
              <a:t>Part 2 – A.2   Testing: Prototype #1</a:t>
            </a:r>
          </a:p>
        </p:txBody>
      </p:sp>
      <p:graphicFrame>
        <p:nvGraphicFramePr>
          <p:cNvPr id="4" name="Table 4">
            <a:extLst>
              <a:ext uri="{FF2B5EF4-FFF2-40B4-BE49-F238E27FC236}">
                <a16:creationId xmlns:a16="http://schemas.microsoft.com/office/drawing/2014/main" id="{D52C06FD-9F50-96C9-E08D-F4774AD19E1E}"/>
              </a:ext>
            </a:extLst>
          </p:cNvPr>
          <p:cNvGraphicFramePr>
            <a:graphicFrameLocks noGrp="1"/>
          </p:cNvGraphicFramePr>
          <p:nvPr>
            <p:extLst>
              <p:ext uri="{D42A27DB-BD31-4B8C-83A1-F6EECF244321}">
                <p14:modId xmlns:p14="http://schemas.microsoft.com/office/powerpoint/2010/main" val="3075991336"/>
              </p:ext>
            </p:extLst>
          </p:nvPr>
        </p:nvGraphicFramePr>
        <p:xfrm>
          <a:off x="718627" y="1393815"/>
          <a:ext cx="10862215" cy="5120640"/>
        </p:xfrm>
        <a:graphic>
          <a:graphicData uri="http://schemas.openxmlformats.org/drawingml/2006/table">
            <a:tbl>
              <a:tblPr firstRow="1" bandRow="1">
                <a:tableStyleId>{5C22544A-7EE6-4342-B048-85BDC9FD1C3A}</a:tableStyleId>
              </a:tblPr>
              <a:tblGrid>
                <a:gridCol w="336466">
                  <a:extLst>
                    <a:ext uri="{9D8B030D-6E8A-4147-A177-3AD203B41FA5}">
                      <a16:colId xmlns:a16="http://schemas.microsoft.com/office/drawing/2014/main" val="1255933207"/>
                    </a:ext>
                  </a:extLst>
                </a:gridCol>
                <a:gridCol w="1909948">
                  <a:extLst>
                    <a:ext uri="{9D8B030D-6E8A-4147-A177-3AD203B41FA5}">
                      <a16:colId xmlns:a16="http://schemas.microsoft.com/office/drawing/2014/main" val="2467830003"/>
                    </a:ext>
                  </a:extLst>
                </a:gridCol>
                <a:gridCol w="3295401">
                  <a:extLst>
                    <a:ext uri="{9D8B030D-6E8A-4147-A177-3AD203B41FA5}">
                      <a16:colId xmlns:a16="http://schemas.microsoft.com/office/drawing/2014/main" val="428437872"/>
                    </a:ext>
                  </a:extLst>
                </a:gridCol>
                <a:gridCol w="2582883">
                  <a:extLst>
                    <a:ext uri="{9D8B030D-6E8A-4147-A177-3AD203B41FA5}">
                      <a16:colId xmlns:a16="http://schemas.microsoft.com/office/drawing/2014/main" val="1655526637"/>
                    </a:ext>
                  </a:extLst>
                </a:gridCol>
                <a:gridCol w="1473156">
                  <a:extLst>
                    <a:ext uri="{9D8B030D-6E8A-4147-A177-3AD203B41FA5}">
                      <a16:colId xmlns:a16="http://schemas.microsoft.com/office/drawing/2014/main" val="1174553176"/>
                    </a:ext>
                  </a:extLst>
                </a:gridCol>
                <a:gridCol w="1264361">
                  <a:extLst>
                    <a:ext uri="{9D8B030D-6E8A-4147-A177-3AD203B41FA5}">
                      <a16:colId xmlns:a16="http://schemas.microsoft.com/office/drawing/2014/main" val="364417578"/>
                    </a:ext>
                  </a:extLst>
                </a:gridCol>
              </a:tblGrid>
              <a:tr h="370840">
                <a:tc>
                  <a:txBody>
                    <a:bodyPr/>
                    <a:lstStyle/>
                    <a:p>
                      <a:r>
                        <a:rPr lang="en-US"/>
                        <a:t>#</a:t>
                      </a:r>
                    </a:p>
                  </a:txBody>
                  <a:tcPr/>
                </a:tc>
                <a:tc>
                  <a:txBody>
                    <a:bodyPr/>
                    <a:lstStyle/>
                    <a:p>
                      <a:r>
                        <a:rPr lang="en-US"/>
                        <a:t>Test </a:t>
                      </a:r>
                    </a:p>
                  </a:txBody>
                  <a:tcPr/>
                </a:tc>
                <a:tc>
                  <a:txBody>
                    <a:bodyPr/>
                    <a:lstStyle/>
                    <a:p>
                      <a:pPr lvl="0">
                        <a:buNone/>
                      </a:pPr>
                      <a:r>
                        <a:rPr lang="en-US"/>
                        <a:t>Purpose</a:t>
                      </a:r>
                    </a:p>
                  </a:txBody>
                  <a:tcPr/>
                </a:tc>
                <a:tc>
                  <a:txBody>
                    <a:bodyPr/>
                    <a:lstStyle/>
                    <a:p>
                      <a:pPr lvl="0">
                        <a:buNone/>
                      </a:pPr>
                      <a:r>
                        <a:rPr lang="en-US"/>
                        <a:t>Verified Product Assumption</a:t>
                      </a:r>
                    </a:p>
                  </a:txBody>
                  <a:tcPr/>
                </a:tc>
                <a:tc>
                  <a:txBody>
                    <a:bodyPr/>
                    <a:lstStyle/>
                    <a:p>
                      <a:r>
                        <a:rPr lang="en-US"/>
                        <a:t>Expected Result</a:t>
                      </a:r>
                    </a:p>
                  </a:txBody>
                  <a:tcPr/>
                </a:tc>
                <a:tc>
                  <a:txBody>
                    <a:bodyPr/>
                    <a:lstStyle/>
                    <a:p>
                      <a:r>
                        <a:rPr lang="en-US"/>
                        <a:t>Actual Result</a:t>
                      </a:r>
                    </a:p>
                  </a:txBody>
                  <a:tcPr/>
                </a:tc>
                <a:extLst>
                  <a:ext uri="{0D108BD9-81ED-4DB2-BD59-A6C34878D82A}">
                    <a16:rowId xmlns:a16="http://schemas.microsoft.com/office/drawing/2014/main" val="2314995185"/>
                  </a:ext>
                </a:extLst>
              </a:tr>
              <a:tr h="370840">
                <a:tc>
                  <a:txBody>
                    <a:bodyPr/>
                    <a:lstStyle/>
                    <a:p>
                      <a:r>
                        <a:rPr lang="en-US"/>
                        <a:t>1</a:t>
                      </a:r>
                    </a:p>
                  </a:txBody>
                  <a:tcPr/>
                </a:tc>
                <a:tc>
                  <a:txBody>
                    <a:bodyPr/>
                    <a:lstStyle/>
                    <a:p>
                      <a:pPr lvl="0">
                        <a:buNone/>
                      </a:pPr>
                      <a:r>
                        <a:rPr lang="en-US" sz="1800" b="0" i="0" u="none" strike="noStrike" baseline="0" noProof="0">
                          <a:solidFill>
                            <a:srgbClr val="000000"/>
                          </a:solidFill>
                          <a:latin typeface="Century Gothic"/>
                        </a:rPr>
                        <a:t>Speech Recognition Test</a:t>
                      </a:r>
                      <a:endParaRPr lang="en-US"/>
                    </a:p>
                  </a:txBody>
                  <a:tcPr/>
                </a:tc>
                <a:tc>
                  <a:txBody>
                    <a:bodyPr/>
                    <a:lstStyle/>
                    <a:p>
                      <a:pPr lvl="0">
                        <a:buNone/>
                      </a:pPr>
                      <a:r>
                        <a:rPr lang="en-US" sz="1600" b="0" i="0" u="none" strike="noStrike" baseline="0" noProof="0">
                          <a:solidFill>
                            <a:srgbClr val="000000"/>
                          </a:solidFill>
                          <a:latin typeface="Century Gothic"/>
                        </a:rPr>
                        <a:t>Validate the basic functionality of speech recognition.</a:t>
                      </a:r>
                      <a:endParaRPr lang="en-US" sz="1600"/>
                    </a:p>
                  </a:txBody>
                  <a:tcPr/>
                </a:tc>
                <a:tc>
                  <a:txBody>
                    <a:bodyPr/>
                    <a:lstStyle/>
                    <a:p>
                      <a:pPr lvl="0">
                        <a:buNone/>
                      </a:pPr>
                      <a:r>
                        <a:rPr lang="en-US"/>
                        <a:t>Accuracy of speech recognition</a:t>
                      </a:r>
                    </a:p>
                  </a:txBody>
                  <a:tcPr/>
                </a:tc>
                <a:tc>
                  <a:txBody>
                    <a:bodyPr/>
                    <a:lstStyle/>
                    <a:p>
                      <a:r>
                        <a:rPr lang="en-US"/>
                        <a:t>Functional</a:t>
                      </a:r>
                    </a:p>
                  </a:txBody>
                  <a:tcPr/>
                </a:tc>
                <a:tc>
                  <a:txBody>
                    <a:bodyPr/>
                    <a:lstStyle/>
                    <a:p>
                      <a:r>
                        <a:rPr lang="en-US"/>
                        <a:t>TBD</a:t>
                      </a:r>
                    </a:p>
                  </a:txBody>
                  <a:tcPr/>
                </a:tc>
                <a:extLst>
                  <a:ext uri="{0D108BD9-81ED-4DB2-BD59-A6C34878D82A}">
                    <a16:rowId xmlns:a16="http://schemas.microsoft.com/office/drawing/2014/main" val="2104243600"/>
                  </a:ext>
                </a:extLst>
              </a:tr>
              <a:tr h="370840">
                <a:tc>
                  <a:txBody>
                    <a:bodyPr/>
                    <a:lstStyle/>
                    <a:p>
                      <a:r>
                        <a:rPr lang="en-US"/>
                        <a:t>2</a:t>
                      </a:r>
                    </a:p>
                  </a:txBody>
                  <a:tcPr/>
                </a:tc>
                <a:tc>
                  <a:txBody>
                    <a:bodyPr/>
                    <a:lstStyle/>
                    <a:p>
                      <a:pPr lvl="0">
                        <a:buNone/>
                      </a:pPr>
                      <a:r>
                        <a:rPr lang="en-US" sz="1800" b="0" i="0" u="none" strike="noStrike" baseline="0" noProof="0">
                          <a:solidFill>
                            <a:srgbClr val="000000"/>
                          </a:solidFill>
                          <a:latin typeface="Century Gothic"/>
                        </a:rPr>
                        <a:t>Noise Tolerance Test</a:t>
                      </a:r>
                      <a:endParaRPr lang="en-US"/>
                    </a:p>
                  </a:txBody>
                  <a:tcPr/>
                </a:tc>
                <a:tc>
                  <a:txBody>
                    <a:bodyPr/>
                    <a:lstStyle/>
                    <a:p>
                      <a:pPr lvl="0">
                        <a:buNone/>
                      </a:pPr>
                      <a:r>
                        <a:rPr lang="en-US" sz="1600" b="0" i="0" u="none" strike="noStrike" baseline="0" noProof="0">
                          <a:solidFill>
                            <a:srgbClr val="000000"/>
                          </a:solidFill>
                          <a:latin typeface="Century Gothic"/>
                        </a:rPr>
                        <a:t>Evaluate the system's ability to filter out background noise.</a:t>
                      </a:r>
                      <a:endParaRPr lang="en-US" sz="1600"/>
                    </a:p>
                  </a:txBody>
                  <a:tcPr/>
                </a:tc>
                <a:tc>
                  <a:txBody>
                    <a:bodyPr/>
                    <a:lstStyle/>
                    <a:p>
                      <a:pPr lvl="0">
                        <a:buNone/>
                      </a:pPr>
                      <a:r>
                        <a:rPr lang="en-US" sz="1800" b="0" i="0" u="none" strike="noStrike" noProof="0">
                          <a:solidFill>
                            <a:srgbClr val="000000"/>
                          </a:solidFill>
                          <a:latin typeface="Century Gothic"/>
                        </a:rPr>
                        <a:t>Accuracy of  speech recognition</a:t>
                      </a:r>
                      <a:endParaRPr lang="en-US"/>
                    </a:p>
                  </a:txBody>
                  <a:tcPr/>
                </a:tc>
                <a:tc>
                  <a:txBody>
                    <a:bodyPr/>
                    <a:lstStyle/>
                    <a:p>
                      <a:r>
                        <a:rPr lang="en-US"/>
                        <a:t>Range of 2m</a:t>
                      </a:r>
                    </a:p>
                  </a:txBody>
                  <a:tcPr/>
                </a:tc>
                <a:tc>
                  <a:txBody>
                    <a:bodyPr/>
                    <a:lstStyle/>
                    <a:p>
                      <a:r>
                        <a:rPr lang="en-US"/>
                        <a:t>TBD</a:t>
                      </a:r>
                    </a:p>
                  </a:txBody>
                  <a:tcPr/>
                </a:tc>
                <a:extLst>
                  <a:ext uri="{0D108BD9-81ED-4DB2-BD59-A6C34878D82A}">
                    <a16:rowId xmlns:a16="http://schemas.microsoft.com/office/drawing/2014/main" val="2415904612"/>
                  </a:ext>
                </a:extLst>
              </a:tr>
              <a:tr h="370839">
                <a:tc>
                  <a:txBody>
                    <a:bodyPr/>
                    <a:lstStyle/>
                    <a:p>
                      <a:pPr lvl="0">
                        <a:buNone/>
                      </a:pPr>
                      <a:r>
                        <a:rPr lang="en-US"/>
                        <a:t>3</a:t>
                      </a:r>
                    </a:p>
                  </a:txBody>
                  <a:tcPr/>
                </a:tc>
                <a:tc>
                  <a:txBody>
                    <a:bodyPr/>
                    <a:lstStyle/>
                    <a:p>
                      <a:pPr lvl="0">
                        <a:buNone/>
                      </a:pPr>
                      <a:r>
                        <a:rPr lang="en-US" sz="1800" b="0" i="0" u="none" strike="noStrike" baseline="0" noProof="0">
                          <a:solidFill>
                            <a:srgbClr val="000000"/>
                          </a:solidFill>
                          <a:latin typeface="Century Gothic"/>
                        </a:rPr>
                        <a:t>Speaker Independence Test</a:t>
                      </a:r>
                      <a:endParaRPr lang="en-US"/>
                    </a:p>
                  </a:txBody>
                  <a:tcPr/>
                </a:tc>
                <a:tc>
                  <a:txBody>
                    <a:bodyPr/>
                    <a:lstStyle/>
                    <a:p>
                      <a:pPr lvl="0">
                        <a:buNone/>
                      </a:pPr>
                      <a:r>
                        <a:rPr lang="en-US" sz="1600" b="0" i="0" u="none" strike="noStrike" baseline="0" noProof="0">
                          <a:solidFill>
                            <a:srgbClr val="000000"/>
                          </a:solidFill>
                          <a:latin typeface="Century Gothic"/>
                        </a:rPr>
                        <a:t>Determine if the voice recognition works for different speakers.</a:t>
                      </a:r>
                      <a:endParaRPr lang="en-US" sz="1600"/>
                    </a:p>
                  </a:txBody>
                  <a:tcPr/>
                </a:tc>
                <a:tc>
                  <a:txBody>
                    <a:bodyPr/>
                    <a:lstStyle/>
                    <a:p>
                      <a:pPr lvl="0">
                        <a:buNone/>
                      </a:pPr>
                      <a:r>
                        <a:rPr lang="en-US"/>
                        <a:t>User accessibility</a:t>
                      </a:r>
                    </a:p>
                  </a:txBody>
                  <a:tcPr/>
                </a:tc>
                <a:tc>
                  <a:txBody>
                    <a:bodyPr/>
                    <a:lstStyle/>
                    <a:p>
                      <a:pPr lvl="0">
                        <a:buNone/>
                      </a:pPr>
                      <a:r>
                        <a:rPr lang="en-US"/>
                        <a:t>Should work for any speaker</a:t>
                      </a:r>
                    </a:p>
                  </a:txBody>
                  <a:tcPr/>
                </a:tc>
                <a:tc>
                  <a:txBody>
                    <a:bodyPr/>
                    <a:lstStyle/>
                    <a:p>
                      <a:pPr lvl="0">
                        <a:buNone/>
                      </a:pPr>
                      <a:r>
                        <a:rPr lang="en-US"/>
                        <a:t>TBD</a:t>
                      </a:r>
                    </a:p>
                  </a:txBody>
                  <a:tcPr/>
                </a:tc>
                <a:extLst>
                  <a:ext uri="{0D108BD9-81ED-4DB2-BD59-A6C34878D82A}">
                    <a16:rowId xmlns:a16="http://schemas.microsoft.com/office/drawing/2014/main" val="3603592765"/>
                  </a:ext>
                </a:extLst>
              </a:tr>
              <a:tr h="370840">
                <a:tc>
                  <a:txBody>
                    <a:bodyPr/>
                    <a:lstStyle/>
                    <a:p>
                      <a:r>
                        <a:rPr lang="en-US"/>
                        <a:t>4</a:t>
                      </a:r>
                    </a:p>
                  </a:txBody>
                  <a:tcPr/>
                </a:tc>
                <a:tc>
                  <a:txBody>
                    <a:bodyPr/>
                    <a:lstStyle/>
                    <a:p>
                      <a:pPr lvl="0">
                        <a:buNone/>
                      </a:pPr>
                      <a:r>
                        <a:rPr lang="en-US" sz="1800" b="0" i="0" u="none" strike="noStrike" baseline="0" noProof="0">
                          <a:solidFill>
                            <a:srgbClr val="000000"/>
                          </a:solidFill>
                          <a:latin typeface="Century Gothic"/>
                        </a:rPr>
                        <a:t>Performance and Response Time Test</a:t>
                      </a:r>
                      <a:endParaRPr lang="en-US"/>
                    </a:p>
                  </a:txBody>
                  <a:tcPr/>
                </a:tc>
                <a:tc>
                  <a:txBody>
                    <a:bodyPr/>
                    <a:lstStyle/>
                    <a:p>
                      <a:pPr lvl="0">
                        <a:buNone/>
                      </a:pPr>
                      <a:r>
                        <a:rPr lang="en-US" sz="1600" b="0" i="0" u="none" strike="noStrike" baseline="0" noProof="0">
                          <a:solidFill>
                            <a:srgbClr val="000000"/>
                          </a:solidFill>
                          <a:latin typeface="Century Gothic"/>
                        </a:rPr>
                        <a:t>Measure the system's response time and overall performance.</a:t>
                      </a:r>
                      <a:endParaRPr lang="en-US"/>
                    </a:p>
                  </a:txBody>
                  <a:tcPr/>
                </a:tc>
                <a:tc>
                  <a:txBody>
                    <a:bodyPr/>
                    <a:lstStyle/>
                    <a:p>
                      <a:pPr lvl="0">
                        <a:buNone/>
                      </a:pPr>
                      <a:r>
                        <a:rPr lang="en-US"/>
                        <a:t>User accessibility and Connectivity </a:t>
                      </a:r>
                    </a:p>
                  </a:txBody>
                  <a:tcPr/>
                </a:tc>
                <a:tc>
                  <a:txBody>
                    <a:bodyPr/>
                    <a:lstStyle/>
                    <a:p>
                      <a:r>
                        <a:rPr lang="en-US"/>
                        <a:t>Less than 1 second</a:t>
                      </a:r>
                    </a:p>
                  </a:txBody>
                  <a:tcPr/>
                </a:tc>
                <a:tc>
                  <a:txBody>
                    <a:bodyPr/>
                    <a:lstStyle/>
                    <a:p>
                      <a:r>
                        <a:rPr lang="en-US"/>
                        <a:t>TBD</a:t>
                      </a:r>
                    </a:p>
                  </a:txBody>
                  <a:tcPr/>
                </a:tc>
                <a:extLst>
                  <a:ext uri="{0D108BD9-81ED-4DB2-BD59-A6C34878D82A}">
                    <a16:rowId xmlns:a16="http://schemas.microsoft.com/office/drawing/2014/main" val="68708723"/>
                  </a:ext>
                </a:extLst>
              </a:tr>
              <a:tr h="370839">
                <a:tc>
                  <a:txBody>
                    <a:bodyPr/>
                    <a:lstStyle/>
                    <a:p>
                      <a:pPr lvl="0">
                        <a:buNone/>
                      </a:pPr>
                      <a:r>
                        <a:rPr lang="en-US"/>
                        <a:t>5</a:t>
                      </a:r>
                    </a:p>
                  </a:txBody>
                  <a:tcPr/>
                </a:tc>
                <a:tc>
                  <a:txBody>
                    <a:bodyPr/>
                    <a:lstStyle/>
                    <a:p>
                      <a:pPr lvl="0">
                        <a:buNone/>
                      </a:pPr>
                      <a:r>
                        <a:rPr lang="en-US"/>
                        <a:t>Longevity Test</a:t>
                      </a:r>
                    </a:p>
                  </a:txBody>
                  <a:tcPr/>
                </a:tc>
                <a:tc>
                  <a:txBody>
                    <a:bodyPr/>
                    <a:lstStyle/>
                    <a:p>
                      <a:pPr lvl="0">
                        <a:buNone/>
                      </a:pPr>
                      <a:r>
                        <a:rPr lang="en-US" sz="1600" b="0" i="0" u="none" strike="noStrike" baseline="0" noProof="0">
                          <a:solidFill>
                            <a:srgbClr val="000000"/>
                          </a:solidFill>
                          <a:latin typeface="Century Gothic"/>
                        </a:rPr>
                        <a:t>Assess the program's stability and accuracy over an extended period.</a:t>
                      </a:r>
                      <a:endParaRPr lang="en-US"/>
                    </a:p>
                  </a:txBody>
                  <a:tcPr/>
                </a:tc>
                <a:tc>
                  <a:txBody>
                    <a:bodyPr/>
                    <a:lstStyle/>
                    <a:p>
                      <a:pPr lvl="0">
                        <a:buNone/>
                      </a:pPr>
                      <a:r>
                        <a:rPr lang="en-US"/>
                        <a:t>Connectivity</a:t>
                      </a:r>
                    </a:p>
                  </a:txBody>
                  <a:tcPr/>
                </a:tc>
                <a:tc>
                  <a:txBody>
                    <a:bodyPr/>
                    <a:lstStyle/>
                    <a:p>
                      <a:pPr lvl="0">
                        <a:buNone/>
                      </a:pPr>
                      <a:r>
                        <a:rPr lang="en-US"/>
                        <a:t>Indefinitely</a:t>
                      </a:r>
                    </a:p>
                  </a:txBody>
                  <a:tcPr/>
                </a:tc>
                <a:tc>
                  <a:txBody>
                    <a:bodyPr/>
                    <a:lstStyle/>
                    <a:p>
                      <a:pPr lvl="0">
                        <a:buNone/>
                      </a:pPr>
                      <a:r>
                        <a:rPr lang="en-US"/>
                        <a:t>TBD</a:t>
                      </a:r>
                    </a:p>
                  </a:txBody>
                  <a:tcPr/>
                </a:tc>
                <a:extLst>
                  <a:ext uri="{0D108BD9-81ED-4DB2-BD59-A6C34878D82A}">
                    <a16:rowId xmlns:a16="http://schemas.microsoft.com/office/drawing/2014/main" val="2432589067"/>
                  </a:ext>
                </a:extLst>
              </a:tr>
            </a:tbl>
          </a:graphicData>
        </a:graphic>
      </p:graphicFrame>
    </p:spTree>
    <p:extLst>
      <p:ext uri="{BB962C8B-B14F-4D97-AF65-F5344CB8AC3E}">
        <p14:creationId xmlns:p14="http://schemas.microsoft.com/office/powerpoint/2010/main" val="1540042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a:xfrm>
            <a:off x="646112" y="452718"/>
            <a:ext cx="5629222" cy="1400530"/>
          </a:xfrm>
        </p:spPr>
        <p:txBody>
          <a:bodyPr>
            <a:normAutofit/>
          </a:bodyPr>
          <a:lstStyle/>
          <a:p>
            <a:pPr>
              <a:lnSpc>
                <a:spcPct val="90000"/>
              </a:lnSpc>
            </a:pPr>
            <a:r>
              <a:rPr lang="en-US" sz="2900">
                <a:cs typeface="Calibri Light"/>
              </a:rPr>
              <a:t>Part 2 – A.1   Documentation: Prototype #2</a:t>
            </a:r>
            <a:endParaRPr lang="en-US" sz="2900"/>
          </a:p>
        </p:txBody>
      </p:sp>
      <p:sp>
        <p:nvSpPr>
          <p:cNvPr id="10" name="Freeform: Shape 9">
            <a:extLst>
              <a:ext uri="{FF2B5EF4-FFF2-40B4-BE49-F238E27FC236}">
                <a16:creationId xmlns:a16="http://schemas.microsoft.com/office/drawing/2014/main" id="{BDF1A5A8-1F9D-41FB-9968-E8E141CC34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998731" y="664312"/>
            <a:ext cx="6858001" cy="5529377"/>
          </a:xfrm>
          <a:custGeom>
            <a:avLst/>
            <a:gdLst>
              <a:gd name="connsiteX0" fmla="*/ 6858001 w 6858001"/>
              <a:gd name="connsiteY0" fmla="*/ 1177 h 5529377"/>
              <a:gd name="connsiteX1" fmla="*/ 6858001 w 6858001"/>
              <a:gd name="connsiteY1" fmla="*/ 1344715 h 5529377"/>
              <a:gd name="connsiteX2" fmla="*/ 6858000 w 6858001"/>
              <a:gd name="connsiteY2" fmla="*/ 1344715 h 5529377"/>
              <a:gd name="connsiteX3" fmla="*/ 6858000 w 6858001"/>
              <a:gd name="connsiteY3" fmla="*/ 5529377 h 5529377"/>
              <a:gd name="connsiteX4" fmla="*/ 0 w 6858001"/>
              <a:gd name="connsiteY4" fmla="*/ 5529376 h 5529377"/>
              <a:gd name="connsiteX5" fmla="*/ 0 w 6858001"/>
              <a:gd name="connsiteY5" fmla="*/ 891096 h 5529377"/>
              <a:gd name="connsiteX6" fmla="*/ 1 w 6858001"/>
              <a:gd name="connsiteY6" fmla="*/ 891096 h 5529377"/>
              <a:gd name="connsiteX7" fmla="*/ 1 w 6858001"/>
              <a:gd name="connsiteY7" fmla="*/ 0 h 5529377"/>
              <a:gd name="connsiteX8" fmla="*/ 40463 w 6858001"/>
              <a:gd name="connsiteY8" fmla="*/ 5883 h 5529377"/>
              <a:gd name="connsiteX9" fmla="*/ 159107 w 6858001"/>
              <a:gd name="connsiteY9" fmla="*/ 23196 h 5529377"/>
              <a:gd name="connsiteX10" fmla="*/ 245518 w 6858001"/>
              <a:gd name="connsiteY10" fmla="*/ 35299 h 5529377"/>
              <a:gd name="connsiteX11" fmla="*/ 348388 w 6858001"/>
              <a:gd name="connsiteY11" fmla="*/ 48073 h 5529377"/>
              <a:gd name="connsiteX12" fmla="*/ 470460 w 6858001"/>
              <a:gd name="connsiteY12" fmla="*/ 63369 h 5529377"/>
              <a:gd name="connsiteX13" fmla="*/ 605563 w 6858001"/>
              <a:gd name="connsiteY13" fmla="*/ 79506 h 5529377"/>
              <a:gd name="connsiteX14" fmla="*/ 757810 w 6858001"/>
              <a:gd name="connsiteY14" fmla="*/ 96483 h 5529377"/>
              <a:gd name="connsiteX15" fmla="*/ 923774 w 6858001"/>
              <a:gd name="connsiteY15" fmla="*/ 114469 h 5529377"/>
              <a:gd name="connsiteX16" fmla="*/ 1104139 w 6858001"/>
              <a:gd name="connsiteY16" fmla="*/ 132454 h 5529377"/>
              <a:gd name="connsiteX17" fmla="*/ 1296163 w 6858001"/>
              <a:gd name="connsiteY17" fmla="*/ 150776 h 5529377"/>
              <a:gd name="connsiteX18" fmla="*/ 1503275 w 6858001"/>
              <a:gd name="connsiteY18" fmla="*/ 167753 h 5529377"/>
              <a:gd name="connsiteX19" fmla="*/ 1719988 w 6858001"/>
              <a:gd name="connsiteY19" fmla="*/ 184058 h 5529377"/>
              <a:gd name="connsiteX20" fmla="*/ 1949045 w 6858001"/>
              <a:gd name="connsiteY20" fmla="*/ 198849 h 5529377"/>
              <a:gd name="connsiteX21" fmla="*/ 2187703 w 6858001"/>
              <a:gd name="connsiteY21" fmla="*/ 212969 h 5529377"/>
              <a:gd name="connsiteX22" fmla="*/ 2436649 w 6858001"/>
              <a:gd name="connsiteY22" fmla="*/ 226248 h 5529377"/>
              <a:gd name="connsiteX23" fmla="*/ 2564208 w 6858001"/>
              <a:gd name="connsiteY23" fmla="*/ 230955 h 5529377"/>
              <a:gd name="connsiteX24" fmla="*/ 2694509 w 6858001"/>
              <a:gd name="connsiteY24" fmla="*/ 236165 h 5529377"/>
              <a:gd name="connsiteX25" fmla="*/ 2826868 w 6858001"/>
              <a:gd name="connsiteY25" fmla="*/ 241040 h 5529377"/>
              <a:gd name="connsiteX26" fmla="*/ 2959914 w 6858001"/>
              <a:gd name="connsiteY26" fmla="*/ 244234 h 5529377"/>
              <a:gd name="connsiteX27" fmla="*/ 3095702 w 6858001"/>
              <a:gd name="connsiteY27" fmla="*/ 247091 h 5529377"/>
              <a:gd name="connsiteX28" fmla="*/ 3232862 w 6858001"/>
              <a:gd name="connsiteY28" fmla="*/ 250117 h 5529377"/>
              <a:gd name="connsiteX29" fmla="*/ 3372765 w 6858001"/>
              <a:gd name="connsiteY29" fmla="*/ 252134 h 5529377"/>
              <a:gd name="connsiteX30" fmla="*/ 3514040 w 6858001"/>
              <a:gd name="connsiteY30" fmla="*/ 252134 h 5529377"/>
              <a:gd name="connsiteX31" fmla="*/ 3656686 w 6858001"/>
              <a:gd name="connsiteY31" fmla="*/ 253142 h 5529377"/>
              <a:gd name="connsiteX32" fmla="*/ 3800704 w 6858001"/>
              <a:gd name="connsiteY32" fmla="*/ 252134 h 5529377"/>
              <a:gd name="connsiteX33" fmla="*/ 3946780 w 6858001"/>
              <a:gd name="connsiteY33" fmla="*/ 250117 h 5529377"/>
              <a:gd name="connsiteX34" fmla="*/ 4092855 w 6858001"/>
              <a:gd name="connsiteY34" fmla="*/ 248268 h 5529377"/>
              <a:gd name="connsiteX35" fmla="*/ 4240988 w 6858001"/>
              <a:gd name="connsiteY35" fmla="*/ 244234 h 5529377"/>
              <a:gd name="connsiteX36" fmla="*/ 4390492 w 6858001"/>
              <a:gd name="connsiteY36" fmla="*/ 240032 h 5529377"/>
              <a:gd name="connsiteX37" fmla="*/ 4539997 w 6858001"/>
              <a:gd name="connsiteY37" fmla="*/ 235157 h 5529377"/>
              <a:gd name="connsiteX38" fmla="*/ 4690873 w 6858001"/>
              <a:gd name="connsiteY38" fmla="*/ 228266 h 5529377"/>
              <a:gd name="connsiteX39" fmla="*/ 4843120 w 6858001"/>
              <a:gd name="connsiteY39" fmla="*/ 220029 h 5529377"/>
              <a:gd name="connsiteX40" fmla="*/ 4996054 w 6858001"/>
              <a:gd name="connsiteY40" fmla="*/ 212129 h 5529377"/>
              <a:gd name="connsiteX41" fmla="*/ 5148987 w 6858001"/>
              <a:gd name="connsiteY41" fmla="*/ 202044 h 5529377"/>
              <a:gd name="connsiteX42" fmla="*/ 5303978 w 6858001"/>
              <a:gd name="connsiteY42" fmla="*/ 189941 h 5529377"/>
              <a:gd name="connsiteX43" fmla="*/ 5456911 w 6858001"/>
              <a:gd name="connsiteY43" fmla="*/ 177839 h 5529377"/>
              <a:gd name="connsiteX44" fmla="*/ 5612588 w 6858001"/>
              <a:gd name="connsiteY44" fmla="*/ 163887 h 5529377"/>
              <a:gd name="connsiteX45" fmla="*/ 5768950 w 6858001"/>
              <a:gd name="connsiteY45" fmla="*/ 148591 h 5529377"/>
              <a:gd name="connsiteX46" fmla="*/ 5923255 w 6858001"/>
              <a:gd name="connsiteY46" fmla="*/ 132455 h 5529377"/>
              <a:gd name="connsiteX47" fmla="*/ 6079618 w 6858001"/>
              <a:gd name="connsiteY47" fmla="*/ 113629 h 5529377"/>
              <a:gd name="connsiteX48" fmla="*/ 6235294 w 6858001"/>
              <a:gd name="connsiteY48" fmla="*/ 93458 h 5529377"/>
              <a:gd name="connsiteX49" fmla="*/ 6391657 w 6858001"/>
              <a:gd name="connsiteY49" fmla="*/ 73455 h 5529377"/>
              <a:gd name="connsiteX50" fmla="*/ 6547333 w 6858001"/>
              <a:gd name="connsiteY50" fmla="*/ 50091 h 5529377"/>
              <a:gd name="connsiteX51" fmla="*/ 6702324 w 6858001"/>
              <a:gd name="connsiteY51" fmla="*/ 26222 h 5529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5529377">
                <a:moveTo>
                  <a:pt x="6858001" y="1177"/>
                </a:moveTo>
                <a:lnTo>
                  <a:pt x="6858001" y="1344715"/>
                </a:lnTo>
                <a:lnTo>
                  <a:pt x="6858000" y="1344715"/>
                </a:lnTo>
                <a:lnTo>
                  <a:pt x="6858000" y="5529377"/>
                </a:lnTo>
                <a:lnTo>
                  <a:pt x="0" y="5529376"/>
                </a:lnTo>
                <a:lnTo>
                  <a:pt x="0" y="891096"/>
                </a:lnTo>
                <a:lnTo>
                  <a:pt x="1" y="891096"/>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8" y="241040"/>
                </a:lnTo>
                <a:lnTo>
                  <a:pt x="2959914" y="244234"/>
                </a:lnTo>
                <a:lnTo>
                  <a:pt x="3095702" y="247091"/>
                </a:lnTo>
                <a:lnTo>
                  <a:pt x="3232862" y="250117"/>
                </a:lnTo>
                <a:lnTo>
                  <a:pt x="3372765" y="252134"/>
                </a:lnTo>
                <a:lnTo>
                  <a:pt x="3514040" y="252134"/>
                </a:lnTo>
                <a:lnTo>
                  <a:pt x="3656686" y="253142"/>
                </a:lnTo>
                <a:lnTo>
                  <a:pt x="3800704" y="252134"/>
                </a:lnTo>
                <a:lnTo>
                  <a:pt x="3946780" y="250117"/>
                </a:lnTo>
                <a:lnTo>
                  <a:pt x="4092855"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solidFill>
            <a:srgbClr val="FFFFFF"/>
          </a:solidFill>
          <a:ln>
            <a:noFill/>
          </a:ln>
        </p:spPr>
      </p:sp>
      <p:sp>
        <p:nvSpPr>
          <p:cNvPr id="12" name="Freeform 7">
            <a:extLst>
              <a:ext uri="{FF2B5EF4-FFF2-40B4-BE49-F238E27FC236}">
                <a16:creationId xmlns:a16="http://schemas.microsoft.com/office/drawing/2014/main" id="{2FF8A507-56A2-4FE4-8B7E-C1BC9DD86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49843"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4" name="Rectangle 13">
            <a:extLst>
              <a:ext uri="{FF2B5EF4-FFF2-40B4-BE49-F238E27FC236}">
                <a16:creationId xmlns:a16="http://schemas.microsoft.com/office/drawing/2014/main" id="{FCC54B50-93BD-4243-9020-11486472E2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B4ADF67-E906-05E2-EF06-79FEFC493685}"/>
              </a:ext>
            </a:extLst>
          </p:cNvPr>
          <p:cNvSpPr>
            <a:spLocks noGrp="1"/>
          </p:cNvSpPr>
          <p:nvPr>
            <p:ph idx="1"/>
          </p:nvPr>
        </p:nvSpPr>
        <p:spPr>
          <a:xfrm>
            <a:off x="646112" y="2052918"/>
            <a:ext cx="5628635" cy="4195481"/>
          </a:xfrm>
        </p:spPr>
        <p:txBody>
          <a:bodyPr vert="horz" lIns="91440" tIns="45720" rIns="91440" bIns="45720" rtlCol="0" anchor="t">
            <a:normAutofit/>
          </a:bodyPr>
          <a:lstStyle/>
          <a:p>
            <a:pPr>
              <a:buClr>
                <a:srgbClr val="8AD0D6"/>
              </a:buClr>
            </a:pPr>
            <a:r>
              <a:rPr lang="en-US" sz="2800"/>
              <a:t>Purpose of this subsystem:</a:t>
            </a:r>
          </a:p>
          <a:p>
            <a:pPr lvl="1" indent="-457200">
              <a:buClr>
                <a:srgbClr val="8AD0D6"/>
              </a:buClr>
            </a:pPr>
            <a:r>
              <a:rPr lang="en-US" sz="2400"/>
              <a:t>The servo will have a 3D printed casing</a:t>
            </a:r>
          </a:p>
          <a:p>
            <a:pPr lvl="1" indent="-457200">
              <a:buClr>
                <a:srgbClr val="8AD0D6"/>
              </a:buClr>
            </a:pPr>
            <a:r>
              <a:rPr lang="en-US" sz="2400"/>
              <a:t>The purpose of this casing is to add more surface area when pushing the buttons</a:t>
            </a:r>
          </a:p>
          <a:p>
            <a:pPr lvl="1" indent="-457200">
              <a:buClr>
                <a:srgbClr val="8AD0D6"/>
              </a:buClr>
            </a:pPr>
            <a:r>
              <a:rPr lang="en-US" sz="2400"/>
              <a:t>This will ensure more pressure is applied when pressing the buttons in case the motor is not strong enough</a:t>
            </a:r>
          </a:p>
        </p:txBody>
      </p:sp>
      <p:pic>
        <p:nvPicPr>
          <p:cNvPr id="6" name="Picture 6" descr="A picture containing engineering drawing&#10;&#10;Description automatically generated">
            <a:extLst>
              <a:ext uri="{FF2B5EF4-FFF2-40B4-BE49-F238E27FC236}">
                <a16:creationId xmlns:a16="http://schemas.microsoft.com/office/drawing/2014/main" id="{4A3CC359-81C2-6BA8-0B0F-A94418F878B4}"/>
              </a:ext>
            </a:extLst>
          </p:cNvPr>
          <p:cNvPicPr>
            <a:picLocks noChangeAspect="1"/>
          </p:cNvPicPr>
          <p:nvPr/>
        </p:nvPicPr>
        <p:blipFill>
          <a:blip r:embed="rId3"/>
          <a:stretch>
            <a:fillRect/>
          </a:stretch>
        </p:blipFill>
        <p:spPr>
          <a:xfrm>
            <a:off x="7194518" y="2802273"/>
            <a:ext cx="4841173" cy="2278493"/>
          </a:xfrm>
          <a:prstGeom prst="rect">
            <a:avLst/>
          </a:prstGeom>
        </p:spPr>
      </p:pic>
      <p:pic>
        <p:nvPicPr>
          <p:cNvPr id="7" name="Picture 7">
            <a:extLst>
              <a:ext uri="{FF2B5EF4-FFF2-40B4-BE49-F238E27FC236}">
                <a16:creationId xmlns:a16="http://schemas.microsoft.com/office/drawing/2014/main" id="{3DD36688-B947-FEB7-7EDB-06521C8C0874}"/>
              </a:ext>
            </a:extLst>
          </p:cNvPr>
          <p:cNvPicPr>
            <a:picLocks noChangeAspect="1"/>
          </p:cNvPicPr>
          <p:nvPr/>
        </p:nvPicPr>
        <p:blipFill>
          <a:blip r:embed="rId4"/>
          <a:stretch>
            <a:fillRect/>
          </a:stretch>
        </p:blipFill>
        <p:spPr>
          <a:xfrm>
            <a:off x="7336972" y="118005"/>
            <a:ext cx="2080773" cy="2521582"/>
          </a:xfrm>
          <a:prstGeom prst="rect">
            <a:avLst/>
          </a:prstGeom>
        </p:spPr>
      </p:pic>
      <p:pic>
        <p:nvPicPr>
          <p:cNvPr id="4" name="Picture 4" descr="A picture containing text, businesscard, vector graphics, picture frame&#10;&#10;Description automatically generated">
            <a:extLst>
              <a:ext uri="{FF2B5EF4-FFF2-40B4-BE49-F238E27FC236}">
                <a16:creationId xmlns:a16="http://schemas.microsoft.com/office/drawing/2014/main" id="{2AB31597-3B37-F1C2-0E7B-14572227034D}"/>
              </a:ext>
            </a:extLst>
          </p:cNvPr>
          <p:cNvPicPr>
            <a:picLocks noChangeAspect="1"/>
          </p:cNvPicPr>
          <p:nvPr/>
        </p:nvPicPr>
        <p:blipFill>
          <a:blip r:embed="rId5"/>
          <a:stretch>
            <a:fillRect/>
          </a:stretch>
        </p:blipFill>
        <p:spPr>
          <a:xfrm>
            <a:off x="7986911" y="5196412"/>
            <a:ext cx="3251200" cy="1441912"/>
          </a:xfrm>
          <a:prstGeom prst="rect">
            <a:avLst/>
          </a:prstGeom>
        </p:spPr>
      </p:pic>
    </p:spTree>
    <p:extLst>
      <p:ext uri="{BB962C8B-B14F-4D97-AF65-F5344CB8AC3E}">
        <p14:creationId xmlns:p14="http://schemas.microsoft.com/office/powerpoint/2010/main" val="1792325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p:txBody>
          <a:bodyPr/>
          <a:lstStyle/>
          <a:p>
            <a:r>
              <a:rPr lang="en-US">
                <a:cs typeface="Calibri Light"/>
              </a:rPr>
              <a:t>Part 2 – A.2   Testing: Prototype #2</a:t>
            </a:r>
          </a:p>
        </p:txBody>
      </p:sp>
      <p:graphicFrame>
        <p:nvGraphicFramePr>
          <p:cNvPr id="4" name="Table 4">
            <a:extLst>
              <a:ext uri="{FF2B5EF4-FFF2-40B4-BE49-F238E27FC236}">
                <a16:creationId xmlns:a16="http://schemas.microsoft.com/office/drawing/2014/main" id="{D52C06FD-9F50-96C9-E08D-F4774AD19E1E}"/>
              </a:ext>
            </a:extLst>
          </p:cNvPr>
          <p:cNvGraphicFramePr>
            <a:graphicFrameLocks noGrp="1"/>
          </p:cNvGraphicFramePr>
          <p:nvPr>
            <p:extLst>
              <p:ext uri="{D42A27DB-BD31-4B8C-83A1-F6EECF244321}">
                <p14:modId xmlns:p14="http://schemas.microsoft.com/office/powerpoint/2010/main" val="3268162771"/>
              </p:ext>
            </p:extLst>
          </p:nvPr>
        </p:nvGraphicFramePr>
        <p:xfrm>
          <a:off x="718627" y="1294854"/>
          <a:ext cx="10862213" cy="4419600"/>
        </p:xfrm>
        <a:graphic>
          <a:graphicData uri="http://schemas.openxmlformats.org/drawingml/2006/table">
            <a:tbl>
              <a:tblPr firstRow="1" bandRow="1">
                <a:tableStyleId>{5C22544A-7EE6-4342-B048-85BDC9FD1C3A}</a:tableStyleId>
              </a:tblPr>
              <a:tblGrid>
                <a:gridCol w="336466">
                  <a:extLst>
                    <a:ext uri="{9D8B030D-6E8A-4147-A177-3AD203B41FA5}">
                      <a16:colId xmlns:a16="http://schemas.microsoft.com/office/drawing/2014/main" val="1255933207"/>
                    </a:ext>
                  </a:extLst>
                </a:gridCol>
                <a:gridCol w="2078180">
                  <a:extLst>
                    <a:ext uri="{9D8B030D-6E8A-4147-A177-3AD203B41FA5}">
                      <a16:colId xmlns:a16="http://schemas.microsoft.com/office/drawing/2014/main" val="2467830003"/>
                    </a:ext>
                  </a:extLst>
                </a:gridCol>
                <a:gridCol w="3266697">
                  <a:extLst>
                    <a:ext uri="{9D8B030D-6E8A-4147-A177-3AD203B41FA5}">
                      <a16:colId xmlns:a16="http://schemas.microsoft.com/office/drawing/2014/main" val="428437872"/>
                    </a:ext>
                  </a:extLst>
                </a:gridCol>
                <a:gridCol w="1969324">
                  <a:extLst>
                    <a:ext uri="{9D8B030D-6E8A-4147-A177-3AD203B41FA5}">
                      <a16:colId xmlns:a16="http://schemas.microsoft.com/office/drawing/2014/main" val="1655526637"/>
                    </a:ext>
                  </a:extLst>
                </a:gridCol>
                <a:gridCol w="1947185">
                  <a:extLst>
                    <a:ext uri="{9D8B030D-6E8A-4147-A177-3AD203B41FA5}">
                      <a16:colId xmlns:a16="http://schemas.microsoft.com/office/drawing/2014/main" val="1174553176"/>
                    </a:ext>
                  </a:extLst>
                </a:gridCol>
                <a:gridCol w="1264361">
                  <a:extLst>
                    <a:ext uri="{9D8B030D-6E8A-4147-A177-3AD203B41FA5}">
                      <a16:colId xmlns:a16="http://schemas.microsoft.com/office/drawing/2014/main" val="364417578"/>
                    </a:ext>
                  </a:extLst>
                </a:gridCol>
              </a:tblGrid>
              <a:tr h="370840">
                <a:tc>
                  <a:txBody>
                    <a:bodyPr/>
                    <a:lstStyle/>
                    <a:p>
                      <a:r>
                        <a:rPr lang="en-US"/>
                        <a:t>#</a:t>
                      </a:r>
                    </a:p>
                  </a:txBody>
                  <a:tcPr/>
                </a:tc>
                <a:tc>
                  <a:txBody>
                    <a:bodyPr/>
                    <a:lstStyle/>
                    <a:p>
                      <a:r>
                        <a:rPr lang="en-US"/>
                        <a:t>Test </a:t>
                      </a:r>
                    </a:p>
                  </a:txBody>
                  <a:tcPr/>
                </a:tc>
                <a:tc>
                  <a:txBody>
                    <a:bodyPr/>
                    <a:lstStyle/>
                    <a:p>
                      <a:pPr lvl="0">
                        <a:buNone/>
                      </a:pPr>
                      <a:r>
                        <a:rPr lang="en-US"/>
                        <a:t>Purpose</a:t>
                      </a:r>
                    </a:p>
                  </a:txBody>
                  <a:tcPr/>
                </a:tc>
                <a:tc>
                  <a:txBody>
                    <a:bodyPr/>
                    <a:lstStyle/>
                    <a:p>
                      <a:pPr lvl="0">
                        <a:buNone/>
                      </a:pPr>
                      <a:r>
                        <a:rPr lang="en-US"/>
                        <a:t>Verified Product Assumption</a:t>
                      </a:r>
                    </a:p>
                  </a:txBody>
                  <a:tcPr/>
                </a:tc>
                <a:tc>
                  <a:txBody>
                    <a:bodyPr/>
                    <a:lstStyle/>
                    <a:p>
                      <a:r>
                        <a:rPr lang="en-US"/>
                        <a:t>Expected Result</a:t>
                      </a:r>
                    </a:p>
                  </a:txBody>
                  <a:tcPr/>
                </a:tc>
                <a:tc>
                  <a:txBody>
                    <a:bodyPr/>
                    <a:lstStyle/>
                    <a:p>
                      <a:r>
                        <a:rPr lang="en-US"/>
                        <a:t>Actual Result</a:t>
                      </a:r>
                    </a:p>
                  </a:txBody>
                  <a:tcPr/>
                </a:tc>
                <a:extLst>
                  <a:ext uri="{0D108BD9-81ED-4DB2-BD59-A6C34878D82A}">
                    <a16:rowId xmlns:a16="http://schemas.microsoft.com/office/drawing/2014/main" val="2314995185"/>
                  </a:ext>
                </a:extLst>
              </a:tr>
              <a:tr h="370840">
                <a:tc>
                  <a:txBody>
                    <a:bodyPr/>
                    <a:lstStyle/>
                    <a:p>
                      <a:r>
                        <a:rPr lang="en-US"/>
                        <a:t>1</a:t>
                      </a:r>
                    </a:p>
                  </a:txBody>
                  <a:tcPr/>
                </a:tc>
                <a:tc>
                  <a:txBody>
                    <a:bodyPr/>
                    <a:lstStyle/>
                    <a:p>
                      <a:pPr lvl="0">
                        <a:buNone/>
                      </a:pPr>
                      <a:r>
                        <a:rPr lang="en-US" sz="1800" b="0" i="0" u="none" strike="noStrike" baseline="0" noProof="0">
                          <a:solidFill>
                            <a:srgbClr val="000000"/>
                          </a:solidFill>
                          <a:latin typeface="Century Gothic"/>
                        </a:rPr>
                        <a:t>Position Test</a:t>
                      </a:r>
                    </a:p>
                  </a:txBody>
                  <a:tcPr/>
                </a:tc>
                <a:tc>
                  <a:txBody>
                    <a:bodyPr/>
                    <a:lstStyle/>
                    <a:p>
                      <a:pPr lvl="0">
                        <a:buNone/>
                      </a:pPr>
                      <a:r>
                        <a:rPr lang="en-US" sz="1600" b="0" i="0" u="none" strike="noStrike" baseline="0" noProof="0">
                          <a:solidFill>
                            <a:srgbClr val="000000"/>
                          </a:solidFill>
                          <a:latin typeface="Century Gothic"/>
                        </a:rPr>
                        <a:t>Verify if the servo accurately reaches and maintains the desired positions.</a:t>
                      </a:r>
                      <a:endParaRPr lang="en-US"/>
                    </a:p>
                  </a:txBody>
                  <a:tcPr/>
                </a:tc>
                <a:tc>
                  <a:txBody>
                    <a:bodyPr/>
                    <a:lstStyle/>
                    <a:p>
                      <a:pPr lvl="0">
                        <a:buNone/>
                      </a:pPr>
                      <a:r>
                        <a:rPr lang="en-US"/>
                        <a:t>Accuracy</a:t>
                      </a:r>
                    </a:p>
                  </a:txBody>
                  <a:tcPr/>
                </a:tc>
                <a:tc>
                  <a:txBody>
                    <a:bodyPr/>
                    <a:lstStyle/>
                    <a:p>
                      <a:r>
                        <a:rPr lang="en-US"/>
                        <a:t>Positioned over 2 buttons</a:t>
                      </a:r>
                    </a:p>
                  </a:txBody>
                  <a:tcPr/>
                </a:tc>
                <a:tc>
                  <a:txBody>
                    <a:bodyPr/>
                    <a:lstStyle/>
                    <a:p>
                      <a:r>
                        <a:rPr lang="en-US"/>
                        <a:t>TBD</a:t>
                      </a:r>
                    </a:p>
                  </a:txBody>
                  <a:tcPr/>
                </a:tc>
                <a:extLst>
                  <a:ext uri="{0D108BD9-81ED-4DB2-BD59-A6C34878D82A}">
                    <a16:rowId xmlns:a16="http://schemas.microsoft.com/office/drawing/2014/main" val="2104243600"/>
                  </a:ext>
                </a:extLst>
              </a:tr>
              <a:tr h="370840">
                <a:tc>
                  <a:txBody>
                    <a:bodyPr/>
                    <a:lstStyle/>
                    <a:p>
                      <a:r>
                        <a:rPr lang="en-US"/>
                        <a:t>2</a:t>
                      </a:r>
                    </a:p>
                  </a:txBody>
                  <a:tcPr/>
                </a:tc>
                <a:tc>
                  <a:txBody>
                    <a:bodyPr/>
                    <a:lstStyle/>
                    <a:p>
                      <a:pPr lvl="0">
                        <a:buNone/>
                      </a:pPr>
                      <a:r>
                        <a:rPr lang="en-US" sz="1800" b="0" i="0" u="none" strike="noStrike" baseline="0" noProof="0">
                          <a:solidFill>
                            <a:srgbClr val="000000"/>
                          </a:solidFill>
                          <a:latin typeface="Century Gothic"/>
                        </a:rPr>
                        <a:t>Button Push/Resistance Test</a:t>
                      </a:r>
                      <a:endParaRPr lang="en-US"/>
                    </a:p>
                  </a:txBody>
                  <a:tcPr/>
                </a:tc>
                <a:tc>
                  <a:txBody>
                    <a:bodyPr/>
                    <a:lstStyle/>
                    <a:p>
                      <a:pPr lvl="0">
                        <a:buNone/>
                      </a:pPr>
                      <a:r>
                        <a:rPr lang="en-US" sz="1600" b="0" i="0" u="none" strike="noStrike" baseline="0" noProof="0">
                          <a:solidFill>
                            <a:srgbClr val="000000"/>
                          </a:solidFill>
                          <a:latin typeface="Century Gothic"/>
                        </a:rPr>
                        <a:t>Confirm if the servo successfully pushes the button / can overcome any resistance from the button mechanism.</a:t>
                      </a:r>
                      <a:endParaRPr lang="en-US"/>
                    </a:p>
                  </a:txBody>
                  <a:tcPr/>
                </a:tc>
                <a:tc>
                  <a:txBody>
                    <a:bodyPr/>
                    <a:lstStyle/>
                    <a:p>
                      <a:pPr lvl="0">
                        <a:buNone/>
                      </a:pPr>
                      <a:r>
                        <a:rPr lang="en-US" sz="1800" b="0" i="0" u="none" strike="noStrike" noProof="0">
                          <a:solidFill>
                            <a:srgbClr val="000000"/>
                          </a:solidFill>
                          <a:latin typeface="Century Gothic"/>
                        </a:rPr>
                        <a:t>Accuracy</a:t>
                      </a:r>
                      <a:endParaRPr lang="en-US"/>
                    </a:p>
                  </a:txBody>
                  <a:tcPr/>
                </a:tc>
                <a:tc>
                  <a:txBody>
                    <a:bodyPr/>
                    <a:lstStyle/>
                    <a:p>
                      <a:r>
                        <a:rPr lang="en-US"/>
                        <a:t>Enough strength to push</a:t>
                      </a:r>
                    </a:p>
                  </a:txBody>
                  <a:tcPr/>
                </a:tc>
                <a:tc>
                  <a:txBody>
                    <a:bodyPr/>
                    <a:lstStyle/>
                    <a:p>
                      <a:r>
                        <a:rPr lang="en-US"/>
                        <a:t>TBD</a:t>
                      </a:r>
                    </a:p>
                  </a:txBody>
                  <a:tcPr/>
                </a:tc>
                <a:extLst>
                  <a:ext uri="{0D108BD9-81ED-4DB2-BD59-A6C34878D82A}">
                    <a16:rowId xmlns:a16="http://schemas.microsoft.com/office/drawing/2014/main" val="2415904612"/>
                  </a:ext>
                </a:extLst>
              </a:tr>
              <a:tr h="370839">
                <a:tc>
                  <a:txBody>
                    <a:bodyPr/>
                    <a:lstStyle/>
                    <a:p>
                      <a:pPr lvl="0">
                        <a:buNone/>
                      </a:pPr>
                      <a:r>
                        <a:rPr lang="en-US"/>
                        <a:t>3</a:t>
                      </a:r>
                    </a:p>
                  </a:txBody>
                  <a:tcPr/>
                </a:tc>
                <a:tc>
                  <a:txBody>
                    <a:bodyPr/>
                    <a:lstStyle/>
                    <a:p>
                      <a:pPr lvl="0">
                        <a:buNone/>
                      </a:pPr>
                      <a:r>
                        <a:rPr lang="en-US" sz="1800" b="0" i="0" u="none" strike="noStrike" baseline="0" noProof="0">
                          <a:solidFill>
                            <a:srgbClr val="000000"/>
                          </a:solidFill>
                          <a:latin typeface="Century Gothic"/>
                        </a:rPr>
                        <a:t>Durability Test</a:t>
                      </a:r>
                      <a:endParaRPr lang="en-US"/>
                    </a:p>
                  </a:txBody>
                  <a:tcPr/>
                </a:tc>
                <a:tc>
                  <a:txBody>
                    <a:bodyPr/>
                    <a:lstStyle/>
                    <a:p>
                      <a:pPr lvl="0">
                        <a:buNone/>
                      </a:pPr>
                      <a:r>
                        <a:rPr lang="en-US" sz="1600" b="0" i="0" u="none" strike="noStrike" baseline="0" noProof="0">
                          <a:solidFill>
                            <a:srgbClr val="000000"/>
                          </a:solidFill>
                          <a:latin typeface="Century Gothic"/>
                        </a:rPr>
                        <a:t>Assess the servo motor's durability and longevity in repeatedly pushing the button.</a:t>
                      </a:r>
                      <a:endParaRPr lang="en-US"/>
                    </a:p>
                  </a:txBody>
                  <a:tcPr/>
                </a:tc>
                <a:tc>
                  <a:txBody>
                    <a:bodyPr/>
                    <a:lstStyle/>
                    <a:p>
                      <a:pPr lvl="0">
                        <a:buNone/>
                      </a:pPr>
                      <a:r>
                        <a:rPr lang="en-US" sz="1800" b="0" i="0" u="none" strike="noStrike" noProof="0">
                          <a:solidFill>
                            <a:srgbClr val="000000"/>
                          </a:solidFill>
                          <a:latin typeface="Century Gothic"/>
                        </a:rPr>
                        <a:t>Accuracy</a:t>
                      </a:r>
                      <a:endParaRPr lang="en-US"/>
                    </a:p>
                  </a:txBody>
                  <a:tcPr/>
                </a:tc>
                <a:tc>
                  <a:txBody>
                    <a:bodyPr/>
                    <a:lstStyle/>
                    <a:p>
                      <a:pPr lvl="0">
                        <a:buNone/>
                      </a:pPr>
                      <a:r>
                        <a:rPr lang="en-US"/>
                        <a:t>Many years of pushes</a:t>
                      </a:r>
                    </a:p>
                  </a:txBody>
                  <a:tcPr/>
                </a:tc>
                <a:tc>
                  <a:txBody>
                    <a:bodyPr/>
                    <a:lstStyle/>
                    <a:p>
                      <a:pPr lvl="0">
                        <a:buNone/>
                      </a:pPr>
                      <a:r>
                        <a:rPr lang="en-US"/>
                        <a:t>TBD</a:t>
                      </a:r>
                    </a:p>
                  </a:txBody>
                  <a:tcPr/>
                </a:tc>
                <a:extLst>
                  <a:ext uri="{0D108BD9-81ED-4DB2-BD59-A6C34878D82A}">
                    <a16:rowId xmlns:a16="http://schemas.microsoft.com/office/drawing/2014/main" val="3603592765"/>
                  </a:ext>
                </a:extLst>
              </a:tr>
              <a:tr h="370840">
                <a:tc>
                  <a:txBody>
                    <a:bodyPr/>
                    <a:lstStyle/>
                    <a:p>
                      <a:r>
                        <a:rPr lang="en-US"/>
                        <a:t>4</a:t>
                      </a:r>
                    </a:p>
                  </a:txBody>
                  <a:tcPr/>
                </a:tc>
                <a:tc>
                  <a:txBody>
                    <a:bodyPr/>
                    <a:lstStyle/>
                    <a:p>
                      <a:pPr lvl="0">
                        <a:buNone/>
                      </a:pPr>
                      <a:r>
                        <a:rPr lang="en-US" sz="1800" b="0" i="0" u="none" strike="noStrike" baseline="0" noProof="0">
                          <a:solidFill>
                            <a:srgbClr val="000000"/>
                          </a:solidFill>
                          <a:latin typeface="Century Gothic"/>
                        </a:rPr>
                        <a:t>Speed/Response Test</a:t>
                      </a:r>
                      <a:endParaRPr lang="en-US"/>
                    </a:p>
                  </a:txBody>
                  <a:tcPr/>
                </a:tc>
                <a:tc>
                  <a:txBody>
                    <a:bodyPr/>
                    <a:lstStyle/>
                    <a:p>
                      <a:pPr lvl="0">
                        <a:buNone/>
                      </a:pPr>
                      <a:r>
                        <a:rPr lang="en-US" sz="1600" b="0" i="0" u="none" strike="noStrike" baseline="0" noProof="0">
                          <a:solidFill>
                            <a:srgbClr val="000000"/>
                          </a:solidFill>
                          <a:latin typeface="Century Gothic"/>
                        </a:rPr>
                        <a:t>Evaluate the servo motor's speed and responsiveness in pushing the button.</a:t>
                      </a:r>
                      <a:endParaRPr lang="en-US"/>
                    </a:p>
                  </a:txBody>
                  <a:tcPr/>
                </a:tc>
                <a:tc>
                  <a:txBody>
                    <a:bodyPr/>
                    <a:lstStyle/>
                    <a:p>
                      <a:pPr lvl="0">
                        <a:buNone/>
                      </a:pPr>
                      <a:r>
                        <a:rPr lang="en-US"/>
                        <a:t>Connectivity</a:t>
                      </a:r>
                    </a:p>
                  </a:txBody>
                  <a:tcPr/>
                </a:tc>
                <a:tc>
                  <a:txBody>
                    <a:bodyPr/>
                    <a:lstStyle/>
                    <a:p>
                      <a:r>
                        <a:rPr lang="en-US"/>
                        <a:t>Less than 1 second</a:t>
                      </a:r>
                    </a:p>
                  </a:txBody>
                  <a:tcPr/>
                </a:tc>
                <a:tc>
                  <a:txBody>
                    <a:bodyPr/>
                    <a:lstStyle/>
                    <a:p>
                      <a:r>
                        <a:rPr lang="en-US"/>
                        <a:t>TBD</a:t>
                      </a:r>
                    </a:p>
                  </a:txBody>
                  <a:tcPr/>
                </a:tc>
                <a:extLst>
                  <a:ext uri="{0D108BD9-81ED-4DB2-BD59-A6C34878D82A}">
                    <a16:rowId xmlns:a16="http://schemas.microsoft.com/office/drawing/2014/main" val="68708723"/>
                  </a:ext>
                </a:extLst>
              </a:tr>
            </a:tbl>
          </a:graphicData>
        </a:graphic>
      </p:graphicFrame>
    </p:spTree>
    <p:extLst>
      <p:ext uri="{BB962C8B-B14F-4D97-AF65-F5344CB8AC3E}">
        <p14:creationId xmlns:p14="http://schemas.microsoft.com/office/powerpoint/2010/main" val="2202401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8A3C342-1D03-412F-8DD3-BF519E8E0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a:xfrm>
            <a:off x="648930" y="629266"/>
            <a:ext cx="6188190" cy="1622321"/>
          </a:xfrm>
        </p:spPr>
        <p:txBody>
          <a:bodyPr>
            <a:normAutofit/>
          </a:bodyPr>
          <a:lstStyle/>
          <a:p>
            <a:r>
              <a:rPr lang="en-US">
                <a:solidFill>
                  <a:srgbClr val="EBEBEB"/>
                </a:solidFill>
                <a:cs typeface="Calibri Light"/>
              </a:rPr>
              <a:t>Part 2 – B   Next client meeting</a:t>
            </a:r>
            <a:endParaRPr lang="en-US">
              <a:solidFill>
                <a:srgbClr val="EBEBEB"/>
              </a:solidFill>
            </a:endParaRPr>
          </a:p>
        </p:txBody>
      </p:sp>
      <p:sp>
        <p:nvSpPr>
          <p:cNvPr id="3" name="Content Placeholder 2">
            <a:extLst>
              <a:ext uri="{FF2B5EF4-FFF2-40B4-BE49-F238E27FC236}">
                <a16:creationId xmlns:a16="http://schemas.microsoft.com/office/drawing/2014/main" id="{0B4ADF67-E906-05E2-EF06-79FEFC493685}"/>
              </a:ext>
            </a:extLst>
          </p:cNvPr>
          <p:cNvSpPr>
            <a:spLocks noGrp="1"/>
          </p:cNvSpPr>
          <p:nvPr>
            <p:ph idx="1"/>
          </p:nvPr>
        </p:nvSpPr>
        <p:spPr>
          <a:xfrm>
            <a:off x="648930" y="2438400"/>
            <a:ext cx="6188189" cy="3785419"/>
          </a:xfrm>
        </p:spPr>
        <p:txBody>
          <a:bodyPr vert="horz" lIns="91440" tIns="45720" rIns="91440" bIns="45720" rtlCol="0" anchor="t">
            <a:noAutofit/>
          </a:bodyPr>
          <a:lstStyle/>
          <a:p>
            <a:pPr>
              <a:buClr>
                <a:srgbClr val="8AD0D6"/>
              </a:buClr>
            </a:pPr>
            <a:r>
              <a:rPr lang="en-US" sz="2400" dirty="0">
                <a:solidFill>
                  <a:srgbClr val="FFFFFF"/>
                </a:solidFill>
                <a:ea typeface="+mn-lt"/>
                <a:cs typeface="+mn-lt"/>
              </a:rPr>
              <a:t>In our next client meeting, we will...</a:t>
            </a:r>
            <a:endParaRPr lang="en-US" sz="2400" dirty="0">
              <a:solidFill>
                <a:srgbClr val="FFFFFF"/>
              </a:solidFill>
            </a:endParaRPr>
          </a:p>
          <a:p>
            <a:pPr lvl="1" indent="-457200">
              <a:buClr>
                <a:srgbClr val="8AD0D6"/>
              </a:buClr>
            </a:pPr>
            <a:r>
              <a:rPr lang="en-US" sz="2000" dirty="0">
                <a:solidFill>
                  <a:srgbClr val="FFFFFF"/>
                </a:solidFill>
                <a:ea typeface="+mn-lt"/>
                <a:cs typeface="+mn-lt"/>
              </a:rPr>
              <a:t>Present the  current prototypes we have thus far and receive his feedback</a:t>
            </a:r>
          </a:p>
          <a:p>
            <a:pPr lvl="1" indent="-457200">
              <a:buClr>
                <a:srgbClr val="8AD0D6"/>
              </a:buClr>
            </a:pPr>
            <a:r>
              <a:rPr lang="en-US" sz="2000" dirty="0">
                <a:solidFill>
                  <a:srgbClr val="FFFFFF"/>
                </a:solidFill>
                <a:ea typeface="+mn-lt"/>
                <a:cs typeface="+mn-lt"/>
              </a:rPr>
              <a:t>Present the testing procedures we have in place and receive his feedback</a:t>
            </a:r>
          </a:p>
          <a:p>
            <a:pPr lvl="1" indent="-457200">
              <a:buClr>
                <a:srgbClr val="8AD0D6"/>
              </a:buClr>
            </a:pPr>
            <a:r>
              <a:rPr lang="en-US" sz="2000" dirty="0">
                <a:solidFill>
                  <a:srgbClr val="FFFFFF"/>
                </a:solidFill>
                <a:ea typeface="+mn-lt"/>
                <a:cs typeface="+mn-lt"/>
              </a:rPr>
              <a:t>Ask about voice commands (Which words/phrases best suits the client?)</a:t>
            </a:r>
          </a:p>
          <a:p>
            <a:pPr lvl="1" indent="-457200">
              <a:buClr>
                <a:srgbClr val="8AD0D6"/>
              </a:buClr>
            </a:pPr>
            <a:r>
              <a:rPr lang="en-US" sz="2000" dirty="0">
                <a:solidFill>
                  <a:srgbClr val="FFFFFF"/>
                </a:solidFill>
                <a:ea typeface="+mn-lt"/>
                <a:cs typeface="+mn-lt"/>
              </a:rPr>
              <a:t>Ask about clarity and volume of the client's speech</a:t>
            </a:r>
          </a:p>
          <a:p>
            <a:pPr marL="285750" lvl="1" indent="0">
              <a:buClr>
                <a:srgbClr val="8AD0D6"/>
              </a:buClr>
              <a:buNone/>
            </a:pPr>
            <a:endParaRPr lang="en-US" sz="2000" dirty="0">
              <a:solidFill>
                <a:srgbClr val="FFFFFF"/>
              </a:solidFill>
              <a:ea typeface="+mn-lt"/>
              <a:cs typeface="+mn-lt"/>
            </a:endParaRPr>
          </a:p>
          <a:p>
            <a:pPr lvl="1" indent="-457200">
              <a:buClr>
                <a:srgbClr val="8AD0D6"/>
              </a:buClr>
            </a:pPr>
            <a:endParaRPr lang="en-US">
              <a:solidFill>
                <a:srgbClr val="FFFFFF"/>
              </a:solidFill>
              <a:ea typeface="+mn-lt"/>
              <a:cs typeface="+mn-lt"/>
            </a:endParaRPr>
          </a:p>
          <a:p>
            <a:pPr lvl="1" indent="-457200">
              <a:buClr>
                <a:srgbClr val="8AD0D6"/>
              </a:buClr>
            </a:pPr>
            <a:endParaRPr lang="en-US">
              <a:solidFill>
                <a:srgbClr val="FFFFFF"/>
              </a:solidFill>
              <a:ea typeface="+mn-lt"/>
              <a:cs typeface="+mn-lt"/>
            </a:endParaRPr>
          </a:p>
        </p:txBody>
      </p:sp>
      <p:sp>
        <p:nvSpPr>
          <p:cNvPr id="11" name="Freeform 31">
            <a:extLst>
              <a:ext uri="{FF2B5EF4-FFF2-40B4-BE49-F238E27FC236}">
                <a16:creationId xmlns:a16="http://schemas.microsoft.com/office/drawing/2014/main" id="{81CC9B02-E087-4350-AEBD-2C3CF001A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5974"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5" name="Picture 4" descr="Drawings on colourful paper">
            <a:extLst>
              <a:ext uri="{FF2B5EF4-FFF2-40B4-BE49-F238E27FC236}">
                <a16:creationId xmlns:a16="http://schemas.microsoft.com/office/drawing/2014/main" id="{8CC8296E-B26E-5BEE-6E6A-F2023D5CC64E}"/>
              </a:ext>
            </a:extLst>
          </p:cNvPr>
          <p:cNvPicPr>
            <a:picLocks noChangeAspect="1"/>
          </p:cNvPicPr>
          <p:nvPr/>
        </p:nvPicPr>
        <p:blipFill rotWithShape="1">
          <a:blip r:embed="rId3"/>
          <a:srcRect l="12889" r="38873" b="-4"/>
          <a:stretch/>
        </p:blipFill>
        <p:spPr>
          <a:xfrm>
            <a:off x="7229175" y="1"/>
            <a:ext cx="4963245" cy="6858001"/>
          </a:xfrm>
          <a:custGeom>
            <a:avLst/>
            <a:gdLst/>
            <a:ahLst/>
            <a:cxnLst/>
            <a:rect l="l" t="t" r="r" b="b"/>
            <a:pathLst>
              <a:path w="4963245" h="6858001">
                <a:moveTo>
                  <a:pt x="1177" y="0"/>
                </a:moveTo>
                <a:lnTo>
                  <a:pt x="1344715" y="0"/>
                </a:lnTo>
                <a:lnTo>
                  <a:pt x="1344715" y="1"/>
                </a:lnTo>
                <a:lnTo>
                  <a:pt x="4963245" y="1"/>
                </a:lnTo>
                <a:lnTo>
                  <a:pt x="4963244" y="6858001"/>
                </a:lnTo>
                <a:lnTo>
                  <a:pt x="900697" y="6858001"/>
                </a:lnTo>
                <a:lnTo>
                  <a:pt x="900697" y="6858000"/>
                </a:lnTo>
                <a:lnTo>
                  <a:pt x="0" y="6858000"/>
                </a:lnTo>
                <a:lnTo>
                  <a:pt x="5883" y="6817538"/>
                </a:lnTo>
                <a:lnTo>
                  <a:pt x="23196" y="6698894"/>
                </a:lnTo>
                <a:lnTo>
                  <a:pt x="35299" y="6612483"/>
                </a:lnTo>
                <a:lnTo>
                  <a:pt x="48073" y="6509613"/>
                </a:lnTo>
                <a:lnTo>
                  <a:pt x="63369" y="6387541"/>
                </a:lnTo>
                <a:lnTo>
                  <a:pt x="79506" y="6252438"/>
                </a:lnTo>
                <a:lnTo>
                  <a:pt x="96483" y="6100191"/>
                </a:lnTo>
                <a:lnTo>
                  <a:pt x="114469" y="5934227"/>
                </a:lnTo>
                <a:lnTo>
                  <a:pt x="132454" y="5753862"/>
                </a:lnTo>
                <a:lnTo>
                  <a:pt x="150776" y="5561838"/>
                </a:lnTo>
                <a:lnTo>
                  <a:pt x="167753" y="5354726"/>
                </a:lnTo>
                <a:lnTo>
                  <a:pt x="184058" y="5138013"/>
                </a:lnTo>
                <a:lnTo>
                  <a:pt x="198849" y="4908956"/>
                </a:lnTo>
                <a:lnTo>
                  <a:pt x="212969" y="4670298"/>
                </a:lnTo>
                <a:lnTo>
                  <a:pt x="226248" y="4421352"/>
                </a:lnTo>
                <a:lnTo>
                  <a:pt x="230955" y="4293793"/>
                </a:lnTo>
                <a:lnTo>
                  <a:pt x="236165" y="4163492"/>
                </a:lnTo>
                <a:lnTo>
                  <a:pt x="241040" y="4031133"/>
                </a:lnTo>
                <a:lnTo>
                  <a:pt x="244234" y="3898087"/>
                </a:lnTo>
                <a:lnTo>
                  <a:pt x="247091" y="3762299"/>
                </a:lnTo>
                <a:lnTo>
                  <a:pt x="250117" y="3625139"/>
                </a:lnTo>
                <a:lnTo>
                  <a:pt x="252134" y="3485236"/>
                </a:lnTo>
                <a:lnTo>
                  <a:pt x="252134" y="3343961"/>
                </a:lnTo>
                <a:lnTo>
                  <a:pt x="253142" y="3201315"/>
                </a:lnTo>
                <a:lnTo>
                  <a:pt x="252134" y="3057297"/>
                </a:lnTo>
                <a:lnTo>
                  <a:pt x="250117" y="2911221"/>
                </a:lnTo>
                <a:lnTo>
                  <a:pt x="248268" y="2765146"/>
                </a:lnTo>
                <a:lnTo>
                  <a:pt x="244234" y="2617013"/>
                </a:lnTo>
                <a:lnTo>
                  <a:pt x="240032" y="2467509"/>
                </a:lnTo>
                <a:lnTo>
                  <a:pt x="235157" y="2318004"/>
                </a:lnTo>
                <a:lnTo>
                  <a:pt x="228266" y="2167128"/>
                </a:lnTo>
                <a:lnTo>
                  <a:pt x="220029" y="2014881"/>
                </a:lnTo>
                <a:lnTo>
                  <a:pt x="212129" y="1861947"/>
                </a:lnTo>
                <a:lnTo>
                  <a:pt x="202044" y="1709014"/>
                </a:lnTo>
                <a:lnTo>
                  <a:pt x="189941" y="1554023"/>
                </a:lnTo>
                <a:lnTo>
                  <a:pt x="177839" y="1401090"/>
                </a:lnTo>
                <a:lnTo>
                  <a:pt x="163887" y="1245413"/>
                </a:lnTo>
                <a:lnTo>
                  <a:pt x="148591" y="1089051"/>
                </a:lnTo>
                <a:lnTo>
                  <a:pt x="132455" y="934746"/>
                </a:lnTo>
                <a:lnTo>
                  <a:pt x="113629" y="778383"/>
                </a:lnTo>
                <a:lnTo>
                  <a:pt x="93458" y="622707"/>
                </a:lnTo>
                <a:lnTo>
                  <a:pt x="73455" y="466344"/>
                </a:lnTo>
                <a:lnTo>
                  <a:pt x="50091" y="310668"/>
                </a:lnTo>
                <a:lnTo>
                  <a:pt x="26222" y="155677"/>
                </a:lnTo>
                <a:close/>
              </a:path>
            </a:pathLst>
          </a:custGeom>
        </p:spPr>
      </p:pic>
    </p:spTree>
    <p:extLst>
      <p:ext uri="{BB962C8B-B14F-4D97-AF65-F5344CB8AC3E}">
        <p14:creationId xmlns:p14="http://schemas.microsoft.com/office/powerpoint/2010/main" val="2534319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26" name="Picture 8">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27" name="Picture 10">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8" name="Oval 12">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9" name="Picture 14">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30" name="Picture 16">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31" name="Rectangle 18">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2" name="Rectangle 20">
            <a:extLst>
              <a:ext uri="{FF2B5EF4-FFF2-40B4-BE49-F238E27FC236}">
                <a16:creationId xmlns:a16="http://schemas.microsoft.com/office/drawing/2014/main" id="{C6A81905-F480-46A4-BC10-215D24EA1A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D272D3-2E82-C8E4-DE21-E60AD3CEF916}"/>
              </a:ext>
            </a:extLst>
          </p:cNvPr>
          <p:cNvSpPr>
            <a:spLocks noGrp="1"/>
          </p:cNvSpPr>
          <p:nvPr>
            <p:ph type="title"/>
          </p:nvPr>
        </p:nvSpPr>
        <p:spPr>
          <a:xfrm>
            <a:off x="4872012" y="1447800"/>
            <a:ext cx="5222325" cy="3329581"/>
          </a:xfrm>
        </p:spPr>
        <p:txBody>
          <a:bodyPr vert="horz" lIns="91440" tIns="45720" rIns="91440" bIns="45720" rtlCol="0" anchor="b">
            <a:normAutofit/>
          </a:bodyPr>
          <a:lstStyle/>
          <a:p>
            <a:pPr>
              <a:lnSpc>
                <a:spcPct val="90000"/>
              </a:lnSpc>
            </a:pPr>
            <a:r>
              <a:rPr lang="en-US" sz="4500">
                <a:solidFill>
                  <a:srgbClr val="EBEBEB"/>
                </a:solidFill>
              </a:rPr>
              <a:t>Part 2 – C   Demonstration</a:t>
            </a:r>
          </a:p>
        </p:txBody>
      </p:sp>
      <p:sp>
        <p:nvSpPr>
          <p:cNvPr id="3" name="Content Placeholder 2">
            <a:extLst>
              <a:ext uri="{FF2B5EF4-FFF2-40B4-BE49-F238E27FC236}">
                <a16:creationId xmlns:a16="http://schemas.microsoft.com/office/drawing/2014/main" id="{0B4ADF67-E906-05E2-EF06-79FEFC493685}"/>
              </a:ext>
            </a:extLst>
          </p:cNvPr>
          <p:cNvSpPr>
            <a:spLocks noGrp="1"/>
          </p:cNvSpPr>
          <p:nvPr>
            <p:ph idx="1"/>
          </p:nvPr>
        </p:nvSpPr>
        <p:spPr>
          <a:xfrm>
            <a:off x="4872012" y="4777380"/>
            <a:ext cx="5222326" cy="861420"/>
          </a:xfrm>
        </p:spPr>
        <p:txBody>
          <a:bodyPr vert="horz" lIns="91440" tIns="45720" rIns="91440" bIns="45720" rtlCol="0" anchor="t">
            <a:normAutofit/>
          </a:bodyPr>
          <a:lstStyle/>
          <a:p>
            <a:pPr marL="0" indent="0">
              <a:lnSpc>
                <a:spcPct val="90000"/>
              </a:lnSpc>
              <a:buNone/>
            </a:pPr>
            <a:r>
              <a:rPr lang="en-US" sz="1700" cap="all">
                <a:solidFill>
                  <a:schemeClr val="tx2">
                    <a:lumMod val="40000"/>
                    <a:lumOff val="60000"/>
                  </a:schemeClr>
                </a:solidFill>
              </a:rPr>
              <a:t>Give a live demonstration of the prototypes you have developed so far!</a:t>
            </a:r>
          </a:p>
        </p:txBody>
      </p:sp>
      <p:sp>
        <p:nvSpPr>
          <p:cNvPr id="33" name="Freeform 8">
            <a:extLst>
              <a:ext uri="{FF2B5EF4-FFF2-40B4-BE49-F238E27FC236}">
                <a16:creationId xmlns:a16="http://schemas.microsoft.com/office/drawing/2014/main" id="{36FD4D9D-3784-41E8-8405-A42B72F51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5692"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34" name="Picture 4" descr="Magnifying glass on clear background">
            <a:extLst>
              <a:ext uri="{FF2B5EF4-FFF2-40B4-BE49-F238E27FC236}">
                <a16:creationId xmlns:a16="http://schemas.microsoft.com/office/drawing/2014/main" id="{96A89AEC-D02D-2F68-8D61-0860AA6DA1E1}"/>
              </a:ext>
            </a:extLst>
          </p:cNvPr>
          <p:cNvPicPr>
            <a:picLocks noChangeAspect="1"/>
          </p:cNvPicPr>
          <p:nvPr/>
        </p:nvPicPr>
        <p:blipFill rotWithShape="1">
          <a:blip r:embed="rId7"/>
          <a:srcRect l="41192" r="15187" b="4"/>
          <a:stretch/>
        </p:blipFill>
        <p:spPr>
          <a:xfrm>
            <a:off x="20" y="10"/>
            <a:ext cx="4481944" cy="6857990"/>
          </a:xfrm>
          <a:custGeom>
            <a:avLst/>
            <a:gdLst/>
            <a:ahLst/>
            <a:cxnLst/>
            <a:rect l="l" t="t" r="r" b="b"/>
            <a:pathLst>
              <a:path w="4481964" h="6858000">
                <a:moveTo>
                  <a:pt x="0" y="0"/>
                </a:moveTo>
                <a:lnTo>
                  <a:pt x="3137249" y="0"/>
                </a:lnTo>
                <a:lnTo>
                  <a:pt x="4480787" y="0"/>
                </a:lnTo>
                <a:lnTo>
                  <a:pt x="4455742" y="155676"/>
                </a:lnTo>
                <a:lnTo>
                  <a:pt x="4431873" y="310667"/>
                </a:lnTo>
                <a:lnTo>
                  <a:pt x="4408509" y="466344"/>
                </a:lnTo>
                <a:lnTo>
                  <a:pt x="4388506" y="622706"/>
                </a:lnTo>
                <a:lnTo>
                  <a:pt x="4368335" y="778383"/>
                </a:lnTo>
                <a:lnTo>
                  <a:pt x="4349509" y="934745"/>
                </a:lnTo>
                <a:lnTo>
                  <a:pt x="4333373" y="1089050"/>
                </a:lnTo>
                <a:lnTo>
                  <a:pt x="4318077" y="1245413"/>
                </a:lnTo>
                <a:lnTo>
                  <a:pt x="4304125" y="1401089"/>
                </a:lnTo>
                <a:lnTo>
                  <a:pt x="4292023" y="1554023"/>
                </a:lnTo>
                <a:lnTo>
                  <a:pt x="4279920" y="1709013"/>
                </a:lnTo>
                <a:lnTo>
                  <a:pt x="4269835" y="1861947"/>
                </a:lnTo>
                <a:lnTo>
                  <a:pt x="4261935" y="2014880"/>
                </a:lnTo>
                <a:lnTo>
                  <a:pt x="4253698" y="2167128"/>
                </a:lnTo>
                <a:lnTo>
                  <a:pt x="4246807" y="2318004"/>
                </a:lnTo>
                <a:lnTo>
                  <a:pt x="4241932" y="2467508"/>
                </a:lnTo>
                <a:lnTo>
                  <a:pt x="4237730" y="2617013"/>
                </a:lnTo>
                <a:lnTo>
                  <a:pt x="4233696" y="2765145"/>
                </a:lnTo>
                <a:lnTo>
                  <a:pt x="4231847" y="2911221"/>
                </a:lnTo>
                <a:lnTo>
                  <a:pt x="4229830" y="3057296"/>
                </a:lnTo>
                <a:lnTo>
                  <a:pt x="4228821" y="3201314"/>
                </a:lnTo>
                <a:lnTo>
                  <a:pt x="4229830" y="3343960"/>
                </a:lnTo>
                <a:lnTo>
                  <a:pt x="4229830" y="3485235"/>
                </a:lnTo>
                <a:lnTo>
                  <a:pt x="4231847" y="3625138"/>
                </a:lnTo>
                <a:lnTo>
                  <a:pt x="4234872" y="3762298"/>
                </a:lnTo>
                <a:lnTo>
                  <a:pt x="4237730" y="3898087"/>
                </a:lnTo>
                <a:lnTo>
                  <a:pt x="4240924" y="4031132"/>
                </a:lnTo>
                <a:lnTo>
                  <a:pt x="4245798" y="4163491"/>
                </a:lnTo>
                <a:lnTo>
                  <a:pt x="4251009" y="4293793"/>
                </a:lnTo>
                <a:lnTo>
                  <a:pt x="4255715" y="4421352"/>
                </a:lnTo>
                <a:lnTo>
                  <a:pt x="4268995" y="4670298"/>
                </a:lnTo>
                <a:lnTo>
                  <a:pt x="4283114" y="4908956"/>
                </a:lnTo>
                <a:lnTo>
                  <a:pt x="4297906" y="5138013"/>
                </a:lnTo>
                <a:lnTo>
                  <a:pt x="4314211" y="5354726"/>
                </a:lnTo>
                <a:lnTo>
                  <a:pt x="4331188" y="5561838"/>
                </a:lnTo>
                <a:lnTo>
                  <a:pt x="4349509" y="5753862"/>
                </a:lnTo>
                <a:lnTo>
                  <a:pt x="4367495" y="5934227"/>
                </a:lnTo>
                <a:lnTo>
                  <a:pt x="4385480" y="6100191"/>
                </a:lnTo>
                <a:lnTo>
                  <a:pt x="4402457" y="6252438"/>
                </a:lnTo>
                <a:lnTo>
                  <a:pt x="4418594" y="6387541"/>
                </a:lnTo>
                <a:lnTo>
                  <a:pt x="4433890" y="6509613"/>
                </a:lnTo>
                <a:lnTo>
                  <a:pt x="4446665" y="6612483"/>
                </a:lnTo>
                <a:lnTo>
                  <a:pt x="4458767" y="6698894"/>
                </a:lnTo>
                <a:lnTo>
                  <a:pt x="4476081" y="6817538"/>
                </a:lnTo>
                <a:lnTo>
                  <a:pt x="4481964" y="6858000"/>
                </a:lnTo>
                <a:lnTo>
                  <a:pt x="3577807" y="6858000"/>
                </a:lnTo>
                <a:lnTo>
                  <a:pt x="0" y="6858000"/>
                </a:lnTo>
                <a:close/>
              </a:path>
            </a:pathLst>
          </a:custGeom>
        </p:spPr>
      </p:pic>
      <p:sp>
        <p:nvSpPr>
          <p:cNvPr id="25" name="Rectangle 24">
            <a:extLst>
              <a:ext uri="{FF2B5EF4-FFF2-40B4-BE49-F238E27FC236}">
                <a16:creationId xmlns:a16="http://schemas.microsoft.com/office/drawing/2014/main" id="{60817A52-B891-4228-A61E-0C0A57632D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5256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8A3C342-1D03-412F-8DD3-BF519E8E0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FB57A9-8A46-BAE5-6D56-5135BD1FAA03}"/>
              </a:ext>
            </a:extLst>
          </p:cNvPr>
          <p:cNvSpPr>
            <a:spLocks noGrp="1"/>
          </p:cNvSpPr>
          <p:nvPr>
            <p:ph type="title"/>
          </p:nvPr>
        </p:nvSpPr>
        <p:spPr>
          <a:xfrm>
            <a:off x="648930" y="629266"/>
            <a:ext cx="6188190" cy="1622321"/>
          </a:xfrm>
        </p:spPr>
        <p:txBody>
          <a:bodyPr>
            <a:normAutofit/>
          </a:bodyPr>
          <a:lstStyle/>
          <a:p>
            <a:r>
              <a:rPr lang="en-US">
                <a:solidFill>
                  <a:srgbClr val="EBEBEB"/>
                </a:solidFill>
                <a:cs typeface="Calibri Light"/>
              </a:rPr>
              <a:t>Conclusion</a:t>
            </a:r>
            <a:endParaRPr lang="en-US">
              <a:solidFill>
                <a:srgbClr val="EBEBEB"/>
              </a:solidFill>
            </a:endParaRPr>
          </a:p>
        </p:txBody>
      </p:sp>
      <p:sp>
        <p:nvSpPr>
          <p:cNvPr id="3" name="Content Placeholder 2">
            <a:extLst>
              <a:ext uri="{FF2B5EF4-FFF2-40B4-BE49-F238E27FC236}">
                <a16:creationId xmlns:a16="http://schemas.microsoft.com/office/drawing/2014/main" id="{B112BEC6-2696-C7FE-62C9-80FE7AAD1EEA}"/>
              </a:ext>
            </a:extLst>
          </p:cNvPr>
          <p:cNvSpPr>
            <a:spLocks noGrp="1"/>
          </p:cNvSpPr>
          <p:nvPr>
            <p:ph idx="1"/>
          </p:nvPr>
        </p:nvSpPr>
        <p:spPr>
          <a:xfrm>
            <a:off x="648930" y="1986516"/>
            <a:ext cx="6188189" cy="3785419"/>
          </a:xfrm>
        </p:spPr>
        <p:txBody>
          <a:bodyPr vert="horz" lIns="91440" tIns="45720" rIns="91440" bIns="45720" rtlCol="0" anchor="t">
            <a:noAutofit/>
          </a:bodyPr>
          <a:lstStyle/>
          <a:p>
            <a:r>
              <a:rPr lang="en-US" sz="2400">
                <a:solidFill>
                  <a:srgbClr val="FFFFFF"/>
                </a:solidFill>
              </a:rPr>
              <a:t>In conclusion, developing a voice recognition remote requires conducting various tests to ensure its accuracy, functionality, and adaptability. </a:t>
            </a:r>
          </a:p>
          <a:p>
            <a:pPr>
              <a:buClr>
                <a:srgbClr val="8AD0D6"/>
              </a:buClr>
            </a:pPr>
            <a:r>
              <a:rPr lang="en-US" sz="2400">
                <a:solidFill>
                  <a:srgbClr val="FFFFFF"/>
                </a:solidFill>
              </a:rPr>
              <a:t>Through iterative testing and refinement, we can enhance the capabilities and create a reliable and accurate voice recognition remote for the client.</a:t>
            </a:r>
          </a:p>
        </p:txBody>
      </p:sp>
      <p:sp>
        <p:nvSpPr>
          <p:cNvPr id="13" name="Freeform 31">
            <a:extLst>
              <a:ext uri="{FF2B5EF4-FFF2-40B4-BE49-F238E27FC236}">
                <a16:creationId xmlns:a16="http://schemas.microsoft.com/office/drawing/2014/main" id="{81CC9B02-E087-4350-AEBD-2C3CF001A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5974"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4" name="Picture 5" descr="Shape&#10;&#10;Description automatically generated">
            <a:extLst>
              <a:ext uri="{FF2B5EF4-FFF2-40B4-BE49-F238E27FC236}">
                <a16:creationId xmlns:a16="http://schemas.microsoft.com/office/drawing/2014/main" id="{DA656E22-DBCD-B5EF-DAA4-211BCF942966}"/>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l="28738" r="26030"/>
          <a:stretch/>
        </p:blipFill>
        <p:spPr>
          <a:xfrm>
            <a:off x="7229175" y="1"/>
            <a:ext cx="4963245" cy="6858001"/>
          </a:xfrm>
          <a:custGeom>
            <a:avLst/>
            <a:gdLst/>
            <a:ahLst/>
            <a:cxnLst/>
            <a:rect l="l" t="t" r="r" b="b"/>
            <a:pathLst>
              <a:path w="4963245" h="6858001">
                <a:moveTo>
                  <a:pt x="1177" y="0"/>
                </a:moveTo>
                <a:lnTo>
                  <a:pt x="1344715" y="0"/>
                </a:lnTo>
                <a:lnTo>
                  <a:pt x="1344715" y="1"/>
                </a:lnTo>
                <a:lnTo>
                  <a:pt x="4963245" y="1"/>
                </a:lnTo>
                <a:lnTo>
                  <a:pt x="4963244" y="6858001"/>
                </a:lnTo>
                <a:lnTo>
                  <a:pt x="900697" y="6858001"/>
                </a:lnTo>
                <a:lnTo>
                  <a:pt x="900697" y="6858000"/>
                </a:lnTo>
                <a:lnTo>
                  <a:pt x="0" y="6858000"/>
                </a:lnTo>
                <a:lnTo>
                  <a:pt x="5883" y="6817538"/>
                </a:lnTo>
                <a:lnTo>
                  <a:pt x="23196" y="6698894"/>
                </a:lnTo>
                <a:lnTo>
                  <a:pt x="35299" y="6612483"/>
                </a:lnTo>
                <a:lnTo>
                  <a:pt x="48073" y="6509613"/>
                </a:lnTo>
                <a:lnTo>
                  <a:pt x="63369" y="6387541"/>
                </a:lnTo>
                <a:lnTo>
                  <a:pt x="79506" y="6252438"/>
                </a:lnTo>
                <a:lnTo>
                  <a:pt x="96483" y="6100191"/>
                </a:lnTo>
                <a:lnTo>
                  <a:pt x="114469" y="5934227"/>
                </a:lnTo>
                <a:lnTo>
                  <a:pt x="132454" y="5753862"/>
                </a:lnTo>
                <a:lnTo>
                  <a:pt x="150776" y="5561838"/>
                </a:lnTo>
                <a:lnTo>
                  <a:pt x="167753" y="5354726"/>
                </a:lnTo>
                <a:lnTo>
                  <a:pt x="184058" y="5138013"/>
                </a:lnTo>
                <a:lnTo>
                  <a:pt x="198849" y="4908956"/>
                </a:lnTo>
                <a:lnTo>
                  <a:pt x="212969" y="4670298"/>
                </a:lnTo>
                <a:lnTo>
                  <a:pt x="226248" y="4421352"/>
                </a:lnTo>
                <a:lnTo>
                  <a:pt x="230955" y="4293793"/>
                </a:lnTo>
                <a:lnTo>
                  <a:pt x="236165" y="4163492"/>
                </a:lnTo>
                <a:lnTo>
                  <a:pt x="241040" y="4031133"/>
                </a:lnTo>
                <a:lnTo>
                  <a:pt x="244234" y="3898087"/>
                </a:lnTo>
                <a:lnTo>
                  <a:pt x="247091" y="3762299"/>
                </a:lnTo>
                <a:lnTo>
                  <a:pt x="250117" y="3625139"/>
                </a:lnTo>
                <a:lnTo>
                  <a:pt x="252134" y="3485236"/>
                </a:lnTo>
                <a:lnTo>
                  <a:pt x="252134" y="3343961"/>
                </a:lnTo>
                <a:lnTo>
                  <a:pt x="253142" y="3201315"/>
                </a:lnTo>
                <a:lnTo>
                  <a:pt x="252134" y="3057297"/>
                </a:lnTo>
                <a:lnTo>
                  <a:pt x="250117" y="2911221"/>
                </a:lnTo>
                <a:lnTo>
                  <a:pt x="248268" y="2765146"/>
                </a:lnTo>
                <a:lnTo>
                  <a:pt x="244234" y="2617013"/>
                </a:lnTo>
                <a:lnTo>
                  <a:pt x="240032" y="2467509"/>
                </a:lnTo>
                <a:lnTo>
                  <a:pt x="235157" y="2318004"/>
                </a:lnTo>
                <a:lnTo>
                  <a:pt x="228266" y="2167128"/>
                </a:lnTo>
                <a:lnTo>
                  <a:pt x="220029" y="2014881"/>
                </a:lnTo>
                <a:lnTo>
                  <a:pt x="212129" y="1861947"/>
                </a:lnTo>
                <a:lnTo>
                  <a:pt x="202044" y="1709014"/>
                </a:lnTo>
                <a:lnTo>
                  <a:pt x="189941" y="1554023"/>
                </a:lnTo>
                <a:lnTo>
                  <a:pt x="177839" y="1401090"/>
                </a:lnTo>
                <a:lnTo>
                  <a:pt x="163887" y="1245413"/>
                </a:lnTo>
                <a:lnTo>
                  <a:pt x="148591" y="1089051"/>
                </a:lnTo>
                <a:lnTo>
                  <a:pt x="132455" y="934746"/>
                </a:lnTo>
                <a:lnTo>
                  <a:pt x="113629" y="778383"/>
                </a:lnTo>
                <a:lnTo>
                  <a:pt x="93458" y="622707"/>
                </a:lnTo>
                <a:lnTo>
                  <a:pt x="73455" y="466344"/>
                </a:lnTo>
                <a:lnTo>
                  <a:pt x="50091" y="310668"/>
                </a:lnTo>
                <a:lnTo>
                  <a:pt x="26222" y="155677"/>
                </a:lnTo>
                <a:close/>
              </a:path>
            </a:pathLst>
          </a:custGeom>
        </p:spPr>
      </p:pic>
    </p:spTree>
    <p:extLst>
      <p:ext uri="{BB962C8B-B14F-4D97-AF65-F5344CB8AC3E}">
        <p14:creationId xmlns:p14="http://schemas.microsoft.com/office/powerpoint/2010/main" val="54494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762CF-C8B9-A8FF-8911-D1166CD8BB41}"/>
              </a:ext>
            </a:extLst>
          </p:cNvPr>
          <p:cNvSpPr>
            <a:spLocks noGrp="1"/>
          </p:cNvSpPr>
          <p:nvPr>
            <p:ph type="title"/>
          </p:nvPr>
        </p:nvSpPr>
        <p:spPr/>
        <p:txBody>
          <a:bodyPr/>
          <a:lstStyle/>
          <a:p>
            <a:r>
              <a:rPr lang="en-US">
                <a:cs typeface="Calibri Light"/>
              </a:rPr>
              <a:t>Agenda</a:t>
            </a:r>
          </a:p>
        </p:txBody>
      </p:sp>
      <p:sp>
        <p:nvSpPr>
          <p:cNvPr id="3" name="Content Placeholder 2">
            <a:extLst>
              <a:ext uri="{FF2B5EF4-FFF2-40B4-BE49-F238E27FC236}">
                <a16:creationId xmlns:a16="http://schemas.microsoft.com/office/drawing/2014/main" id="{AA49B6E5-729D-C4E3-1DC1-86EA803A5AF1}"/>
              </a:ext>
            </a:extLst>
          </p:cNvPr>
          <p:cNvSpPr>
            <a:spLocks noGrp="1"/>
          </p:cNvSpPr>
          <p:nvPr>
            <p:ph idx="1"/>
          </p:nvPr>
        </p:nvSpPr>
        <p:spPr>
          <a:xfrm>
            <a:off x="838200" y="1799043"/>
            <a:ext cx="3782798" cy="4351338"/>
          </a:xfrm>
        </p:spPr>
        <p:txBody>
          <a:bodyPr vert="horz" lIns="91440" tIns="45720" rIns="91440" bIns="45720" rtlCol="0" anchor="t">
            <a:noAutofit/>
          </a:bodyPr>
          <a:lstStyle/>
          <a:p>
            <a:pPr marL="0" indent="0">
              <a:buNone/>
            </a:pPr>
            <a:r>
              <a:rPr lang="en-US" b="1">
                <a:cs typeface="Calibri"/>
              </a:rPr>
              <a:t>Part 1 – Progress (5 minutes)</a:t>
            </a:r>
          </a:p>
          <a:p>
            <a:pPr marL="514350" indent="-514350">
              <a:buAutoNum type="alphaUcPeriod"/>
            </a:pPr>
            <a:r>
              <a:rPr lang="en-US">
                <a:cs typeface="Calibri"/>
              </a:rPr>
              <a:t>Key Concepts</a:t>
            </a:r>
          </a:p>
          <a:p>
            <a:pPr marL="971550" lvl="1" indent="-457200">
              <a:buAutoNum type="arabicPeriod"/>
            </a:pPr>
            <a:r>
              <a:rPr lang="en-US" sz="2000">
                <a:cs typeface="Calibri"/>
              </a:rPr>
              <a:t>Problem statement</a:t>
            </a:r>
          </a:p>
          <a:p>
            <a:pPr marL="971550" lvl="1" indent="-457200">
              <a:buAutoNum type="arabicPeriod"/>
            </a:pPr>
            <a:r>
              <a:rPr lang="en-US" sz="2000">
                <a:cs typeface="Calibri"/>
              </a:rPr>
              <a:t>Client needs</a:t>
            </a:r>
          </a:p>
          <a:p>
            <a:pPr marL="971550" lvl="1" indent="-457200">
              <a:buAutoNum type="arabicPeriod"/>
            </a:pPr>
            <a:r>
              <a:rPr lang="en-US" sz="2000">
                <a:cs typeface="Calibri"/>
              </a:rPr>
              <a:t>Benchmarking</a:t>
            </a:r>
          </a:p>
          <a:p>
            <a:pPr marL="971550" lvl="1" indent="-457200">
              <a:buAutoNum type="arabicPeriod"/>
            </a:pPr>
            <a:r>
              <a:rPr lang="en-US" sz="2000">
                <a:cs typeface="Calibri"/>
              </a:rPr>
              <a:t>Target specifications</a:t>
            </a:r>
            <a:endParaRPr lang="en-US" sz="2000"/>
          </a:p>
          <a:p>
            <a:pPr marL="971550" lvl="1" indent="-457200">
              <a:buAutoNum type="arabicPeriod"/>
            </a:pPr>
            <a:r>
              <a:rPr lang="en-US" sz="2000">
                <a:cs typeface="Calibri"/>
              </a:rPr>
              <a:t>Concepts</a:t>
            </a:r>
            <a:endParaRPr lang="en-US" sz="2000">
              <a:ea typeface="Calibri"/>
              <a:cs typeface="Calibri"/>
            </a:endParaRPr>
          </a:p>
          <a:p>
            <a:pPr marL="514350" indent="-514350">
              <a:buAutoNum type="alphaUcPeriod"/>
            </a:pPr>
            <a:r>
              <a:rPr lang="en-US">
                <a:cs typeface="Calibri"/>
              </a:rPr>
              <a:t>Client Feedback</a:t>
            </a:r>
          </a:p>
          <a:p>
            <a:pPr marL="514350" indent="-514350">
              <a:buAutoNum type="alphaUcPeriod"/>
            </a:pPr>
            <a:r>
              <a:rPr lang="en-US">
                <a:cs typeface="Calibri"/>
              </a:rPr>
              <a:t>Project Plan</a:t>
            </a:r>
          </a:p>
          <a:p>
            <a:pPr marL="0" indent="0">
              <a:buNone/>
            </a:pPr>
            <a:endParaRPr lang="en-US" sz="1200">
              <a:cs typeface="Calibri"/>
            </a:endParaRPr>
          </a:p>
          <a:p>
            <a:endParaRPr lang="en-US">
              <a:cs typeface="Calibri"/>
            </a:endParaRPr>
          </a:p>
        </p:txBody>
      </p:sp>
      <p:sp>
        <p:nvSpPr>
          <p:cNvPr id="4" name="TextBox 3">
            <a:extLst>
              <a:ext uri="{FF2B5EF4-FFF2-40B4-BE49-F238E27FC236}">
                <a16:creationId xmlns:a16="http://schemas.microsoft.com/office/drawing/2014/main" id="{95C9973F-6FAD-64EF-3603-886D389D2CB7}"/>
              </a:ext>
            </a:extLst>
          </p:cNvPr>
          <p:cNvSpPr txBox="1"/>
          <p:nvPr/>
        </p:nvSpPr>
        <p:spPr>
          <a:xfrm>
            <a:off x="6680790" y="1107558"/>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7" name="Content Placeholder 2">
            <a:extLst>
              <a:ext uri="{FF2B5EF4-FFF2-40B4-BE49-F238E27FC236}">
                <a16:creationId xmlns:a16="http://schemas.microsoft.com/office/drawing/2014/main" id="{5054688C-3B10-68B3-41FA-FB72510F6C61}"/>
              </a:ext>
            </a:extLst>
          </p:cNvPr>
          <p:cNvSpPr txBox="1">
            <a:spLocks/>
          </p:cNvSpPr>
          <p:nvPr/>
        </p:nvSpPr>
        <p:spPr>
          <a:xfrm>
            <a:off x="5091499" y="1748688"/>
            <a:ext cx="4525006" cy="4351338"/>
          </a:xfrm>
          <a:prstGeom prst="rect">
            <a:avLst/>
          </a:prstGeom>
        </p:spPr>
        <p:txBody>
          <a:bodyPr vert="horz" lIns="91440" tIns="45720" rIns="91440" bIns="45720" rtlCol="0" anchor="t">
            <a:no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None/>
            </a:pPr>
            <a:r>
              <a:rPr lang="en-US" b="1">
                <a:cs typeface="Calibri"/>
              </a:rPr>
              <a:t>Part 2 – Prototyping (5 minutes)</a:t>
            </a:r>
          </a:p>
          <a:p>
            <a:pPr marL="514350" indent="-514350">
              <a:buClr>
                <a:srgbClr val="8AD0D6"/>
              </a:buClr>
              <a:buAutoNum type="alphaUcPeriod"/>
            </a:pPr>
            <a:r>
              <a:rPr lang="en-US">
                <a:cs typeface="Calibri"/>
              </a:rPr>
              <a:t>Prototype(s)</a:t>
            </a:r>
            <a:endParaRPr lang="en-US"/>
          </a:p>
          <a:p>
            <a:pPr marL="971550" lvl="1" indent="-457200">
              <a:buClr>
                <a:srgbClr val="8AD0D6"/>
              </a:buClr>
              <a:buAutoNum type="arabicPeriod"/>
            </a:pPr>
            <a:r>
              <a:rPr lang="en-US" sz="2000">
                <a:cs typeface="Calibri"/>
              </a:rPr>
              <a:t>Documentation</a:t>
            </a:r>
            <a:endParaRPr lang="en-US" sz="2000"/>
          </a:p>
          <a:p>
            <a:pPr marL="971550" lvl="1" indent="-457200">
              <a:buFont typeface="Wingdings 3" charset="2"/>
              <a:buAutoNum type="arabicPeriod"/>
            </a:pPr>
            <a:r>
              <a:rPr lang="en-US" sz="2000">
                <a:cs typeface="Calibri"/>
              </a:rPr>
              <a:t>Testing</a:t>
            </a:r>
          </a:p>
          <a:p>
            <a:pPr marL="514350" indent="-514350">
              <a:buFont typeface="Wingdings 3" charset="2"/>
              <a:buAutoNum type="alphaUcPeriod"/>
            </a:pPr>
            <a:r>
              <a:rPr lang="en-US">
                <a:cs typeface="Calibri"/>
              </a:rPr>
              <a:t>Next Client Meeting</a:t>
            </a:r>
          </a:p>
          <a:p>
            <a:pPr marL="514350" indent="-514350">
              <a:buFont typeface="Wingdings 3" charset="2"/>
              <a:buAutoNum type="alphaUcPeriod"/>
            </a:pPr>
            <a:r>
              <a:rPr lang="en-US">
                <a:cs typeface="Calibri"/>
              </a:rPr>
              <a:t>Demonstration</a:t>
            </a:r>
          </a:p>
          <a:p>
            <a:pPr marL="0" indent="0">
              <a:buFont typeface="Wingdings 3" charset="2"/>
              <a:buNone/>
            </a:pPr>
            <a:endParaRPr lang="en-US" sz="1600">
              <a:cs typeface="Calibri"/>
            </a:endParaRPr>
          </a:p>
          <a:p>
            <a:endParaRPr lang="en-US">
              <a:cs typeface="Calibri"/>
            </a:endParaRPr>
          </a:p>
        </p:txBody>
      </p:sp>
    </p:spTree>
    <p:extLst>
      <p:ext uri="{BB962C8B-B14F-4D97-AF65-F5344CB8AC3E}">
        <p14:creationId xmlns:p14="http://schemas.microsoft.com/office/powerpoint/2010/main" val="1112268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C6A81905-F480-46A4-BC10-215D24EA1A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798614-2E1A-F2F9-370E-F8AA7C3B799A}"/>
              </a:ext>
            </a:extLst>
          </p:cNvPr>
          <p:cNvSpPr>
            <a:spLocks noGrp="1"/>
          </p:cNvSpPr>
          <p:nvPr>
            <p:ph type="title"/>
          </p:nvPr>
        </p:nvSpPr>
        <p:spPr>
          <a:xfrm>
            <a:off x="4872012" y="1447800"/>
            <a:ext cx="5222325" cy="3329581"/>
          </a:xfrm>
        </p:spPr>
        <p:txBody>
          <a:bodyPr vert="horz" lIns="91440" tIns="45720" rIns="91440" bIns="45720" rtlCol="0" anchor="b">
            <a:normAutofit/>
          </a:bodyPr>
          <a:lstStyle/>
          <a:p>
            <a:r>
              <a:rPr lang="en-US" sz="7200">
                <a:solidFill>
                  <a:srgbClr val="EBEBEB"/>
                </a:solidFill>
              </a:rPr>
              <a:t>Questions?</a:t>
            </a:r>
          </a:p>
        </p:txBody>
      </p:sp>
      <p:sp>
        <p:nvSpPr>
          <p:cNvPr id="23" name="Freeform 8">
            <a:extLst>
              <a:ext uri="{FF2B5EF4-FFF2-40B4-BE49-F238E27FC236}">
                <a16:creationId xmlns:a16="http://schemas.microsoft.com/office/drawing/2014/main" id="{36FD4D9D-3784-41E8-8405-A42B72F51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5692"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5" name="Picture 4" descr="Yellow question mark">
            <a:extLst>
              <a:ext uri="{FF2B5EF4-FFF2-40B4-BE49-F238E27FC236}">
                <a16:creationId xmlns:a16="http://schemas.microsoft.com/office/drawing/2014/main" id="{4698E9E7-A6E1-5FAD-29B1-DA52B5458F06}"/>
              </a:ext>
            </a:extLst>
          </p:cNvPr>
          <p:cNvPicPr>
            <a:picLocks noChangeAspect="1"/>
          </p:cNvPicPr>
          <p:nvPr/>
        </p:nvPicPr>
        <p:blipFill rotWithShape="1">
          <a:blip r:embed="rId7"/>
          <a:srcRect l="49820" r="10961" b="-2"/>
          <a:stretch/>
        </p:blipFill>
        <p:spPr>
          <a:xfrm>
            <a:off x="20" y="10"/>
            <a:ext cx="4481944" cy="6857990"/>
          </a:xfrm>
          <a:custGeom>
            <a:avLst/>
            <a:gdLst/>
            <a:ahLst/>
            <a:cxnLst/>
            <a:rect l="l" t="t" r="r" b="b"/>
            <a:pathLst>
              <a:path w="4481964" h="6858000">
                <a:moveTo>
                  <a:pt x="0" y="0"/>
                </a:moveTo>
                <a:lnTo>
                  <a:pt x="3137249" y="0"/>
                </a:lnTo>
                <a:lnTo>
                  <a:pt x="4480787" y="0"/>
                </a:lnTo>
                <a:lnTo>
                  <a:pt x="4455742" y="155676"/>
                </a:lnTo>
                <a:lnTo>
                  <a:pt x="4431873" y="310667"/>
                </a:lnTo>
                <a:lnTo>
                  <a:pt x="4408509" y="466344"/>
                </a:lnTo>
                <a:lnTo>
                  <a:pt x="4388506" y="622706"/>
                </a:lnTo>
                <a:lnTo>
                  <a:pt x="4368335" y="778383"/>
                </a:lnTo>
                <a:lnTo>
                  <a:pt x="4349509" y="934745"/>
                </a:lnTo>
                <a:lnTo>
                  <a:pt x="4333373" y="1089050"/>
                </a:lnTo>
                <a:lnTo>
                  <a:pt x="4318077" y="1245413"/>
                </a:lnTo>
                <a:lnTo>
                  <a:pt x="4304125" y="1401089"/>
                </a:lnTo>
                <a:lnTo>
                  <a:pt x="4292023" y="1554023"/>
                </a:lnTo>
                <a:lnTo>
                  <a:pt x="4279920" y="1709013"/>
                </a:lnTo>
                <a:lnTo>
                  <a:pt x="4269835" y="1861947"/>
                </a:lnTo>
                <a:lnTo>
                  <a:pt x="4261935" y="2014880"/>
                </a:lnTo>
                <a:lnTo>
                  <a:pt x="4253698" y="2167128"/>
                </a:lnTo>
                <a:lnTo>
                  <a:pt x="4246807" y="2318004"/>
                </a:lnTo>
                <a:lnTo>
                  <a:pt x="4241932" y="2467508"/>
                </a:lnTo>
                <a:lnTo>
                  <a:pt x="4237730" y="2617013"/>
                </a:lnTo>
                <a:lnTo>
                  <a:pt x="4233696" y="2765145"/>
                </a:lnTo>
                <a:lnTo>
                  <a:pt x="4231847" y="2911221"/>
                </a:lnTo>
                <a:lnTo>
                  <a:pt x="4229830" y="3057296"/>
                </a:lnTo>
                <a:lnTo>
                  <a:pt x="4228821" y="3201314"/>
                </a:lnTo>
                <a:lnTo>
                  <a:pt x="4229830" y="3343960"/>
                </a:lnTo>
                <a:lnTo>
                  <a:pt x="4229830" y="3485235"/>
                </a:lnTo>
                <a:lnTo>
                  <a:pt x="4231847" y="3625138"/>
                </a:lnTo>
                <a:lnTo>
                  <a:pt x="4234872" y="3762298"/>
                </a:lnTo>
                <a:lnTo>
                  <a:pt x="4237730" y="3898087"/>
                </a:lnTo>
                <a:lnTo>
                  <a:pt x="4240924" y="4031132"/>
                </a:lnTo>
                <a:lnTo>
                  <a:pt x="4245798" y="4163491"/>
                </a:lnTo>
                <a:lnTo>
                  <a:pt x="4251009" y="4293793"/>
                </a:lnTo>
                <a:lnTo>
                  <a:pt x="4255715" y="4421352"/>
                </a:lnTo>
                <a:lnTo>
                  <a:pt x="4268995" y="4670298"/>
                </a:lnTo>
                <a:lnTo>
                  <a:pt x="4283114" y="4908956"/>
                </a:lnTo>
                <a:lnTo>
                  <a:pt x="4297906" y="5138013"/>
                </a:lnTo>
                <a:lnTo>
                  <a:pt x="4314211" y="5354726"/>
                </a:lnTo>
                <a:lnTo>
                  <a:pt x="4331188" y="5561838"/>
                </a:lnTo>
                <a:lnTo>
                  <a:pt x="4349509" y="5753862"/>
                </a:lnTo>
                <a:lnTo>
                  <a:pt x="4367495" y="5934227"/>
                </a:lnTo>
                <a:lnTo>
                  <a:pt x="4385480" y="6100191"/>
                </a:lnTo>
                <a:lnTo>
                  <a:pt x="4402457" y="6252438"/>
                </a:lnTo>
                <a:lnTo>
                  <a:pt x="4418594" y="6387541"/>
                </a:lnTo>
                <a:lnTo>
                  <a:pt x="4433890" y="6509613"/>
                </a:lnTo>
                <a:lnTo>
                  <a:pt x="4446665" y="6612483"/>
                </a:lnTo>
                <a:lnTo>
                  <a:pt x="4458767" y="6698894"/>
                </a:lnTo>
                <a:lnTo>
                  <a:pt x="4476081" y="6817538"/>
                </a:lnTo>
                <a:lnTo>
                  <a:pt x="4481964" y="6858000"/>
                </a:lnTo>
                <a:lnTo>
                  <a:pt x="3577807" y="6858000"/>
                </a:lnTo>
                <a:lnTo>
                  <a:pt x="0" y="6858000"/>
                </a:lnTo>
                <a:close/>
              </a:path>
            </a:pathLst>
          </a:custGeom>
        </p:spPr>
      </p:pic>
      <p:sp>
        <p:nvSpPr>
          <p:cNvPr id="25" name="Rectangle 24">
            <a:extLst>
              <a:ext uri="{FF2B5EF4-FFF2-40B4-BE49-F238E27FC236}">
                <a16:creationId xmlns:a16="http://schemas.microsoft.com/office/drawing/2014/main" id="{60817A52-B891-4228-A61E-0C0A57632D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71494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43" name="Picture 42">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45" name="Oval 44">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47" name="Picture 46">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49" name="Picture 48">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51" name="Rectangle 50">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35" name="Picture 6" descr="Metal tic-tac-toe game pieces">
            <a:extLst>
              <a:ext uri="{FF2B5EF4-FFF2-40B4-BE49-F238E27FC236}">
                <a16:creationId xmlns:a16="http://schemas.microsoft.com/office/drawing/2014/main" id="{BBD8A8EF-2481-6AB7-79BC-BC4676769ECD}"/>
              </a:ext>
            </a:extLst>
          </p:cNvPr>
          <p:cNvPicPr>
            <a:picLocks noChangeAspect="1"/>
          </p:cNvPicPr>
          <p:nvPr/>
        </p:nvPicPr>
        <p:blipFill rotWithShape="1">
          <a:blip r:embed="rId7"/>
          <a:srcRect t="29260" r="-1" b="15837"/>
          <a:stretch/>
        </p:blipFill>
        <p:spPr>
          <a:xfrm>
            <a:off x="1" y="-5"/>
            <a:ext cx="12191695" cy="5020241"/>
          </a:xfrm>
          <a:custGeom>
            <a:avLst/>
            <a:gdLst/>
            <a:ahLst/>
            <a:cxnLst/>
            <a:rect l="l" t="t" r="r" b="b"/>
            <a:pathLst>
              <a:path w="12191695" h="5020241">
                <a:moveTo>
                  <a:pt x="0" y="0"/>
                </a:moveTo>
                <a:lnTo>
                  <a:pt x="12191695" y="0"/>
                </a:lnTo>
                <a:lnTo>
                  <a:pt x="12191695" y="4057991"/>
                </a:lnTo>
                <a:lnTo>
                  <a:pt x="11914945" y="4110187"/>
                </a:lnTo>
                <a:lnTo>
                  <a:pt x="11639412" y="4159931"/>
                </a:lnTo>
                <a:lnTo>
                  <a:pt x="11362661" y="4208624"/>
                </a:lnTo>
                <a:lnTo>
                  <a:pt x="11084690" y="4250310"/>
                </a:lnTo>
                <a:lnTo>
                  <a:pt x="10807939" y="4292347"/>
                </a:lnTo>
                <a:lnTo>
                  <a:pt x="10529968" y="4331582"/>
                </a:lnTo>
                <a:lnTo>
                  <a:pt x="10255655" y="4365211"/>
                </a:lnTo>
                <a:lnTo>
                  <a:pt x="9977684" y="4397089"/>
                </a:lnTo>
                <a:lnTo>
                  <a:pt x="9700933" y="4426165"/>
                </a:lnTo>
                <a:lnTo>
                  <a:pt x="9429058" y="4451387"/>
                </a:lnTo>
                <a:lnTo>
                  <a:pt x="9153526" y="4476609"/>
                </a:lnTo>
                <a:lnTo>
                  <a:pt x="8881651" y="4497628"/>
                </a:lnTo>
                <a:lnTo>
                  <a:pt x="8609776" y="4514092"/>
                </a:lnTo>
                <a:lnTo>
                  <a:pt x="8339121" y="4531258"/>
                </a:lnTo>
                <a:lnTo>
                  <a:pt x="8070903" y="4545620"/>
                </a:lnTo>
                <a:lnTo>
                  <a:pt x="7805124" y="4555779"/>
                </a:lnTo>
                <a:lnTo>
                  <a:pt x="7539345" y="4564537"/>
                </a:lnTo>
                <a:lnTo>
                  <a:pt x="7276005" y="4572944"/>
                </a:lnTo>
                <a:lnTo>
                  <a:pt x="7016322" y="4576798"/>
                </a:lnTo>
                <a:lnTo>
                  <a:pt x="6756639" y="4581001"/>
                </a:lnTo>
                <a:lnTo>
                  <a:pt x="6500613" y="4583103"/>
                </a:lnTo>
                <a:lnTo>
                  <a:pt x="6247026" y="4581001"/>
                </a:lnTo>
                <a:lnTo>
                  <a:pt x="5995877" y="4581001"/>
                </a:lnTo>
                <a:lnTo>
                  <a:pt x="5747167" y="4576798"/>
                </a:lnTo>
                <a:lnTo>
                  <a:pt x="5503333" y="4570492"/>
                </a:lnTo>
                <a:lnTo>
                  <a:pt x="5261938" y="4564537"/>
                </a:lnTo>
                <a:lnTo>
                  <a:pt x="5025418" y="4557881"/>
                </a:lnTo>
                <a:lnTo>
                  <a:pt x="4790118" y="4547722"/>
                </a:lnTo>
                <a:lnTo>
                  <a:pt x="4558477" y="4536862"/>
                </a:lnTo>
                <a:lnTo>
                  <a:pt x="4331710" y="4527054"/>
                </a:lnTo>
                <a:lnTo>
                  <a:pt x="3889152" y="4499379"/>
                </a:lnTo>
                <a:lnTo>
                  <a:pt x="3464881" y="4469954"/>
                </a:lnTo>
                <a:lnTo>
                  <a:pt x="3057678" y="4439126"/>
                </a:lnTo>
                <a:lnTo>
                  <a:pt x="2672421" y="4405147"/>
                </a:lnTo>
                <a:lnTo>
                  <a:pt x="2304232" y="4369765"/>
                </a:lnTo>
                <a:lnTo>
                  <a:pt x="1962864" y="4331582"/>
                </a:lnTo>
                <a:lnTo>
                  <a:pt x="1642223" y="4294099"/>
                </a:lnTo>
                <a:lnTo>
                  <a:pt x="1347183" y="4256616"/>
                </a:lnTo>
                <a:lnTo>
                  <a:pt x="1076528" y="4221235"/>
                </a:lnTo>
                <a:lnTo>
                  <a:pt x="836351" y="4187605"/>
                </a:lnTo>
                <a:lnTo>
                  <a:pt x="619339" y="4155727"/>
                </a:lnTo>
                <a:lnTo>
                  <a:pt x="436464" y="4129104"/>
                </a:lnTo>
                <a:lnTo>
                  <a:pt x="282848" y="4103881"/>
                </a:lnTo>
                <a:lnTo>
                  <a:pt x="71932" y="4067800"/>
                </a:lnTo>
                <a:lnTo>
                  <a:pt x="1" y="4055539"/>
                </a:lnTo>
                <a:lnTo>
                  <a:pt x="1" y="5020241"/>
                </a:lnTo>
                <a:lnTo>
                  <a:pt x="0" y="5020241"/>
                </a:lnTo>
                <a:close/>
              </a:path>
            </a:pathLst>
          </a:custGeom>
        </p:spPr>
      </p:pic>
      <p:sp>
        <p:nvSpPr>
          <p:cNvPr id="53" name="Freeform 16">
            <a:extLst>
              <a:ext uri="{FF2B5EF4-FFF2-40B4-BE49-F238E27FC236}">
                <a16:creationId xmlns:a16="http://schemas.microsoft.com/office/drawing/2014/main" id="{E4F17063-EDA4-417B-946F-BA357F3B3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2">
              <a:alpha val="40000"/>
            </a:schemeClr>
          </a:solidFill>
          <a:ln>
            <a:noFill/>
          </a:ln>
        </p:spPr>
        <p:txBody>
          <a:bodyPr rtlCol="0" anchor="ctr"/>
          <a:lstStyle/>
          <a:p>
            <a:pPr algn="ctr"/>
            <a:endParaRPr lang="en-US">
              <a:solidFill>
                <a:schemeClr val="tx1"/>
              </a:solidFill>
            </a:endParaRPr>
          </a:p>
        </p:txBody>
      </p:sp>
      <p:sp>
        <p:nvSpPr>
          <p:cNvPr id="55" name="Freeform: Shape 54">
            <a:extLst>
              <a:ext uri="{FF2B5EF4-FFF2-40B4-BE49-F238E27FC236}">
                <a16:creationId xmlns:a16="http://schemas.microsoft.com/office/drawing/2014/main" id="{D36F3EEA-55D4-4677-80E7-92D00B8F34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636916" y="4854346"/>
            <a:ext cx="10407602" cy="868026"/>
          </a:xfrm>
        </p:spPr>
        <p:txBody>
          <a:bodyPr vert="horz" lIns="91440" tIns="45720" rIns="91440" bIns="45720" rtlCol="0" anchor="b">
            <a:normAutofit/>
          </a:bodyPr>
          <a:lstStyle/>
          <a:p>
            <a:r>
              <a:rPr lang="en-US" sz="4800">
                <a:solidFill>
                  <a:srgbClr val="EBEBEB"/>
                </a:solidFill>
              </a:rPr>
              <a:t>Part 1 – Progress</a:t>
            </a:r>
          </a:p>
        </p:txBody>
      </p:sp>
    </p:spTree>
    <p:extLst>
      <p:ext uri="{BB962C8B-B14F-4D97-AF65-F5344CB8AC3E}">
        <p14:creationId xmlns:p14="http://schemas.microsoft.com/office/powerpoint/2010/main" val="21539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4" name="Picture 5" descr="A picture containing furniture, seat, sofa, chair&#10;&#10;Description automatically generated">
            <a:extLst>
              <a:ext uri="{FF2B5EF4-FFF2-40B4-BE49-F238E27FC236}">
                <a16:creationId xmlns:a16="http://schemas.microsoft.com/office/drawing/2014/main" id="{42492719-59D1-A6B9-F5EE-BE0302C31D11}"/>
              </a:ext>
            </a:extLst>
          </p:cNvPr>
          <p:cNvPicPr>
            <a:picLocks noChangeAspect="1"/>
          </p:cNvPicPr>
          <p:nvPr/>
        </p:nvPicPr>
        <p:blipFill rotWithShape="1">
          <a:blip r:embed="rId3">
            <a:alphaModFix/>
          </a:blip>
          <a:srcRect t="1421" b="2204"/>
          <a:stretch/>
        </p:blipFill>
        <p:spPr>
          <a:xfrm>
            <a:off x="1642" y="10"/>
            <a:ext cx="4633038" cy="6857990"/>
          </a:xfrm>
          <a:prstGeom prst="rect">
            <a:avLst/>
          </a:prstGeom>
        </p:spPr>
      </p:pic>
      <p:pic>
        <p:nvPicPr>
          <p:cNvPr id="5" name="Picture 4" descr="Exclamation mark on a yellow background">
            <a:extLst>
              <a:ext uri="{FF2B5EF4-FFF2-40B4-BE49-F238E27FC236}">
                <a16:creationId xmlns:a16="http://schemas.microsoft.com/office/drawing/2014/main" id="{6573DACE-046B-4EAE-B069-CBF111B4B071}"/>
              </a:ext>
            </a:extLst>
          </p:cNvPr>
          <p:cNvPicPr>
            <a:picLocks noChangeAspect="1"/>
          </p:cNvPicPr>
          <p:nvPr/>
        </p:nvPicPr>
        <p:blipFill rotWithShape="1">
          <a:blip r:embed="rId4">
            <a:alphaModFix/>
          </a:blip>
          <a:srcRect l="15122" r="2230"/>
          <a:stretch/>
        </p:blipFill>
        <p:spPr>
          <a:xfrm>
            <a:off x="4634682" y="10"/>
            <a:ext cx="7557317" cy="6857990"/>
          </a:xfrm>
          <a:prstGeom prst="rect">
            <a:avLst/>
          </a:prstGeom>
        </p:spPr>
      </p:pic>
      <p:sp>
        <p:nvSpPr>
          <p:cNvPr id="24" name="Rectangle 17">
            <a:extLst>
              <a:ext uri="{FF2B5EF4-FFF2-40B4-BE49-F238E27FC236}">
                <a16:creationId xmlns:a16="http://schemas.microsoft.com/office/drawing/2014/main" id="{ADFC55A3-7C63-4640-BC5E-4367CB28FB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4850" y="0"/>
            <a:ext cx="6488762"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4789004" y="295729"/>
            <a:ext cx="5261829" cy="767687"/>
          </a:xfrm>
        </p:spPr>
        <p:txBody>
          <a:bodyPr anchor="b">
            <a:normAutofit/>
          </a:bodyPr>
          <a:lstStyle/>
          <a:p>
            <a:pPr>
              <a:lnSpc>
                <a:spcPct val="90000"/>
              </a:lnSpc>
            </a:pPr>
            <a:r>
              <a:rPr lang="en-US" sz="2400">
                <a:cs typeface="Calibri Light" panose="020F0302020204030204"/>
              </a:rPr>
              <a:t>Part 1 – A.1   Problem statement</a:t>
            </a:r>
          </a:p>
        </p:txBody>
      </p:sp>
      <p:sp>
        <p:nvSpPr>
          <p:cNvPr id="25" name="Rectangle 19">
            <a:extLst>
              <a:ext uri="{FF2B5EF4-FFF2-40B4-BE49-F238E27FC236}">
                <a16:creationId xmlns:a16="http://schemas.microsoft.com/office/drawing/2014/main" id="{7FD0B5BD-4318-4ADE-B1A0-2192FD5CFC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4680" y="1295400"/>
            <a:ext cx="6490519" cy="5562600"/>
          </a:xfrm>
          <a:prstGeom prst="rect">
            <a:avLst/>
          </a:prstGeom>
          <a:solidFill>
            <a:schemeClr val="bg1">
              <a:alpha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FB919B9-9AA3-5584-68EF-8D22A7F1AE57}"/>
              </a:ext>
            </a:extLst>
          </p:cNvPr>
          <p:cNvSpPr>
            <a:spLocks noGrp="1"/>
          </p:cNvSpPr>
          <p:nvPr>
            <p:ph idx="1"/>
          </p:nvPr>
        </p:nvSpPr>
        <p:spPr>
          <a:xfrm>
            <a:off x="4788813" y="1447168"/>
            <a:ext cx="5261039" cy="4801232"/>
          </a:xfrm>
        </p:spPr>
        <p:txBody>
          <a:bodyPr vert="horz" lIns="91440" tIns="45720" rIns="91440" bIns="45720" rtlCol="0" anchor="t">
            <a:normAutofit/>
          </a:bodyPr>
          <a:lstStyle/>
          <a:p>
            <a:pPr>
              <a:buFont typeface="Wingdings" charset="2"/>
              <a:buChar char="Ø"/>
            </a:pPr>
            <a:r>
              <a:rPr lang="en-US" sz="2400" dirty="0">
                <a:cs typeface="Calibri"/>
              </a:rPr>
              <a:t>Design a voice-activated remote control for a Golden Technologies lift chair for a client suffering from ALS with limited hand function. </a:t>
            </a:r>
            <a:endParaRPr lang="en-US" sz="2400" dirty="0"/>
          </a:p>
        </p:txBody>
      </p:sp>
    </p:spTree>
    <p:extLst>
      <p:ext uri="{BB962C8B-B14F-4D97-AF65-F5344CB8AC3E}">
        <p14:creationId xmlns:p14="http://schemas.microsoft.com/office/powerpoint/2010/main" val="873477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p:txBody>
          <a:bodyPr/>
          <a:lstStyle/>
          <a:p>
            <a:r>
              <a:rPr lang="en-US">
                <a:cs typeface="Calibri Light" panose="020F0302020204030204"/>
              </a:rPr>
              <a:t>Part 1 – A.2   Client needs</a:t>
            </a:r>
            <a:endParaRPr lang="en-US"/>
          </a:p>
        </p:txBody>
      </p:sp>
      <p:graphicFrame>
        <p:nvGraphicFramePr>
          <p:cNvPr id="7" name="Table 6">
            <a:extLst>
              <a:ext uri="{FF2B5EF4-FFF2-40B4-BE49-F238E27FC236}">
                <a16:creationId xmlns:a16="http://schemas.microsoft.com/office/drawing/2014/main" id="{32DAA34A-43C6-7A5E-2252-0622D1CCC989}"/>
              </a:ext>
            </a:extLst>
          </p:cNvPr>
          <p:cNvGraphicFramePr>
            <a:graphicFrameLocks noGrp="1"/>
          </p:cNvGraphicFramePr>
          <p:nvPr>
            <p:extLst>
              <p:ext uri="{D42A27DB-BD31-4B8C-83A1-F6EECF244321}">
                <p14:modId xmlns:p14="http://schemas.microsoft.com/office/powerpoint/2010/main" val="1282131679"/>
              </p:ext>
            </p:extLst>
          </p:nvPr>
        </p:nvGraphicFramePr>
        <p:xfrm>
          <a:off x="760784" y="1159407"/>
          <a:ext cx="9204894" cy="5486400"/>
        </p:xfrm>
        <a:graphic>
          <a:graphicData uri="http://schemas.openxmlformats.org/drawingml/2006/table">
            <a:tbl>
              <a:tblPr firstRow="1" bandRow="1">
                <a:tableStyleId>{5C22544A-7EE6-4342-B048-85BDC9FD1C3A}</a:tableStyleId>
              </a:tblPr>
              <a:tblGrid>
                <a:gridCol w="1239960">
                  <a:extLst>
                    <a:ext uri="{9D8B030D-6E8A-4147-A177-3AD203B41FA5}">
                      <a16:colId xmlns:a16="http://schemas.microsoft.com/office/drawing/2014/main" val="4153441873"/>
                    </a:ext>
                  </a:extLst>
                </a:gridCol>
                <a:gridCol w="1692181">
                  <a:extLst>
                    <a:ext uri="{9D8B030D-6E8A-4147-A177-3AD203B41FA5}">
                      <a16:colId xmlns:a16="http://schemas.microsoft.com/office/drawing/2014/main" val="3461326497"/>
                    </a:ext>
                  </a:extLst>
                </a:gridCol>
                <a:gridCol w="4432185">
                  <a:extLst>
                    <a:ext uri="{9D8B030D-6E8A-4147-A177-3AD203B41FA5}">
                      <a16:colId xmlns:a16="http://schemas.microsoft.com/office/drawing/2014/main" val="3590748026"/>
                    </a:ext>
                  </a:extLst>
                </a:gridCol>
                <a:gridCol w="1840568">
                  <a:extLst>
                    <a:ext uri="{9D8B030D-6E8A-4147-A177-3AD203B41FA5}">
                      <a16:colId xmlns:a16="http://schemas.microsoft.com/office/drawing/2014/main" val="3934248349"/>
                    </a:ext>
                  </a:extLst>
                </a:gridCol>
              </a:tblGrid>
              <a:tr h="256953">
                <a:tc>
                  <a:txBody>
                    <a:bodyPr/>
                    <a:lstStyle/>
                    <a:p>
                      <a:pPr algn="l" fontAlgn="t"/>
                      <a:r>
                        <a:rPr lang="en-US" sz="1400">
                          <a:effectLst/>
                        </a:rPr>
                        <a:t>Need no.</a:t>
                      </a:r>
                      <a:endParaRPr lang="en-US" sz="1400" b="0" i="0">
                        <a:effectLst/>
                      </a:endParaRPr>
                    </a:p>
                  </a:txBody>
                  <a:tcPr/>
                </a:tc>
                <a:tc>
                  <a:txBody>
                    <a:bodyPr/>
                    <a:lstStyle/>
                    <a:p>
                      <a:pPr algn="l" fontAlgn="t"/>
                      <a:endParaRPr lang="en-US" sz="1400">
                        <a:effectLst/>
                      </a:endParaRPr>
                    </a:p>
                  </a:txBody>
                  <a:tcPr/>
                </a:tc>
                <a:tc>
                  <a:txBody>
                    <a:bodyPr/>
                    <a:lstStyle/>
                    <a:p>
                      <a:pPr algn="l" fontAlgn="t"/>
                      <a:r>
                        <a:rPr lang="en-US" sz="1400">
                          <a:effectLst/>
                        </a:rPr>
                        <a:t>Function </a:t>
                      </a:r>
                      <a:endParaRPr lang="en-US" sz="1400" b="0" i="0">
                        <a:effectLst/>
                      </a:endParaRPr>
                    </a:p>
                  </a:txBody>
                  <a:tcPr/>
                </a:tc>
                <a:tc>
                  <a:txBody>
                    <a:bodyPr/>
                    <a:lstStyle/>
                    <a:p>
                      <a:pPr algn="l" fontAlgn="t"/>
                      <a:r>
                        <a:rPr lang="en-US" sz="1400">
                          <a:effectLst/>
                        </a:rPr>
                        <a:t>Priority (scale 1-5) </a:t>
                      </a:r>
                      <a:endParaRPr lang="en-US" sz="1400" b="0" i="0">
                        <a:effectLst/>
                      </a:endParaRPr>
                    </a:p>
                  </a:txBody>
                  <a:tcPr/>
                </a:tc>
                <a:extLst>
                  <a:ext uri="{0D108BD9-81ED-4DB2-BD59-A6C34878D82A}">
                    <a16:rowId xmlns:a16="http://schemas.microsoft.com/office/drawing/2014/main" val="1721659022"/>
                  </a:ext>
                </a:extLst>
              </a:tr>
              <a:tr h="244355">
                <a:tc>
                  <a:txBody>
                    <a:bodyPr/>
                    <a:lstStyle/>
                    <a:p>
                      <a:pPr fontAlgn="t"/>
                      <a:r>
                        <a:rPr lang="en-US" sz="1400">
                          <a:effectLst/>
                        </a:rPr>
                        <a:t>1 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voice activated </a:t>
                      </a:r>
                      <a:endParaRPr lang="en-US" sz="1400" b="0" i="0">
                        <a:effectLst/>
                      </a:endParaRPr>
                    </a:p>
                  </a:txBody>
                  <a:tcPr/>
                </a:tc>
                <a:tc>
                  <a:txBody>
                    <a:bodyPr/>
                    <a:lstStyle/>
                    <a:p>
                      <a:pPr fontAlgn="t"/>
                      <a:r>
                        <a:rPr lang="en-US" sz="1400">
                          <a:effectLst/>
                        </a:rPr>
                        <a:t>5 </a:t>
                      </a:r>
                      <a:endParaRPr lang="en-US" sz="1400" b="0" i="0">
                        <a:effectLst/>
                      </a:endParaRPr>
                    </a:p>
                  </a:txBody>
                  <a:tcPr/>
                </a:tc>
                <a:extLst>
                  <a:ext uri="{0D108BD9-81ED-4DB2-BD59-A6C34878D82A}">
                    <a16:rowId xmlns:a16="http://schemas.microsoft.com/office/drawing/2014/main" val="4000277519"/>
                  </a:ext>
                </a:extLst>
              </a:tr>
              <a:tr h="244355">
                <a:tc>
                  <a:txBody>
                    <a:bodyPr/>
                    <a:lstStyle/>
                    <a:p>
                      <a:pPr fontAlgn="t"/>
                      <a:r>
                        <a:rPr lang="en-US" sz="1400">
                          <a:effectLst/>
                        </a:rPr>
                        <a:t>2 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Accomplishes five functions </a:t>
                      </a:r>
                      <a:endParaRPr lang="en-US" sz="1400" b="0" i="0">
                        <a:effectLst/>
                      </a:endParaRPr>
                    </a:p>
                  </a:txBody>
                  <a:tcPr/>
                </a:tc>
                <a:tc>
                  <a:txBody>
                    <a:bodyPr/>
                    <a:lstStyle/>
                    <a:p>
                      <a:pPr fontAlgn="t"/>
                      <a:r>
                        <a:rPr lang="en-US" sz="1400">
                          <a:effectLst/>
                        </a:rPr>
                        <a:t>5 </a:t>
                      </a:r>
                      <a:endParaRPr lang="en-US" sz="1400" b="0" i="0">
                        <a:effectLst/>
                      </a:endParaRPr>
                    </a:p>
                  </a:txBody>
                  <a:tcPr/>
                </a:tc>
                <a:extLst>
                  <a:ext uri="{0D108BD9-81ED-4DB2-BD59-A6C34878D82A}">
                    <a16:rowId xmlns:a16="http://schemas.microsoft.com/office/drawing/2014/main" val="3952108998"/>
                  </a:ext>
                </a:extLst>
              </a:tr>
              <a:tr h="244355">
                <a:tc>
                  <a:txBody>
                    <a:bodyPr/>
                    <a:lstStyle/>
                    <a:p>
                      <a:pPr fontAlgn="t"/>
                      <a:r>
                        <a:rPr lang="en-US" sz="1400">
                          <a:effectLst/>
                        </a:rPr>
                        <a:t>3 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hardwired as to not run out of power </a:t>
                      </a:r>
                      <a:endParaRPr lang="en-US" sz="1400" b="0" i="0">
                        <a:effectLst/>
                      </a:endParaRPr>
                    </a:p>
                  </a:txBody>
                  <a:tcPr/>
                </a:tc>
                <a:tc>
                  <a:txBody>
                    <a:bodyPr/>
                    <a:lstStyle/>
                    <a:p>
                      <a:pPr fontAlgn="t"/>
                      <a:r>
                        <a:rPr lang="en-US" sz="1400">
                          <a:effectLst/>
                        </a:rPr>
                        <a:t>3 </a:t>
                      </a:r>
                      <a:endParaRPr lang="en-US" sz="1400" b="0" i="0">
                        <a:effectLst/>
                      </a:endParaRPr>
                    </a:p>
                  </a:txBody>
                  <a:tcPr/>
                </a:tc>
                <a:extLst>
                  <a:ext uri="{0D108BD9-81ED-4DB2-BD59-A6C34878D82A}">
                    <a16:rowId xmlns:a16="http://schemas.microsoft.com/office/drawing/2014/main" val="3678412209"/>
                  </a:ext>
                </a:extLst>
              </a:tr>
              <a:tr h="244355">
                <a:tc>
                  <a:txBody>
                    <a:bodyPr/>
                    <a:lstStyle/>
                    <a:p>
                      <a:pPr fontAlgn="t"/>
                      <a:r>
                        <a:rPr lang="en-US" sz="1400">
                          <a:effectLst/>
                        </a:rPr>
                        <a:t>4 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light </a:t>
                      </a:r>
                      <a:endParaRPr lang="en-US" sz="1400" b="0" i="0">
                        <a:effectLst/>
                      </a:endParaRPr>
                    </a:p>
                  </a:txBody>
                  <a:tcPr/>
                </a:tc>
                <a:tc>
                  <a:txBody>
                    <a:bodyPr/>
                    <a:lstStyle/>
                    <a:p>
                      <a:pPr fontAlgn="t"/>
                      <a:r>
                        <a:rPr lang="en-US" sz="1400">
                          <a:effectLst/>
                        </a:rPr>
                        <a:t>1 </a:t>
                      </a:r>
                      <a:endParaRPr lang="en-US" sz="1400" b="0" i="0">
                        <a:effectLst/>
                      </a:endParaRPr>
                    </a:p>
                  </a:txBody>
                  <a:tcPr/>
                </a:tc>
                <a:extLst>
                  <a:ext uri="{0D108BD9-81ED-4DB2-BD59-A6C34878D82A}">
                    <a16:rowId xmlns:a16="http://schemas.microsoft.com/office/drawing/2014/main" val="3369186395"/>
                  </a:ext>
                </a:extLst>
              </a:tr>
              <a:tr h="244355">
                <a:tc>
                  <a:txBody>
                    <a:bodyPr/>
                    <a:lstStyle/>
                    <a:p>
                      <a:pPr fontAlgn="t"/>
                      <a:r>
                        <a:rPr lang="en-US" sz="1400">
                          <a:effectLst/>
                        </a:rPr>
                        <a:t>5 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visually appealing </a:t>
                      </a:r>
                      <a:endParaRPr lang="en-US" sz="1400" b="0" i="0">
                        <a:effectLst/>
                      </a:endParaRPr>
                    </a:p>
                  </a:txBody>
                  <a:tcPr/>
                </a:tc>
                <a:tc>
                  <a:txBody>
                    <a:bodyPr/>
                    <a:lstStyle/>
                    <a:p>
                      <a:pPr fontAlgn="t"/>
                      <a:r>
                        <a:rPr lang="en-US" sz="1400">
                          <a:effectLst/>
                        </a:rPr>
                        <a:t>2 </a:t>
                      </a:r>
                      <a:endParaRPr lang="en-US" sz="1400" b="0" i="0">
                        <a:effectLst/>
                      </a:endParaRPr>
                    </a:p>
                  </a:txBody>
                  <a:tcPr/>
                </a:tc>
                <a:extLst>
                  <a:ext uri="{0D108BD9-81ED-4DB2-BD59-A6C34878D82A}">
                    <a16:rowId xmlns:a16="http://schemas.microsoft.com/office/drawing/2014/main" val="3002648737"/>
                  </a:ext>
                </a:extLst>
              </a:tr>
              <a:tr h="244355">
                <a:tc>
                  <a:txBody>
                    <a:bodyPr/>
                    <a:lstStyle/>
                    <a:p>
                      <a:pPr fontAlgn="t"/>
                      <a:r>
                        <a:rPr lang="en-US" sz="1400">
                          <a:effectLst/>
                        </a:rPr>
                        <a:t>6 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small </a:t>
                      </a:r>
                      <a:endParaRPr lang="en-US" sz="1400" b="0" i="0">
                        <a:effectLst/>
                      </a:endParaRPr>
                    </a:p>
                  </a:txBody>
                  <a:tcPr/>
                </a:tc>
                <a:tc>
                  <a:txBody>
                    <a:bodyPr/>
                    <a:lstStyle/>
                    <a:p>
                      <a:pPr fontAlgn="t"/>
                      <a:r>
                        <a:rPr lang="en-US" sz="1400">
                          <a:effectLst/>
                        </a:rPr>
                        <a:t>2 </a:t>
                      </a:r>
                      <a:endParaRPr lang="en-US" sz="1400" b="0" i="0">
                        <a:effectLst/>
                      </a:endParaRPr>
                    </a:p>
                  </a:txBody>
                  <a:tcPr/>
                </a:tc>
                <a:extLst>
                  <a:ext uri="{0D108BD9-81ED-4DB2-BD59-A6C34878D82A}">
                    <a16:rowId xmlns:a16="http://schemas.microsoft.com/office/drawing/2014/main" val="2454360150"/>
                  </a:ext>
                </a:extLst>
              </a:tr>
              <a:tr h="244355">
                <a:tc>
                  <a:txBody>
                    <a:bodyPr/>
                    <a:lstStyle/>
                    <a:p>
                      <a:pPr fontAlgn="t"/>
                      <a:r>
                        <a:rPr lang="en-US" sz="1400">
                          <a:effectLst/>
                        </a:rPr>
                        <a:t>7 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Provides feedback when commanded  </a:t>
                      </a:r>
                      <a:endParaRPr lang="en-US" sz="1400" b="0" i="0">
                        <a:effectLst/>
                      </a:endParaRPr>
                    </a:p>
                  </a:txBody>
                  <a:tcPr/>
                </a:tc>
                <a:tc>
                  <a:txBody>
                    <a:bodyPr/>
                    <a:lstStyle/>
                    <a:p>
                      <a:pPr fontAlgn="t"/>
                      <a:r>
                        <a:rPr lang="en-US" sz="1400">
                          <a:effectLst/>
                        </a:rPr>
                        <a:t>2 </a:t>
                      </a:r>
                      <a:endParaRPr lang="en-US" sz="1400" b="0" i="0">
                        <a:effectLst/>
                      </a:endParaRPr>
                    </a:p>
                  </a:txBody>
                  <a:tcPr/>
                </a:tc>
                <a:extLst>
                  <a:ext uri="{0D108BD9-81ED-4DB2-BD59-A6C34878D82A}">
                    <a16:rowId xmlns:a16="http://schemas.microsoft.com/office/drawing/2014/main" val="1260805287"/>
                  </a:ext>
                </a:extLst>
              </a:tr>
              <a:tr h="244355">
                <a:tc>
                  <a:txBody>
                    <a:bodyPr/>
                    <a:lstStyle/>
                    <a:p>
                      <a:pPr fontAlgn="t"/>
                      <a:r>
                        <a:rPr lang="en-US" sz="1400">
                          <a:effectLst/>
                        </a:rPr>
                        <a:t>8 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Has memory with set positions for client </a:t>
                      </a:r>
                      <a:endParaRPr lang="en-US" sz="1400" b="0" i="0">
                        <a:effectLst/>
                      </a:endParaRPr>
                    </a:p>
                  </a:txBody>
                  <a:tcPr/>
                </a:tc>
                <a:tc>
                  <a:txBody>
                    <a:bodyPr/>
                    <a:lstStyle/>
                    <a:p>
                      <a:pPr fontAlgn="t"/>
                      <a:r>
                        <a:rPr lang="en-US" sz="1400">
                          <a:effectLst/>
                        </a:rPr>
                        <a:t>4 </a:t>
                      </a:r>
                      <a:endParaRPr lang="en-US" sz="1400" b="0" i="0">
                        <a:effectLst/>
                      </a:endParaRPr>
                    </a:p>
                  </a:txBody>
                  <a:tcPr/>
                </a:tc>
                <a:extLst>
                  <a:ext uri="{0D108BD9-81ED-4DB2-BD59-A6C34878D82A}">
                    <a16:rowId xmlns:a16="http://schemas.microsoft.com/office/drawing/2014/main" val="2733682177"/>
                  </a:ext>
                </a:extLst>
              </a:tr>
              <a:tr h="244355">
                <a:tc>
                  <a:txBody>
                    <a:bodyPr/>
                    <a:lstStyle/>
                    <a:p>
                      <a:pPr fontAlgn="t"/>
                      <a:r>
                        <a:rPr lang="en-US" sz="1400">
                          <a:effectLst/>
                        </a:rPr>
                        <a:t>9 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Operates incrementally  </a:t>
                      </a:r>
                      <a:endParaRPr lang="en-US" sz="1400" b="0" i="0">
                        <a:effectLst/>
                      </a:endParaRPr>
                    </a:p>
                  </a:txBody>
                  <a:tcPr/>
                </a:tc>
                <a:tc>
                  <a:txBody>
                    <a:bodyPr/>
                    <a:lstStyle/>
                    <a:p>
                      <a:pPr fontAlgn="t"/>
                      <a:r>
                        <a:rPr lang="en-US" sz="1400">
                          <a:effectLst/>
                        </a:rPr>
                        <a:t>5 </a:t>
                      </a:r>
                      <a:endParaRPr lang="en-US" sz="1400" b="0" i="0">
                        <a:effectLst/>
                      </a:endParaRPr>
                    </a:p>
                  </a:txBody>
                  <a:tcPr/>
                </a:tc>
                <a:extLst>
                  <a:ext uri="{0D108BD9-81ED-4DB2-BD59-A6C34878D82A}">
                    <a16:rowId xmlns:a16="http://schemas.microsoft.com/office/drawing/2014/main" val="2390489146"/>
                  </a:ext>
                </a:extLst>
              </a:tr>
              <a:tr h="244355">
                <a:tc>
                  <a:txBody>
                    <a:bodyPr/>
                    <a:lstStyle/>
                    <a:p>
                      <a:pPr fontAlgn="t"/>
                      <a:r>
                        <a:rPr lang="en-US" sz="1400">
                          <a:effectLst/>
                        </a:rPr>
                        <a:t>10 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Works through Alexa </a:t>
                      </a:r>
                      <a:endParaRPr lang="en-US" sz="1400" b="0" i="0">
                        <a:effectLst/>
                      </a:endParaRPr>
                    </a:p>
                  </a:txBody>
                  <a:tcPr/>
                </a:tc>
                <a:tc>
                  <a:txBody>
                    <a:bodyPr/>
                    <a:lstStyle/>
                    <a:p>
                      <a:pPr fontAlgn="t"/>
                      <a:r>
                        <a:rPr lang="en-US" sz="1400">
                          <a:effectLst/>
                        </a:rPr>
                        <a:t>3 </a:t>
                      </a:r>
                      <a:endParaRPr lang="en-US" sz="1400" b="0" i="0">
                        <a:effectLst/>
                      </a:endParaRPr>
                    </a:p>
                  </a:txBody>
                  <a:tcPr/>
                </a:tc>
                <a:extLst>
                  <a:ext uri="{0D108BD9-81ED-4DB2-BD59-A6C34878D82A}">
                    <a16:rowId xmlns:a16="http://schemas.microsoft.com/office/drawing/2014/main" val="1036056132"/>
                  </a:ext>
                </a:extLst>
              </a:tr>
              <a:tr h="244355">
                <a:tc>
                  <a:txBody>
                    <a:bodyPr/>
                    <a:lstStyle/>
                    <a:p>
                      <a:pPr fontAlgn="t"/>
                      <a:r>
                        <a:rPr lang="en-US" sz="1400">
                          <a:effectLst/>
                        </a:rPr>
                        <a:t>11 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compatible with Golden Technology chair  </a:t>
                      </a:r>
                      <a:endParaRPr lang="en-US" sz="1400" b="0" i="0">
                        <a:effectLst/>
                      </a:endParaRPr>
                    </a:p>
                  </a:txBody>
                  <a:tcPr/>
                </a:tc>
                <a:tc>
                  <a:txBody>
                    <a:bodyPr/>
                    <a:lstStyle/>
                    <a:p>
                      <a:pPr fontAlgn="t"/>
                      <a:r>
                        <a:rPr lang="en-US" sz="1400">
                          <a:effectLst/>
                        </a:rPr>
                        <a:t>5 </a:t>
                      </a:r>
                      <a:endParaRPr lang="en-US" sz="1400" b="0" i="0">
                        <a:effectLst/>
                      </a:endParaRPr>
                    </a:p>
                  </a:txBody>
                  <a:tcPr/>
                </a:tc>
                <a:extLst>
                  <a:ext uri="{0D108BD9-81ED-4DB2-BD59-A6C34878D82A}">
                    <a16:rowId xmlns:a16="http://schemas.microsoft.com/office/drawing/2014/main" val="2024672992"/>
                  </a:ext>
                </a:extLst>
              </a:tr>
              <a:tr h="244355">
                <a:tc>
                  <a:txBody>
                    <a:bodyPr/>
                    <a:lstStyle/>
                    <a:p>
                      <a:pPr fontAlgn="t"/>
                      <a:r>
                        <a:rPr lang="en-US" sz="1400">
                          <a:effectLst/>
                        </a:rPr>
                        <a:t>12 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affordable  </a:t>
                      </a:r>
                      <a:endParaRPr lang="en-US" sz="1400" b="0" i="0">
                        <a:effectLst/>
                      </a:endParaRPr>
                    </a:p>
                  </a:txBody>
                  <a:tcPr/>
                </a:tc>
                <a:tc>
                  <a:txBody>
                    <a:bodyPr/>
                    <a:lstStyle/>
                    <a:p>
                      <a:pPr fontAlgn="t"/>
                      <a:r>
                        <a:rPr lang="en-US" sz="1400">
                          <a:effectLst/>
                        </a:rPr>
                        <a:t>2 </a:t>
                      </a:r>
                      <a:endParaRPr lang="en-US" sz="1400" b="0" i="0">
                        <a:effectLst/>
                      </a:endParaRPr>
                    </a:p>
                  </a:txBody>
                  <a:tcPr/>
                </a:tc>
                <a:extLst>
                  <a:ext uri="{0D108BD9-81ED-4DB2-BD59-A6C34878D82A}">
                    <a16:rowId xmlns:a16="http://schemas.microsoft.com/office/drawing/2014/main" val="1193993549"/>
                  </a:ext>
                </a:extLst>
              </a:tr>
              <a:tr h="244355">
                <a:tc>
                  <a:txBody>
                    <a:bodyPr/>
                    <a:lstStyle/>
                    <a:p>
                      <a:pPr fontAlgn="t"/>
                      <a:r>
                        <a:rPr lang="en-US" sz="1400">
                          <a:effectLst/>
                        </a:rPr>
                        <a:t>13 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portable  </a:t>
                      </a:r>
                      <a:endParaRPr lang="en-US" sz="1400" b="0" i="0">
                        <a:effectLst/>
                      </a:endParaRPr>
                    </a:p>
                  </a:txBody>
                  <a:tcPr/>
                </a:tc>
                <a:tc>
                  <a:txBody>
                    <a:bodyPr/>
                    <a:lstStyle/>
                    <a:p>
                      <a:pPr fontAlgn="t"/>
                      <a:r>
                        <a:rPr lang="en-US" sz="1400">
                          <a:effectLst/>
                        </a:rPr>
                        <a:t>1 </a:t>
                      </a:r>
                      <a:endParaRPr lang="en-US" sz="1400" b="0" i="0">
                        <a:effectLst/>
                      </a:endParaRPr>
                    </a:p>
                  </a:txBody>
                  <a:tcPr/>
                </a:tc>
                <a:extLst>
                  <a:ext uri="{0D108BD9-81ED-4DB2-BD59-A6C34878D82A}">
                    <a16:rowId xmlns:a16="http://schemas.microsoft.com/office/drawing/2014/main" val="4034543279"/>
                  </a:ext>
                </a:extLst>
              </a:tr>
              <a:tr h="244355">
                <a:tc>
                  <a:txBody>
                    <a:bodyPr/>
                    <a:lstStyle/>
                    <a:p>
                      <a:pPr fontAlgn="t"/>
                      <a:r>
                        <a:rPr lang="en-US" sz="1400">
                          <a:effectLst/>
                        </a:rPr>
                        <a:t>14 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Operates with Wi-Fi </a:t>
                      </a:r>
                      <a:endParaRPr lang="en-US" sz="1400" b="0" i="0">
                        <a:effectLst/>
                      </a:endParaRPr>
                    </a:p>
                  </a:txBody>
                  <a:tcPr/>
                </a:tc>
                <a:tc>
                  <a:txBody>
                    <a:bodyPr/>
                    <a:lstStyle/>
                    <a:p>
                      <a:pPr fontAlgn="t"/>
                      <a:r>
                        <a:rPr lang="en-US" sz="1400">
                          <a:effectLst/>
                        </a:rPr>
                        <a:t>1</a:t>
                      </a:r>
                    </a:p>
                  </a:txBody>
                  <a:tcPr/>
                </a:tc>
                <a:extLst>
                  <a:ext uri="{0D108BD9-81ED-4DB2-BD59-A6C34878D82A}">
                    <a16:rowId xmlns:a16="http://schemas.microsoft.com/office/drawing/2014/main" val="2447545684"/>
                  </a:ext>
                </a:extLst>
              </a:tr>
              <a:tr h="244355">
                <a:tc>
                  <a:txBody>
                    <a:bodyPr/>
                    <a:lstStyle/>
                    <a:p>
                      <a:pPr fontAlgn="t"/>
                      <a:r>
                        <a:rPr lang="en-US" sz="1400">
                          <a:effectLst/>
                        </a:rPr>
                        <a:t>15 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Operates manually </a:t>
                      </a:r>
                      <a:endParaRPr lang="en-US" sz="1400" b="0" i="0">
                        <a:effectLst/>
                      </a:endParaRPr>
                    </a:p>
                  </a:txBody>
                  <a:tcPr/>
                </a:tc>
                <a:tc>
                  <a:txBody>
                    <a:bodyPr/>
                    <a:lstStyle/>
                    <a:p>
                      <a:pPr fontAlgn="t"/>
                      <a:r>
                        <a:rPr lang="en-US" sz="1400">
                          <a:effectLst/>
                        </a:rPr>
                        <a:t>3 </a:t>
                      </a:r>
                      <a:endParaRPr lang="en-US" sz="1400" b="0" i="0">
                        <a:effectLst/>
                      </a:endParaRPr>
                    </a:p>
                  </a:txBody>
                  <a:tcPr/>
                </a:tc>
                <a:extLst>
                  <a:ext uri="{0D108BD9-81ED-4DB2-BD59-A6C34878D82A}">
                    <a16:rowId xmlns:a16="http://schemas.microsoft.com/office/drawing/2014/main" val="1892038709"/>
                  </a:ext>
                </a:extLst>
              </a:tr>
              <a:tr h="244355">
                <a:tc>
                  <a:txBody>
                    <a:bodyPr/>
                    <a:lstStyle/>
                    <a:p>
                      <a:pPr fontAlgn="t"/>
                      <a:r>
                        <a:rPr lang="en-US" sz="1400">
                          <a:effectLst/>
                        </a:rPr>
                        <a:t>16 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accessible  </a:t>
                      </a:r>
                      <a:endParaRPr lang="en-US" sz="1400" b="0" i="0">
                        <a:effectLst/>
                      </a:endParaRPr>
                    </a:p>
                  </a:txBody>
                  <a:tcPr/>
                </a:tc>
                <a:tc>
                  <a:txBody>
                    <a:bodyPr/>
                    <a:lstStyle/>
                    <a:p>
                      <a:pPr fontAlgn="t"/>
                      <a:r>
                        <a:rPr lang="en-US" sz="1400">
                          <a:effectLst/>
                        </a:rPr>
                        <a:t>4 </a:t>
                      </a:r>
                      <a:endParaRPr lang="en-US" sz="1400" b="0" i="0">
                        <a:effectLst/>
                      </a:endParaRPr>
                    </a:p>
                  </a:txBody>
                  <a:tcPr/>
                </a:tc>
                <a:extLst>
                  <a:ext uri="{0D108BD9-81ED-4DB2-BD59-A6C34878D82A}">
                    <a16:rowId xmlns:a16="http://schemas.microsoft.com/office/drawing/2014/main" val="2265794489"/>
                  </a:ext>
                </a:extLst>
              </a:tr>
              <a:tr h="256953">
                <a:tc>
                  <a:txBody>
                    <a:bodyPr/>
                    <a:lstStyle/>
                    <a:p>
                      <a:pPr fontAlgn="t"/>
                      <a:r>
                        <a:rPr lang="en-US" sz="1400">
                          <a:effectLst/>
                        </a:rPr>
                        <a:t>17 </a:t>
                      </a:r>
                      <a:endParaRPr lang="en-US" sz="1400" b="0" i="0">
                        <a:effectLst/>
                      </a:endParaRPr>
                    </a:p>
                  </a:txBody>
                  <a:tcPr/>
                </a:tc>
                <a:tc>
                  <a:txBody>
                    <a:bodyPr/>
                    <a:lstStyle/>
                    <a:p>
                      <a:pPr fontAlgn="t"/>
                      <a:r>
                        <a:rPr lang="en-US" sz="1400">
                          <a:effectLst/>
                        </a:rPr>
                        <a:t>The remote </a:t>
                      </a:r>
                      <a:endParaRPr lang="en-US" sz="1400" b="0" i="0">
                        <a:effectLst/>
                      </a:endParaRPr>
                    </a:p>
                  </a:txBody>
                  <a:tcPr/>
                </a:tc>
                <a:tc>
                  <a:txBody>
                    <a:bodyPr/>
                    <a:lstStyle/>
                    <a:p>
                      <a:pPr fontAlgn="t"/>
                      <a:r>
                        <a:rPr lang="en-US" sz="1400">
                          <a:effectLst/>
                        </a:rPr>
                        <a:t>Is easily replaced </a:t>
                      </a:r>
                      <a:endParaRPr lang="en-US" sz="1400" b="0" i="0">
                        <a:effectLst/>
                      </a:endParaRPr>
                    </a:p>
                  </a:txBody>
                  <a:tcPr/>
                </a:tc>
                <a:tc>
                  <a:txBody>
                    <a:bodyPr/>
                    <a:lstStyle/>
                    <a:p>
                      <a:pPr fontAlgn="t"/>
                      <a:r>
                        <a:rPr lang="en-US" sz="1400">
                          <a:effectLst/>
                        </a:rPr>
                        <a:t>4 </a:t>
                      </a:r>
                      <a:endParaRPr lang="en-US" sz="1400" b="0" i="0">
                        <a:effectLst/>
                      </a:endParaRPr>
                    </a:p>
                  </a:txBody>
                  <a:tcPr/>
                </a:tc>
                <a:extLst>
                  <a:ext uri="{0D108BD9-81ED-4DB2-BD59-A6C34878D82A}">
                    <a16:rowId xmlns:a16="http://schemas.microsoft.com/office/drawing/2014/main" val="1065508179"/>
                  </a:ext>
                </a:extLst>
              </a:tr>
            </a:tbl>
          </a:graphicData>
        </a:graphic>
      </p:graphicFrame>
    </p:spTree>
    <p:extLst>
      <p:ext uri="{BB962C8B-B14F-4D97-AF65-F5344CB8AC3E}">
        <p14:creationId xmlns:p14="http://schemas.microsoft.com/office/powerpoint/2010/main" val="1092594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646112" y="452718"/>
            <a:ext cx="4165580" cy="1400530"/>
          </a:xfrm>
        </p:spPr>
        <p:txBody>
          <a:bodyPr vert="horz" lIns="91440" tIns="45720" rIns="91440" bIns="45720" rtlCol="0">
            <a:normAutofit/>
          </a:bodyPr>
          <a:lstStyle/>
          <a:p>
            <a:pPr>
              <a:lnSpc>
                <a:spcPct val="90000"/>
              </a:lnSpc>
            </a:pPr>
            <a:r>
              <a:rPr lang="en-US" sz="3300" b="0" i="0" kern="1200">
                <a:latin typeface="+mj-lt"/>
                <a:ea typeface="+mj-ea"/>
                <a:cs typeface="+mj-cs"/>
              </a:rPr>
              <a:t>Part 1 – A.3   Benchmarking</a:t>
            </a:r>
          </a:p>
        </p:txBody>
      </p:sp>
      <p:sp>
        <p:nvSpPr>
          <p:cNvPr id="42" name="Freeform: Shape 23">
            <a:extLst>
              <a:ext uri="{FF2B5EF4-FFF2-40B4-BE49-F238E27FC236}">
                <a16:creationId xmlns:a16="http://schemas.microsoft.com/office/drawing/2014/main" id="{7DAA46B9-B7E8-4487-B28E-C63A6EB7A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7191 h 6985200"/>
              <a:gd name="connsiteX6" fmla="*/ 1 w 6858001"/>
              <a:gd name="connsiteY6" fmla="*/ 887191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7191"/>
                </a:lnTo>
                <a:lnTo>
                  <a:pt x="1" y="887191"/>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solidFill>
            <a:srgbClr val="FFFFFF"/>
          </a:solidFill>
          <a:ln>
            <a:noFill/>
          </a:ln>
        </p:spPr>
      </p:sp>
      <p:sp>
        <p:nvSpPr>
          <p:cNvPr id="43" name="Freeform 23">
            <a:extLst>
              <a:ext uri="{FF2B5EF4-FFF2-40B4-BE49-F238E27FC236}">
                <a16:creationId xmlns:a16="http://schemas.microsoft.com/office/drawing/2014/main" id="{C866818C-1E5F-475A-B310-3C06B555FB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4" name="Picture 4" descr="A picture containing graphical user interface&#10;&#10;Description automatically generated">
            <a:extLst>
              <a:ext uri="{FF2B5EF4-FFF2-40B4-BE49-F238E27FC236}">
                <a16:creationId xmlns:a16="http://schemas.microsoft.com/office/drawing/2014/main" id="{268EF684-2236-18DD-2E11-6011531C9A35}"/>
              </a:ext>
            </a:extLst>
          </p:cNvPr>
          <p:cNvPicPr>
            <a:picLocks noChangeAspect="1"/>
          </p:cNvPicPr>
          <p:nvPr/>
        </p:nvPicPr>
        <p:blipFill>
          <a:blip r:embed="rId3"/>
          <a:stretch>
            <a:fillRect/>
          </a:stretch>
        </p:blipFill>
        <p:spPr>
          <a:xfrm>
            <a:off x="6332052" y="173246"/>
            <a:ext cx="3464564" cy="3172160"/>
          </a:xfrm>
          <a:prstGeom prst="rect">
            <a:avLst/>
          </a:prstGeom>
          <a:effectLst/>
        </p:spPr>
      </p:pic>
      <p:sp>
        <p:nvSpPr>
          <p:cNvPr id="44" name="Rectangle 27">
            <a:extLst>
              <a:ext uri="{FF2B5EF4-FFF2-40B4-BE49-F238E27FC236}">
                <a16:creationId xmlns:a16="http://schemas.microsoft.com/office/drawing/2014/main" id="{D12AFDE8-E1ED-4A49-B8B3-4953F4B8A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5" name="Content Placeholder 20">
            <a:extLst>
              <a:ext uri="{FF2B5EF4-FFF2-40B4-BE49-F238E27FC236}">
                <a16:creationId xmlns:a16="http://schemas.microsoft.com/office/drawing/2014/main" id="{6E472FE7-791F-AA91-9F55-9CABDE4BE10F}"/>
              </a:ext>
            </a:extLst>
          </p:cNvPr>
          <p:cNvSpPr>
            <a:spLocks noGrp="1"/>
          </p:cNvSpPr>
          <p:nvPr>
            <p:ph idx="1"/>
          </p:nvPr>
        </p:nvSpPr>
        <p:spPr>
          <a:xfrm>
            <a:off x="646113" y="2052918"/>
            <a:ext cx="4165146" cy="4195481"/>
          </a:xfrm>
        </p:spPr>
        <p:txBody>
          <a:bodyPr vert="horz" lIns="91440" tIns="45720" rIns="91440" bIns="45720" rtlCol="0" anchor="t">
            <a:normAutofit/>
          </a:bodyPr>
          <a:lstStyle/>
          <a:p>
            <a:r>
              <a:rPr lang="en-US" dirty="0"/>
              <a:t>No existing product on the market </a:t>
            </a:r>
          </a:p>
          <a:p>
            <a:pPr>
              <a:buClr>
                <a:srgbClr val="8AD0D6"/>
              </a:buClr>
            </a:pPr>
            <a:r>
              <a:rPr lang="en-US" dirty="0"/>
              <a:t>Benchmarking of individual components</a:t>
            </a:r>
          </a:p>
          <a:p>
            <a:pPr lvl="1">
              <a:buClr>
                <a:srgbClr val="8AD0D6"/>
              </a:buClr>
            </a:pPr>
            <a:r>
              <a:rPr lang="en-US" dirty="0"/>
              <a:t>Bluetooth powered switch</a:t>
            </a:r>
          </a:p>
          <a:p>
            <a:pPr lvl="1">
              <a:buClr>
                <a:srgbClr val="8AD0D6"/>
              </a:buClr>
            </a:pPr>
            <a:r>
              <a:rPr lang="en-US" dirty="0"/>
              <a:t>Sound activated switch</a:t>
            </a:r>
          </a:p>
          <a:p>
            <a:pPr lvl="1">
              <a:buClr>
                <a:srgbClr val="8AD0D6"/>
              </a:buClr>
            </a:pPr>
            <a:endParaRPr lang="en-US" dirty="0"/>
          </a:p>
        </p:txBody>
      </p:sp>
      <p:pic>
        <p:nvPicPr>
          <p:cNvPr id="7" name="Picture 7">
            <a:extLst>
              <a:ext uri="{FF2B5EF4-FFF2-40B4-BE49-F238E27FC236}">
                <a16:creationId xmlns:a16="http://schemas.microsoft.com/office/drawing/2014/main" id="{BF80CAAD-9441-92B5-0437-CF2B4E35D607}"/>
              </a:ext>
            </a:extLst>
          </p:cNvPr>
          <p:cNvPicPr>
            <a:picLocks noChangeAspect="1"/>
          </p:cNvPicPr>
          <p:nvPr/>
        </p:nvPicPr>
        <p:blipFill>
          <a:blip r:embed="rId4"/>
          <a:stretch>
            <a:fillRect/>
          </a:stretch>
        </p:blipFill>
        <p:spPr>
          <a:xfrm>
            <a:off x="6517935" y="3354442"/>
            <a:ext cx="2718988" cy="3440295"/>
          </a:xfrm>
          <a:prstGeom prst="rect">
            <a:avLst/>
          </a:prstGeom>
          <a:effectLst/>
        </p:spPr>
      </p:pic>
      <p:sp>
        <p:nvSpPr>
          <p:cNvPr id="6" name="TextBox 5">
            <a:extLst>
              <a:ext uri="{FF2B5EF4-FFF2-40B4-BE49-F238E27FC236}">
                <a16:creationId xmlns:a16="http://schemas.microsoft.com/office/drawing/2014/main" id="{ED4CE174-84BC-C365-629D-A316A6005181}"/>
              </a:ext>
            </a:extLst>
          </p:cNvPr>
          <p:cNvSpPr txBox="1"/>
          <p:nvPr/>
        </p:nvSpPr>
        <p:spPr>
          <a:xfrm>
            <a:off x="648931" y="2438400"/>
            <a:ext cx="4166509" cy="3785419"/>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342900" indent="-342900" defTabSz="457200">
              <a:spcBef>
                <a:spcPts val="1000"/>
              </a:spcBef>
              <a:buClr>
                <a:schemeClr val="bg2">
                  <a:lumMod val="40000"/>
                  <a:lumOff val="60000"/>
                </a:schemeClr>
              </a:buClr>
              <a:buSzPct val="80000"/>
              <a:buFont typeface="Wingdings 3" charset="2"/>
              <a:buChar char=""/>
            </a:pPr>
            <a:endParaRPr lang="en-US" dirty="0">
              <a:solidFill>
                <a:srgbClr val="EBEBEB"/>
              </a:solidFill>
              <a:latin typeface="+mj-lt"/>
              <a:ea typeface="+mj-ea"/>
              <a:cs typeface="+mj-cs"/>
            </a:endParaRPr>
          </a:p>
        </p:txBody>
      </p:sp>
    </p:spTree>
    <p:extLst>
      <p:ext uri="{BB962C8B-B14F-4D97-AF65-F5344CB8AC3E}">
        <p14:creationId xmlns:p14="http://schemas.microsoft.com/office/powerpoint/2010/main" val="1310829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838200" y="365125"/>
            <a:ext cx="10843437" cy="1343283"/>
          </a:xfrm>
        </p:spPr>
        <p:txBody>
          <a:bodyPr/>
          <a:lstStyle/>
          <a:p>
            <a:r>
              <a:rPr lang="en-US">
                <a:cs typeface="Calibri Light" panose="020F0302020204030204"/>
              </a:rPr>
              <a:t>Part 1 – A.4   Target specifications</a:t>
            </a:r>
            <a:endParaRPr lang="en-US"/>
          </a:p>
        </p:txBody>
      </p:sp>
      <p:graphicFrame>
        <p:nvGraphicFramePr>
          <p:cNvPr id="7" name="Content Placeholder 6">
            <a:extLst>
              <a:ext uri="{FF2B5EF4-FFF2-40B4-BE49-F238E27FC236}">
                <a16:creationId xmlns:a16="http://schemas.microsoft.com/office/drawing/2014/main" id="{EDE7DC0C-0AA1-4679-C40E-8B500B886F69}"/>
              </a:ext>
            </a:extLst>
          </p:cNvPr>
          <p:cNvGraphicFramePr>
            <a:graphicFrameLocks noGrp="1"/>
          </p:cNvGraphicFramePr>
          <p:nvPr>
            <p:ph idx="1"/>
            <p:extLst>
              <p:ext uri="{D42A27DB-BD31-4B8C-83A1-F6EECF244321}">
                <p14:modId xmlns:p14="http://schemas.microsoft.com/office/powerpoint/2010/main" val="2784061890"/>
              </p:ext>
            </p:extLst>
          </p:nvPr>
        </p:nvGraphicFramePr>
        <p:xfrm>
          <a:off x="935079" y="1458872"/>
          <a:ext cx="9946683" cy="4389120"/>
        </p:xfrm>
        <a:graphic>
          <a:graphicData uri="http://schemas.openxmlformats.org/drawingml/2006/table">
            <a:tbl>
              <a:tblPr firstRow="1" bandRow="1">
                <a:tableStyleId>{5C22544A-7EE6-4342-B048-85BDC9FD1C3A}</a:tableStyleId>
              </a:tblPr>
              <a:tblGrid>
                <a:gridCol w="1016560">
                  <a:extLst>
                    <a:ext uri="{9D8B030D-6E8A-4147-A177-3AD203B41FA5}">
                      <a16:colId xmlns:a16="http://schemas.microsoft.com/office/drawing/2014/main" val="530551795"/>
                    </a:ext>
                  </a:extLst>
                </a:gridCol>
                <a:gridCol w="969818">
                  <a:extLst>
                    <a:ext uri="{9D8B030D-6E8A-4147-A177-3AD203B41FA5}">
                      <a16:colId xmlns:a16="http://schemas.microsoft.com/office/drawing/2014/main" val="3308673327"/>
                    </a:ext>
                  </a:extLst>
                </a:gridCol>
                <a:gridCol w="3274581">
                  <a:extLst>
                    <a:ext uri="{9D8B030D-6E8A-4147-A177-3AD203B41FA5}">
                      <a16:colId xmlns:a16="http://schemas.microsoft.com/office/drawing/2014/main" val="1166272914"/>
                    </a:ext>
                  </a:extLst>
                </a:gridCol>
                <a:gridCol w="1213760">
                  <a:extLst>
                    <a:ext uri="{9D8B030D-6E8A-4147-A177-3AD203B41FA5}">
                      <a16:colId xmlns:a16="http://schemas.microsoft.com/office/drawing/2014/main" val="2258907635"/>
                    </a:ext>
                  </a:extLst>
                </a:gridCol>
                <a:gridCol w="1454725">
                  <a:extLst>
                    <a:ext uri="{9D8B030D-6E8A-4147-A177-3AD203B41FA5}">
                      <a16:colId xmlns:a16="http://schemas.microsoft.com/office/drawing/2014/main" val="1984895703"/>
                    </a:ext>
                  </a:extLst>
                </a:gridCol>
                <a:gridCol w="2017239">
                  <a:extLst>
                    <a:ext uri="{9D8B030D-6E8A-4147-A177-3AD203B41FA5}">
                      <a16:colId xmlns:a16="http://schemas.microsoft.com/office/drawing/2014/main" val="1239016950"/>
                    </a:ext>
                  </a:extLst>
                </a:gridCol>
              </a:tblGrid>
              <a:tr h="190500">
                <a:tc>
                  <a:txBody>
                    <a:bodyPr/>
                    <a:lstStyle/>
                    <a:p>
                      <a:pPr algn="ctr" fontAlgn="t"/>
                      <a:r>
                        <a:rPr lang="en-US" sz="1800">
                          <a:effectLst/>
                        </a:rPr>
                        <a:t>Need no. </a:t>
                      </a:r>
                      <a:endParaRPr lang="en-US"/>
                    </a:p>
                  </a:txBody>
                  <a:tcPr anchor="ctr"/>
                </a:tc>
                <a:tc>
                  <a:txBody>
                    <a:bodyPr/>
                    <a:lstStyle/>
                    <a:p>
                      <a:pPr algn="ctr" fontAlgn="t"/>
                      <a:r>
                        <a:rPr lang="en-US" sz="1800">
                          <a:effectLst/>
                        </a:rPr>
                        <a:t>Metric no.  </a:t>
                      </a:r>
                    </a:p>
                  </a:txBody>
                  <a:tcPr anchor="ctr"/>
                </a:tc>
                <a:tc>
                  <a:txBody>
                    <a:bodyPr/>
                    <a:lstStyle/>
                    <a:p>
                      <a:pPr algn="ctr" fontAlgn="t"/>
                      <a:r>
                        <a:rPr lang="en-US" sz="1800">
                          <a:effectLst/>
                        </a:rPr>
                        <a:t>Metric </a:t>
                      </a:r>
                    </a:p>
                  </a:txBody>
                  <a:tcPr anchor="ctr"/>
                </a:tc>
                <a:tc>
                  <a:txBody>
                    <a:bodyPr/>
                    <a:lstStyle/>
                    <a:p>
                      <a:pPr algn="ctr" fontAlgn="t"/>
                      <a:r>
                        <a:rPr lang="en-US" sz="1800">
                          <a:effectLst/>
                        </a:rPr>
                        <a:t>Priority (1-5) </a:t>
                      </a:r>
                    </a:p>
                  </a:txBody>
                  <a:tcPr anchor="ctr"/>
                </a:tc>
                <a:tc>
                  <a:txBody>
                    <a:bodyPr/>
                    <a:lstStyle/>
                    <a:p>
                      <a:pPr algn="ctr" fontAlgn="t"/>
                      <a:r>
                        <a:rPr lang="en-US" sz="1800">
                          <a:effectLst/>
                        </a:rPr>
                        <a:t>Units </a:t>
                      </a:r>
                    </a:p>
                  </a:txBody>
                  <a:tcPr anchor="ctr"/>
                </a:tc>
                <a:tc>
                  <a:txBody>
                    <a:bodyPr/>
                    <a:lstStyle/>
                    <a:p>
                      <a:pPr lvl="0" algn="ctr">
                        <a:buNone/>
                      </a:pPr>
                      <a:r>
                        <a:rPr lang="en-US" sz="1800">
                          <a:effectLst/>
                        </a:rPr>
                        <a:t>Value</a:t>
                      </a:r>
                    </a:p>
                  </a:txBody>
                  <a:tcPr anchor="ctr"/>
                </a:tc>
                <a:extLst>
                  <a:ext uri="{0D108BD9-81ED-4DB2-BD59-A6C34878D82A}">
                    <a16:rowId xmlns:a16="http://schemas.microsoft.com/office/drawing/2014/main" val="140159354"/>
                  </a:ext>
                </a:extLst>
              </a:tr>
              <a:tr h="190500">
                <a:tc>
                  <a:txBody>
                    <a:bodyPr/>
                    <a:lstStyle/>
                    <a:p>
                      <a:pPr algn="ctr" fontAlgn="t"/>
                      <a:r>
                        <a:rPr lang="en-US" sz="1800">
                          <a:effectLst/>
                        </a:rPr>
                        <a:t>8, 9 </a:t>
                      </a:r>
                    </a:p>
                  </a:txBody>
                  <a:tcPr anchor="ctr"/>
                </a:tc>
                <a:tc>
                  <a:txBody>
                    <a:bodyPr/>
                    <a:lstStyle/>
                    <a:p>
                      <a:pPr algn="ctr" fontAlgn="t"/>
                      <a:r>
                        <a:rPr lang="en-US" sz="1800">
                          <a:effectLst/>
                        </a:rPr>
                        <a:t>1 </a:t>
                      </a:r>
                    </a:p>
                  </a:txBody>
                  <a:tcPr anchor="ctr"/>
                </a:tc>
                <a:tc>
                  <a:txBody>
                    <a:bodyPr/>
                    <a:lstStyle/>
                    <a:p>
                      <a:pPr algn="l" fontAlgn="t"/>
                      <a:r>
                        <a:rPr lang="en-US" sz="1800">
                          <a:effectLst/>
                        </a:rPr>
                        <a:t>Lift and lower functions have set time </a:t>
                      </a:r>
                    </a:p>
                  </a:txBody>
                  <a:tcPr anchor="ctr"/>
                </a:tc>
                <a:tc>
                  <a:txBody>
                    <a:bodyPr/>
                    <a:lstStyle/>
                    <a:p>
                      <a:pPr algn="ctr" fontAlgn="t"/>
                      <a:r>
                        <a:rPr lang="en-US" sz="1800">
                          <a:effectLst/>
                        </a:rPr>
                        <a:t>4 </a:t>
                      </a:r>
                    </a:p>
                  </a:txBody>
                  <a:tcPr anchor="ctr"/>
                </a:tc>
                <a:tc>
                  <a:txBody>
                    <a:bodyPr/>
                    <a:lstStyle/>
                    <a:p>
                      <a:pPr algn="ctr" fontAlgn="t"/>
                      <a:r>
                        <a:rPr lang="en-US" sz="1800">
                          <a:effectLst/>
                        </a:rPr>
                        <a:t>seconds </a:t>
                      </a:r>
                    </a:p>
                  </a:txBody>
                  <a:tcPr anchor="ctr"/>
                </a:tc>
                <a:tc>
                  <a:txBody>
                    <a:bodyPr/>
                    <a:lstStyle/>
                    <a:p>
                      <a:pPr lvl="0" algn="ctr">
                        <a:buNone/>
                      </a:pPr>
                      <a:r>
                        <a:rPr lang="en-US" sz="1800">
                          <a:effectLst/>
                        </a:rPr>
                        <a:t>&lt;20</a:t>
                      </a:r>
                    </a:p>
                  </a:txBody>
                  <a:tcPr anchor="ctr"/>
                </a:tc>
                <a:extLst>
                  <a:ext uri="{0D108BD9-81ED-4DB2-BD59-A6C34878D82A}">
                    <a16:rowId xmlns:a16="http://schemas.microsoft.com/office/drawing/2014/main" val="459446053"/>
                  </a:ext>
                </a:extLst>
              </a:tr>
              <a:tr h="190500">
                <a:tc>
                  <a:txBody>
                    <a:bodyPr/>
                    <a:lstStyle/>
                    <a:p>
                      <a:pPr algn="ctr" fontAlgn="t"/>
                      <a:r>
                        <a:rPr lang="en-US" sz="1800">
                          <a:effectLst/>
                        </a:rPr>
                        <a:t>12 </a:t>
                      </a:r>
                    </a:p>
                  </a:txBody>
                  <a:tcPr anchor="ctr"/>
                </a:tc>
                <a:tc>
                  <a:txBody>
                    <a:bodyPr/>
                    <a:lstStyle/>
                    <a:p>
                      <a:pPr algn="ctr" fontAlgn="t"/>
                      <a:r>
                        <a:rPr lang="en-US" sz="1800">
                          <a:effectLst/>
                        </a:rPr>
                        <a:t>2 </a:t>
                      </a:r>
                    </a:p>
                  </a:txBody>
                  <a:tcPr anchor="ctr"/>
                </a:tc>
                <a:tc>
                  <a:txBody>
                    <a:bodyPr/>
                    <a:lstStyle/>
                    <a:p>
                      <a:pPr algn="l" fontAlgn="t"/>
                      <a:r>
                        <a:rPr lang="en-US" sz="1800">
                          <a:effectLst/>
                        </a:rPr>
                        <a:t>Remote cost </a:t>
                      </a:r>
                    </a:p>
                  </a:txBody>
                  <a:tcPr anchor="ctr"/>
                </a:tc>
                <a:tc>
                  <a:txBody>
                    <a:bodyPr/>
                    <a:lstStyle/>
                    <a:p>
                      <a:pPr algn="ctr" fontAlgn="t"/>
                      <a:r>
                        <a:rPr lang="en-US" sz="1800">
                          <a:effectLst/>
                        </a:rPr>
                        <a:t>2 </a:t>
                      </a:r>
                    </a:p>
                  </a:txBody>
                  <a:tcPr anchor="ctr"/>
                </a:tc>
                <a:tc>
                  <a:txBody>
                    <a:bodyPr/>
                    <a:lstStyle/>
                    <a:p>
                      <a:pPr algn="ctr" fontAlgn="t"/>
                      <a:r>
                        <a:rPr lang="en-US" sz="1800">
                          <a:effectLst/>
                        </a:rPr>
                        <a:t>$ </a:t>
                      </a:r>
                    </a:p>
                  </a:txBody>
                  <a:tcPr anchor="ctr"/>
                </a:tc>
                <a:tc>
                  <a:txBody>
                    <a:bodyPr/>
                    <a:lstStyle/>
                    <a:p>
                      <a:pPr lvl="0" algn="ctr">
                        <a:buNone/>
                      </a:pPr>
                      <a:r>
                        <a:rPr lang="en-US" sz="1800">
                          <a:effectLst/>
                        </a:rPr>
                        <a:t>&lt;100</a:t>
                      </a:r>
                    </a:p>
                  </a:txBody>
                  <a:tcPr anchor="ctr"/>
                </a:tc>
                <a:extLst>
                  <a:ext uri="{0D108BD9-81ED-4DB2-BD59-A6C34878D82A}">
                    <a16:rowId xmlns:a16="http://schemas.microsoft.com/office/drawing/2014/main" val="3023318572"/>
                  </a:ext>
                </a:extLst>
              </a:tr>
              <a:tr h="190500">
                <a:tc>
                  <a:txBody>
                    <a:bodyPr/>
                    <a:lstStyle/>
                    <a:p>
                      <a:pPr algn="ctr" fontAlgn="t"/>
                      <a:r>
                        <a:rPr lang="en-US" sz="1800">
                          <a:effectLst/>
                        </a:rPr>
                        <a:t>4 </a:t>
                      </a:r>
                    </a:p>
                  </a:txBody>
                  <a:tcPr anchor="ctr"/>
                </a:tc>
                <a:tc>
                  <a:txBody>
                    <a:bodyPr/>
                    <a:lstStyle/>
                    <a:p>
                      <a:pPr algn="ctr" fontAlgn="t"/>
                      <a:r>
                        <a:rPr lang="en-US" sz="1800">
                          <a:effectLst/>
                        </a:rPr>
                        <a:t>3 </a:t>
                      </a:r>
                    </a:p>
                  </a:txBody>
                  <a:tcPr anchor="ctr"/>
                </a:tc>
                <a:tc>
                  <a:txBody>
                    <a:bodyPr/>
                    <a:lstStyle/>
                    <a:p>
                      <a:pPr algn="l" fontAlgn="t"/>
                      <a:r>
                        <a:rPr lang="en-US" sz="1800">
                          <a:effectLst/>
                        </a:rPr>
                        <a:t>Remote weight </a:t>
                      </a:r>
                    </a:p>
                  </a:txBody>
                  <a:tcPr anchor="ctr"/>
                </a:tc>
                <a:tc>
                  <a:txBody>
                    <a:bodyPr/>
                    <a:lstStyle/>
                    <a:p>
                      <a:pPr algn="ctr" fontAlgn="t"/>
                      <a:r>
                        <a:rPr lang="en-US" sz="1800">
                          <a:effectLst/>
                        </a:rPr>
                        <a:t>1 </a:t>
                      </a:r>
                    </a:p>
                  </a:txBody>
                  <a:tcPr anchor="ctr"/>
                </a:tc>
                <a:tc>
                  <a:txBody>
                    <a:bodyPr/>
                    <a:lstStyle/>
                    <a:p>
                      <a:pPr algn="ctr" fontAlgn="t"/>
                      <a:r>
                        <a:rPr lang="en-US" sz="1800">
                          <a:effectLst/>
                        </a:rPr>
                        <a:t>grams </a:t>
                      </a:r>
                    </a:p>
                  </a:txBody>
                  <a:tcPr anchor="ctr"/>
                </a:tc>
                <a:tc>
                  <a:txBody>
                    <a:bodyPr/>
                    <a:lstStyle/>
                    <a:p>
                      <a:pPr lvl="0" algn="ctr">
                        <a:buNone/>
                      </a:pPr>
                      <a:r>
                        <a:rPr lang="en-US" sz="1800">
                          <a:effectLst/>
                        </a:rPr>
                        <a:t>&lt;150</a:t>
                      </a:r>
                    </a:p>
                  </a:txBody>
                  <a:tcPr anchor="ctr"/>
                </a:tc>
                <a:extLst>
                  <a:ext uri="{0D108BD9-81ED-4DB2-BD59-A6C34878D82A}">
                    <a16:rowId xmlns:a16="http://schemas.microsoft.com/office/drawing/2014/main" val="1764630260"/>
                  </a:ext>
                </a:extLst>
              </a:tr>
              <a:tr h="190500">
                <a:tc>
                  <a:txBody>
                    <a:bodyPr/>
                    <a:lstStyle/>
                    <a:p>
                      <a:pPr algn="ctr" fontAlgn="t"/>
                      <a:r>
                        <a:rPr lang="en-US" sz="1800">
                          <a:effectLst/>
                        </a:rPr>
                        <a:t>6 </a:t>
                      </a:r>
                    </a:p>
                  </a:txBody>
                  <a:tcPr anchor="ctr"/>
                </a:tc>
                <a:tc>
                  <a:txBody>
                    <a:bodyPr/>
                    <a:lstStyle/>
                    <a:p>
                      <a:pPr algn="ctr" fontAlgn="t"/>
                      <a:r>
                        <a:rPr lang="en-US" sz="1800">
                          <a:effectLst/>
                        </a:rPr>
                        <a:t>4 </a:t>
                      </a:r>
                    </a:p>
                  </a:txBody>
                  <a:tcPr anchor="ctr"/>
                </a:tc>
                <a:tc>
                  <a:txBody>
                    <a:bodyPr/>
                    <a:lstStyle/>
                    <a:p>
                      <a:pPr algn="l" fontAlgn="t"/>
                      <a:r>
                        <a:rPr lang="en-US" sz="1800">
                          <a:effectLst/>
                        </a:rPr>
                        <a:t>Remote size </a:t>
                      </a:r>
                    </a:p>
                  </a:txBody>
                  <a:tcPr anchor="ctr"/>
                </a:tc>
                <a:tc>
                  <a:txBody>
                    <a:bodyPr/>
                    <a:lstStyle/>
                    <a:p>
                      <a:pPr algn="ctr" fontAlgn="t"/>
                      <a:r>
                        <a:rPr lang="en-US" sz="1800">
                          <a:effectLst/>
                        </a:rPr>
                        <a:t>2 </a:t>
                      </a:r>
                    </a:p>
                  </a:txBody>
                  <a:tcPr anchor="ctr"/>
                </a:tc>
                <a:tc>
                  <a:txBody>
                    <a:bodyPr/>
                    <a:lstStyle/>
                    <a:p>
                      <a:pPr algn="ctr" fontAlgn="t"/>
                      <a:r>
                        <a:rPr lang="en-US" sz="1800">
                          <a:effectLst/>
                        </a:rPr>
                        <a:t>mm </a:t>
                      </a:r>
                    </a:p>
                  </a:txBody>
                  <a:tcPr anchor="ctr"/>
                </a:tc>
                <a:tc>
                  <a:txBody>
                    <a:bodyPr/>
                    <a:lstStyle/>
                    <a:p>
                      <a:pPr lvl="0" algn="ctr">
                        <a:buNone/>
                      </a:pPr>
                      <a:r>
                        <a:rPr lang="en-US" sz="1800">
                          <a:effectLst/>
                        </a:rPr>
                        <a:t>&lt;60</a:t>
                      </a:r>
                    </a:p>
                  </a:txBody>
                  <a:tcPr anchor="ctr"/>
                </a:tc>
                <a:extLst>
                  <a:ext uri="{0D108BD9-81ED-4DB2-BD59-A6C34878D82A}">
                    <a16:rowId xmlns:a16="http://schemas.microsoft.com/office/drawing/2014/main" val="774989049"/>
                  </a:ext>
                </a:extLst>
              </a:tr>
              <a:tr h="190500">
                <a:tc>
                  <a:txBody>
                    <a:bodyPr/>
                    <a:lstStyle/>
                    <a:p>
                      <a:pPr algn="ctr" fontAlgn="t"/>
                      <a:r>
                        <a:rPr lang="en-US" sz="1800">
                          <a:effectLst/>
                        </a:rPr>
                        <a:t>2 </a:t>
                      </a:r>
                    </a:p>
                  </a:txBody>
                  <a:tcPr anchor="ctr"/>
                </a:tc>
                <a:tc>
                  <a:txBody>
                    <a:bodyPr/>
                    <a:lstStyle/>
                    <a:p>
                      <a:pPr algn="ctr" fontAlgn="t"/>
                      <a:r>
                        <a:rPr lang="en-US" sz="1800">
                          <a:effectLst/>
                        </a:rPr>
                        <a:t>5 </a:t>
                      </a:r>
                    </a:p>
                  </a:txBody>
                  <a:tcPr anchor="ctr"/>
                </a:tc>
                <a:tc>
                  <a:txBody>
                    <a:bodyPr/>
                    <a:lstStyle/>
                    <a:p>
                      <a:pPr algn="l" fontAlgn="t"/>
                      <a:r>
                        <a:rPr lang="en-US" sz="1800">
                          <a:effectLst/>
                        </a:rPr>
                        <a:t>Number of functions on remote </a:t>
                      </a:r>
                    </a:p>
                  </a:txBody>
                  <a:tcPr anchor="ctr"/>
                </a:tc>
                <a:tc>
                  <a:txBody>
                    <a:bodyPr/>
                    <a:lstStyle/>
                    <a:p>
                      <a:pPr algn="ctr" fontAlgn="t"/>
                      <a:r>
                        <a:rPr lang="en-US" sz="1800">
                          <a:effectLst/>
                        </a:rPr>
                        <a:t>5 </a:t>
                      </a:r>
                    </a:p>
                  </a:txBody>
                  <a:tcPr anchor="ctr"/>
                </a:tc>
                <a:tc>
                  <a:txBody>
                    <a:bodyPr/>
                    <a:lstStyle/>
                    <a:p>
                      <a:pPr algn="ctr" fontAlgn="t"/>
                      <a:r>
                        <a:rPr lang="en-US" sz="1800">
                          <a:effectLst/>
                        </a:rPr>
                        <a:t>Functions  </a:t>
                      </a:r>
                    </a:p>
                  </a:txBody>
                  <a:tcPr anchor="ctr"/>
                </a:tc>
                <a:tc>
                  <a:txBody>
                    <a:bodyPr/>
                    <a:lstStyle/>
                    <a:p>
                      <a:pPr lvl="0" algn="ctr">
                        <a:buNone/>
                      </a:pPr>
                      <a:r>
                        <a:rPr lang="en-US" sz="1800">
                          <a:effectLst/>
                        </a:rPr>
                        <a:t>5-6</a:t>
                      </a:r>
                    </a:p>
                  </a:txBody>
                  <a:tcPr anchor="ctr"/>
                </a:tc>
                <a:extLst>
                  <a:ext uri="{0D108BD9-81ED-4DB2-BD59-A6C34878D82A}">
                    <a16:rowId xmlns:a16="http://schemas.microsoft.com/office/drawing/2014/main" val="2561168070"/>
                  </a:ext>
                </a:extLst>
              </a:tr>
              <a:tr h="190500">
                <a:tc>
                  <a:txBody>
                    <a:bodyPr/>
                    <a:lstStyle/>
                    <a:p>
                      <a:pPr algn="ctr" fontAlgn="t"/>
                      <a:r>
                        <a:rPr lang="en-US" sz="1800">
                          <a:effectLst/>
                        </a:rPr>
                        <a:t>10, 11 </a:t>
                      </a:r>
                    </a:p>
                  </a:txBody>
                  <a:tcPr anchor="ctr"/>
                </a:tc>
                <a:tc>
                  <a:txBody>
                    <a:bodyPr/>
                    <a:lstStyle/>
                    <a:p>
                      <a:pPr algn="ctr" fontAlgn="t"/>
                      <a:r>
                        <a:rPr lang="en-US" sz="1800">
                          <a:effectLst/>
                        </a:rPr>
                        <a:t>6 </a:t>
                      </a:r>
                    </a:p>
                  </a:txBody>
                  <a:tcPr anchor="ctr"/>
                </a:tc>
                <a:tc>
                  <a:txBody>
                    <a:bodyPr/>
                    <a:lstStyle/>
                    <a:p>
                      <a:pPr algn="l" fontAlgn="t"/>
                      <a:r>
                        <a:rPr lang="en-US" sz="1800">
                          <a:effectLst/>
                        </a:rPr>
                        <a:t>Compatibility  </a:t>
                      </a:r>
                    </a:p>
                  </a:txBody>
                  <a:tcPr anchor="ctr"/>
                </a:tc>
                <a:tc>
                  <a:txBody>
                    <a:bodyPr/>
                    <a:lstStyle/>
                    <a:p>
                      <a:pPr algn="ctr" fontAlgn="t"/>
                      <a:r>
                        <a:rPr lang="en-US" sz="1800">
                          <a:effectLst/>
                        </a:rPr>
                        <a:t>5 </a:t>
                      </a:r>
                    </a:p>
                  </a:txBody>
                  <a:tcPr anchor="ctr"/>
                </a:tc>
                <a:tc>
                  <a:txBody>
                    <a:bodyPr/>
                    <a:lstStyle/>
                    <a:p>
                      <a:pPr algn="ctr" fontAlgn="t"/>
                      <a:r>
                        <a:rPr lang="en-US" sz="1800">
                          <a:effectLst/>
                        </a:rPr>
                        <a:t>yes/no </a:t>
                      </a:r>
                    </a:p>
                  </a:txBody>
                  <a:tcPr anchor="ctr"/>
                </a:tc>
                <a:tc>
                  <a:txBody>
                    <a:bodyPr/>
                    <a:lstStyle/>
                    <a:p>
                      <a:pPr lvl="0" algn="ctr">
                        <a:buNone/>
                      </a:pPr>
                      <a:r>
                        <a:rPr lang="en-US" sz="1800">
                          <a:effectLst/>
                        </a:rPr>
                        <a:t>yes</a:t>
                      </a:r>
                    </a:p>
                  </a:txBody>
                  <a:tcPr anchor="ctr"/>
                </a:tc>
                <a:extLst>
                  <a:ext uri="{0D108BD9-81ED-4DB2-BD59-A6C34878D82A}">
                    <a16:rowId xmlns:a16="http://schemas.microsoft.com/office/drawing/2014/main" val="2723264459"/>
                  </a:ext>
                </a:extLst>
              </a:tr>
              <a:tr h="190500">
                <a:tc>
                  <a:txBody>
                    <a:bodyPr/>
                    <a:lstStyle/>
                    <a:p>
                      <a:pPr algn="ctr" fontAlgn="t"/>
                      <a:r>
                        <a:rPr lang="en-US" sz="1800">
                          <a:effectLst/>
                        </a:rPr>
                        <a:t>16, 14 </a:t>
                      </a:r>
                    </a:p>
                  </a:txBody>
                  <a:tcPr anchor="ctr"/>
                </a:tc>
                <a:tc>
                  <a:txBody>
                    <a:bodyPr/>
                    <a:lstStyle/>
                    <a:p>
                      <a:pPr algn="ctr" fontAlgn="t"/>
                      <a:r>
                        <a:rPr lang="en-US" sz="1800">
                          <a:effectLst/>
                        </a:rPr>
                        <a:t>7 </a:t>
                      </a:r>
                    </a:p>
                  </a:txBody>
                  <a:tcPr anchor="ctr"/>
                </a:tc>
                <a:tc>
                  <a:txBody>
                    <a:bodyPr/>
                    <a:lstStyle/>
                    <a:p>
                      <a:pPr algn="l" fontAlgn="t"/>
                      <a:r>
                        <a:rPr lang="en-US" sz="1800">
                          <a:effectLst/>
                        </a:rPr>
                        <a:t>Accessibility and range </a:t>
                      </a:r>
                    </a:p>
                  </a:txBody>
                  <a:tcPr anchor="ctr"/>
                </a:tc>
                <a:tc>
                  <a:txBody>
                    <a:bodyPr/>
                    <a:lstStyle/>
                    <a:p>
                      <a:pPr algn="ctr" fontAlgn="t"/>
                      <a:r>
                        <a:rPr lang="en-US" sz="1800">
                          <a:effectLst/>
                        </a:rPr>
                        <a:t>1 </a:t>
                      </a:r>
                    </a:p>
                  </a:txBody>
                  <a:tcPr anchor="ctr"/>
                </a:tc>
                <a:tc>
                  <a:txBody>
                    <a:bodyPr/>
                    <a:lstStyle/>
                    <a:p>
                      <a:pPr algn="ctr" fontAlgn="t"/>
                      <a:r>
                        <a:rPr lang="en-US" sz="1800">
                          <a:effectLst/>
                        </a:rPr>
                        <a:t>meters </a:t>
                      </a:r>
                    </a:p>
                  </a:txBody>
                  <a:tcPr anchor="ctr"/>
                </a:tc>
                <a:tc>
                  <a:txBody>
                    <a:bodyPr/>
                    <a:lstStyle/>
                    <a:p>
                      <a:pPr lvl="0" algn="ctr">
                        <a:buNone/>
                      </a:pPr>
                      <a:r>
                        <a:rPr lang="en-US" sz="1800">
                          <a:effectLst/>
                        </a:rPr>
                        <a:t>&lt;5</a:t>
                      </a:r>
                      <a:endParaRPr lang="en-US"/>
                    </a:p>
                  </a:txBody>
                  <a:tcPr anchor="ctr"/>
                </a:tc>
                <a:extLst>
                  <a:ext uri="{0D108BD9-81ED-4DB2-BD59-A6C34878D82A}">
                    <a16:rowId xmlns:a16="http://schemas.microsoft.com/office/drawing/2014/main" val="2782584173"/>
                  </a:ext>
                </a:extLst>
              </a:tr>
              <a:tr h="190500">
                <a:tc>
                  <a:txBody>
                    <a:bodyPr/>
                    <a:lstStyle/>
                    <a:p>
                      <a:pPr lvl="0" algn="ctr">
                        <a:buNone/>
                      </a:pPr>
                      <a:r>
                        <a:rPr lang="en-US" sz="1800">
                          <a:effectLst/>
                        </a:rPr>
                        <a:t>1</a:t>
                      </a:r>
                    </a:p>
                  </a:txBody>
                  <a:tcPr anchor="ctr"/>
                </a:tc>
                <a:tc>
                  <a:txBody>
                    <a:bodyPr/>
                    <a:lstStyle/>
                    <a:p>
                      <a:pPr lvl="0" algn="ctr">
                        <a:buNone/>
                      </a:pPr>
                      <a:r>
                        <a:rPr lang="en-US" sz="1800">
                          <a:effectLst/>
                        </a:rPr>
                        <a:t>8</a:t>
                      </a:r>
                    </a:p>
                  </a:txBody>
                  <a:tcPr anchor="ctr"/>
                </a:tc>
                <a:tc>
                  <a:txBody>
                    <a:bodyPr/>
                    <a:lstStyle/>
                    <a:p>
                      <a:pPr lvl="0" algn="l">
                        <a:buNone/>
                      </a:pPr>
                      <a:r>
                        <a:rPr lang="en-US" sz="1800">
                          <a:effectLst/>
                        </a:rPr>
                        <a:t>Voice Recognition Response Time</a:t>
                      </a:r>
                    </a:p>
                  </a:txBody>
                  <a:tcPr anchor="ctr"/>
                </a:tc>
                <a:tc>
                  <a:txBody>
                    <a:bodyPr/>
                    <a:lstStyle/>
                    <a:p>
                      <a:pPr lvl="0" algn="ctr">
                        <a:buNone/>
                      </a:pPr>
                      <a:r>
                        <a:rPr lang="en-US" sz="1800">
                          <a:effectLst/>
                        </a:rPr>
                        <a:t>1</a:t>
                      </a:r>
                    </a:p>
                  </a:txBody>
                  <a:tcPr anchor="ctr"/>
                </a:tc>
                <a:tc>
                  <a:txBody>
                    <a:bodyPr/>
                    <a:lstStyle/>
                    <a:p>
                      <a:pPr lvl="0" algn="ctr">
                        <a:buNone/>
                      </a:pPr>
                      <a:r>
                        <a:rPr lang="en-US" sz="1800">
                          <a:effectLst/>
                        </a:rPr>
                        <a:t>seconds</a:t>
                      </a:r>
                    </a:p>
                  </a:txBody>
                  <a:tcPr anchor="ctr"/>
                </a:tc>
                <a:tc>
                  <a:txBody>
                    <a:bodyPr/>
                    <a:lstStyle/>
                    <a:p>
                      <a:pPr lvl="0" algn="ctr">
                        <a:buNone/>
                      </a:pPr>
                      <a:r>
                        <a:rPr lang="en-US" sz="1800">
                          <a:effectLst/>
                        </a:rPr>
                        <a:t>&lt;1</a:t>
                      </a:r>
                    </a:p>
                  </a:txBody>
                  <a:tcPr anchor="ctr"/>
                </a:tc>
                <a:extLst>
                  <a:ext uri="{0D108BD9-81ED-4DB2-BD59-A6C34878D82A}">
                    <a16:rowId xmlns:a16="http://schemas.microsoft.com/office/drawing/2014/main" val="2237079678"/>
                  </a:ext>
                </a:extLst>
              </a:tr>
            </a:tbl>
          </a:graphicData>
        </a:graphic>
      </p:graphicFrame>
    </p:spTree>
    <p:extLst>
      <p:ext uri="{BB962C8B-B14F-4D97-AF65-F5344CB8AC3E}">
        <p14:creationId xmlns:p14="http://schemas.microsoft.com/office/powerpoint/2010/main" val="1206259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8A3C342-1D03-412F-8DD3-BF519E8E0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5199280" y="443858"/>
            <a:ext cx="5897089" cy="1400530"/>
          </a:xfrm>
        </p:spPr>
        <p:txBody>
          <a:bodyPr>
            <a:normAutofit/>
          </a:bodyPr>
          <a:lstStyle/>
          <a:p>
            <a:pPr>
              <a:lnSpc>
                <a:spcPct val="90000"/>
              </a:lnSpc>
            </a:pPr>
            <a:r>
              <a:rPr lang="en-US" sz="3200">
                <a:cs typeface="Calibri Light" panose="020F0302020204030204"/>
              </a:rPr>
              <a:t>Part 1 – A.5   Concepts: #1</a:t>
            </a:r>
            <a:endParaRPr lang="en-US" sz="3600"/>
          </a:p>
        </p:txBody>
      </p:sp>
      <p:sp>
        <p:nvSpPr>
          <p:cNvPr id="13" name="Freeform 31">
            <a:extLst>
              <a:ext uri="{FF2B5EF4-FFF2-40B4-BE49-F238E27FC236}">
                <a16:creationId xmlns:a16="http://schemas.microsoft.com/office/drawing/2014/main" id="{81CC9B02-E087-4350-AEBD-2C3CF001A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8375" y="-1573"/>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pic>
        <p:nvPicPr>
          <p:cNvPr id="6" name="Picture 6" descr="Diagram, engineering drawing&#10;&#10;Description automatically generated">
            <a:extLst>
              <a:ext uri="{FF2B5EF4-FFF2-40B4-BE49-F238E27FC236}">
                <a16:creationId xmlns:a16="http://schemas.microsoft.com/office/drawing/2014/main" id="{DF616703-5041-E87B-A9CA-C688D54BD52C}"/>
              </a:ext>
            </a:extLst>
          </p:cNvPr>
          <p:cNvPicPr>
            <a:picLocks noChangeAspect="1"/>
          </p:cNvPicPr>
          <p:nvPr/>
        </p:nvPicPr>
        <p:blipFill rotWithShape="1">
          <a:blip r:embed="rId3"/>
          <a:srcRect r="6432"/>
          <a:stretch/>
        </p:blipFill>
        <p:spPr>
          <a:xfrm>
            <a:off x="3" y="10"/>
            <a:ext cx="4973099" cy="6857991"/>
          </a:xfrm>
          <a:custGeom>
            <a:avLst/>
            <a:gdLst/>
            <a:ahLst/>
            <a:cxnLst/>
            <a:rect l="l" t="t" r="r" b="b"/>
            <a:pathLst>
              <a:path w="4973099" h="6858001">
                <a:moveTo>
                  <a:pt x="3628384" y="0"/>
                </a:moveTo>
                <a:lnTo>
                  <a:pt x="4971922" y="0"/>
                </a:lnTo>
                <a:lnTo>
                  <a:pt x="4946877" y="155677"/>
                </a:lnTo>
                <a:lnTo>
                  <a:pt x="4923008" y="310668"/>
                </a:lnTo>
                <a:lnTo>
                  <a:pt x="4899644" y="466344"/>
                </a:lnTo>
                <a:lnTo>
                  <a:pt x="4879641" y="622707"/>
                </a:lnTo>
                <a:lnTo>
                  <a:pt x="4859470" y="778383"/>
                </a:lnTo>
                <a:lnTo>
                  <a:pt x="4840644" y="934746"/>
                </a:lnTo>
                <a:lnTo>
                  <a:pt x="4824508" y="1089051"/>
                </a:lnTo>
                <a:lnTo>
                  <a:pt x="4809212" y="1245413"/>
                </a:lnTo>
                <a:lnTo>
                  <a:pt x="4795260" y="1401090"/>
                </a:lnTo>
                <a:lnTo>
                  <a:pt x="4783158" y="1554023"/>
                </a:lnTo>
                <a:lnTo>
                  <a:pt x="4771055" y="1709014"/>
                </a:lnTo>
                <a:lnTo>
                  <a:pt x="4760970" y="1861947"/>
                </a:lnTo>
                <a:lnTo>
                  <a:pt x="4753070" y="2014881"/>
                </a:lnTo>
                <a:lnTo>
                  <a:pt x="4744833" y="2167128"/>
                </a:lnTo>
                <a:lnTo>
                  <a:pt x="4737942" y="2318004"/>
                </a:lnTo>
                <a:lnTo>
                  <a:pt x="4733067" y="2467509"/>
                </a:lnTo>
                <a:lnTo>
                  <a:pt x="4728865" y="2617013"/>
                </a:lnTo>
                <a:lnTo>
                  <a:pt x="4724831" y="2765146"/>
                </a:lnTo>
                <a:lnTo>
                  <a:pt x="4722982" y="2911221"/>
                </a:lnTo>
                <a:lnTo>
                  <a:pt x="4720965" y="3057297"/>
                </a:lnTo>
                <a:lnTo>
                  <a:pt x="4719956" y="3201315"/>
                </a:lnTo>
                <a:lnTo>
                  <a:pt x="4720965" y="3343961"/>
                </a:lnTo>
                <a:lnTo>
                  <a:pt x="4720965" y="3485236"/>
                </a:lnTo>
                <a:lnTo>
                  <a:pt x="4722982" y="3625139"/>
                </a:lnTo>
                <a:lnTo>
                  <a:pt x="4726007" y="3762299"/>
                </a:lnTo>
                <a:lnTo>
                  <a:pt x="4728865" y="3898087"/>
                </a:lnTo>
                <a:lnTo>
                  <a:pt x="4732059" y="4031133"/>
                </a:lnTo>
                <a:lnTo>
                  <a:pt x="4736933" y="4163492"/>
                </a:lnTo>
                <a:lnTo>
                  <a:pt x="4742144" y="4293793"/>
                </a:lnTo>
                <a:lnTo>
                  <a:pt x="4746850" y="4421352"/>
                </a:lnTo>
                <a:lnTo>
                  <a:pt x="4760130" y="4670298"/>
                </a:lnTo>
                <a:lnTo>
                  <a:pt x="4774249" y="4908956"/>
                </a:lnTo>
                <a:lnTo>
                  <a:pt x="4789041" y="5138013"/>
                </a:lnTo>
                <a:lnTo>
                  <a:pt x="4805346" y="5354726"/>
                </a:lnTo>
                <a:lnTo>
                  <a:pt x="4822323" y="5561838"/>
                </a:lnTo>
                <a:lnTo>
                  <a:pt x="4840644" y="5753862"/>
                </a:lnTo>
                <a:lnTo>
                  <a:pt x="4858630" y="5934227"/>
                </a:lnTo>
                <a:lnTo>
                  <a:pt x="4876615" y="6100191"/>
                </a:lnTo>
                <a:lnTo>
                  <a:pt x="4893592" y="6252438"/>
                </a:lnTo>
                <a:lnTo>
                  <a:pt x="4909729" y="6387541"/>
                </a:lnTo>
                <a:lnTo>
                  <a:pt x="4925025" y="6509613"/>
                </a:lnTo>
                <a:lnTo>
                  <a:pt x="4937800" y="6612483"/>
                </a:lnTo>
                <a:lnTo>
                  <a:pt x="4949902" y="6698894"/>
                </a:lnTo>
                <a:lnTo>
                  <a:pt x="4967216" y="6817538"/>
                </a:lnTo>
                <a:lnTo>
                  <a:pt x="4973099" y="6858000"/>
                </a:lnTo>
                <a:lnTo>
                  <a:pt x="4075210" y="6858000"/>
                </a:lnTo>
                <a:lnTo>
                  <a:pt x="4075210" y="6858001"/>
                </a:lnTo>
                <a:lnTo>
                  <a:pt x="0" y="6858001"/>
                </a:lnTo>
                <a:lnTo>
                  <a:pt x="0" y="1"/>
                </a:lnTo>
                <a:lnTo>
                  <a:pt x="3628384" y="1"/>
                </a:lnTo>
                <a:close/>
              </a:path>
            </a:pathLst>
          </a:custGeom>
        </p:spPr>
      </p:pic>
      <p:sp>
        <p:nvSpPr>
          <p:cNvPr id="15" name="Rectangle 14">
            <a:extLst>
              <a:ext uri="{FF2B5EF4-FFF2-40B4-BE49-F238E27FC236}">
                <a16:creationId xmlns:a16="http://schemas.microsoft.com/office/drawing/2014/main" id="{D6F18ACE-6E82-4ADC-8A2F-A1771B309B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1FB919B9-9AA3-5584-68EF-8D22A7F1AE57}"/>
              </a:ext>
            </a:extLst>
          </p:cNvPr>
          <p:cNvSpPr>
            <a:spLocks noGrp="1"/>
          </p:cNvSpPr>
          <p:nvPr>
            <p:ph idx="1"/>
          </p:nvPr>
        </p:nvSpPr>
        <p:spPr>
          <a:xfrm>
            <a:off x="5370827" y="1493371"/>
            <a:ext cx="4638903" cy="4195481"/>
          </a:xfrm>
        </p:spPr>
        <p:txBody>
          <a:bodyPr vert="horz" lIns="91440" tIns="45720" rIns="91440" bIns="45720" rtlCol="0" anchor="t">
            <a:noAutofit/>
          </a:bodyPr>
          <a:lstStyle/>
          <a:p>
            <a:pPr>
              <a:lnSpc>
                <a:spcPct val="90000"/>
              </a:lnSpc>
            </a:pPr>
            <a:r>
              <a:rPr lang="en-US" sz="2200" dirty="0">
                <a:cs typeface="Calibri"/>
              </a:rPr>
              <a:t>Remote casing with button pushers</a:t>
            </a:r>
          </a:p>
          <a:p>
            <a:pPr>
              <a:lnSpc>
                <a:spcPct val="90000"/>
              </a:lnSpc>
              <a:buClr>
                <a:srgbClr val="8AD0D6"/>
              </a:buClr>
            </a:pPr>
            <a:r>
              <a:rPr lang="en-US" sz="2200" dirty="0">
                <a:cs typeface="Calibri"/>
              </a:rPr>
              <a:t>Casing holds microcontroller, microphone, remote and solenoid button pushers</a:t>
            </a:r>
          </a:p>
          <a:p>
            <a:pPr>
              <a:lnSpc>
                <a:spcPct val="90000"/>
              </a:lnSpc>
              <a:buClr>
                <a:srgbClr val="8AD0D6"/>
              </a:buClr>
            </a:pPr>
            <a:r>
              <a:rPr lang="en-US" sz="2200" dirty="0">
                <a:cs typeface="Calibri"/>
              </a:rPr>
              <a:t>Specific button is pushed based on voice command</a:t>
            </a:r>
          </a:p>
          <a:p>
            <a:pPr lvl="1" indent="-342900">
              <a:lnSpc>
                <a:spcPct val="90000"/>
              </a:lnSpc>
              <a:buClr>
                <a:srgbClr val="8AD0D6"/>
              </a:buClr>
            </a:pPr>
            <a:r>
              <a:rPr lang="en-US" sz="2000" dirty="0">
                <a:cs typeface="Calibri"/>
              </a:rPr>
              <a:t>Commands include "leg up/down, chair up/down"</a:t>
            </a:r>
          </a:p>
          <a:p>
            <a:pPr marL="400050" lvl="1" indent="0">
              <a:lnSpc>
                <a:spcPct val="90000"/>
              </a:lnSpc>
              <a:buClr>
                <a:srgbClr val="8AD0D6"/>
              </a:buClr>
              <a:buNone/>
            </a:pPr>
            <a:endParaRPr lang="en-US" dirty="0">
              <a:cs typeface="Calibri"/>
            </a:endParaRPr>
          </a:p>
        </p:txBody>
      </p:sp>
    </p:spTree>
    <p:extLst>
      <p:ext uri="{BB962C8B-B14F-4D97-AF65-F5344CB8AC3E}">
        <p14:creationId xmlns:p14="http://schemas.microsoft.com/office/powerpoint/2010/main" val="1304714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C8A3C342-1D03-412F-8DD3-BF519E8E0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9D43B1-4C44-BA65-6AC9-6F572B10A6A4}"/>
              </a:ext>
            </a:extLst>
          </p:cNvPr>
          <p:cNvSpPr>
            <a:spLocks noGrp="1"/>
          </p:cNvSpPr>
          <p:nvPr>
            <p:ph type="title"/>
          </p:nvPr>
        </p:nvSpPr>
        <p:spPr>
          <a:xfrm>
            <a:off x="5007412" y="490348"/>
            <a:ext cx="6322828" cy="1400530"/>
          </a:xfrm>
        </p:spPr>
        <p:txBody>
          <a:bodyPr>
            <a:normAutofit/>
          </a:bodyPr>
          <a:lstStyle/>
          <a:p>
            <a:pPr>
              <a:lnSpc>
                <a:spcPct val="90000"/>
              </a:lnSpc>
            </a:pPr>
            <a:r>
              <a:rPr lang="en-US" sz="3200">
                <a:cs typeface="Calibri Light" panose="020F0302020204030204"/>
              </a:rPr>
              <a:t>Part 1 – A.5   Concepts: #2</a:t>
            </a:r>
            <a:endParaRPr lang="en-US" sz="3200"/>
          </a:p>
        </p:txBody>
      </p:sp>
      <p:sp>
        <p:nvSpPr>
          <p:cNvPr id="7" name="Freeform 31">
            <a:extLst>
              <a:ext uri="{FF2B5EF4-FFF2-40B4-BE49-F238E27FC236}">
                <a16:creationId xmlns:a16="http://schemas.microsoft.com/office/drawing/2014/main" id="{81CC9B02-E087-4350-AEBD-2C3CF001A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8375" y="-1573"/>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8" name="Rectangle 12">
            <a:extLst>
              <a:ext uri="{FF2B5EF4-FFF2-40B4-BE49-F238E27FC236}">
                <a16:creationId xmlns:a16="http://schemas.microsoft.com/office/drawing/2014/main" id="{D6F18ACE-6E82-4ADC-8A2F-A1771B309B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1FB919B9-9AA3-5584-68EF-8D22A7F1AE57}"/>
              </a:ext>
            </a:extLst>
          </p:cNvPr>
          <p:cNvSpPr>
            <a:spLocks noGrp="1"/>
          </p:cNvSpPr>
          <p:nvPr>
            <p:ph idx="1"/>
          </p:nvPr>
        </p:nvSpPr>
        <p:spPr>
          <a:xfrm>
            <a:off x="5380242" y="1609528"/>
            <a:ext cx="4638903" cy="4195481"/>
          </a:xfrm>
        </p:spPr>
        <p:txBody>
          <a:bodyPr vert="horz" lIns="91440" tIns="45720" rIns="91440" bIns="45720" rtlCol="0" anchor="t">
            <a:noAutofit/>
          </a:bodyPr>
          <a:lstStyle/>
          <a:p>
            <a:pPr>
              <a:lnSpc>
                <a:spcPct val="90000"/>
              </a:lnSpc>
            </a:pPr>
            <a:r>
              <a:rPr lang="en-US" sz="2200" dirty="0">
                <a:cs typeface="Calibri"/>
              </a:rPr>
              <a:t>Remote is rewired to an Arduino microcontroller</a:t>
            </a:r>
          </a:p>
          <a:p>
            <a:pPr>
              <a:lnSpc>
                <a:spcPct val="90000"/>
              </a:lnSpc>
              <a:buClr>
                <a:srgbClr val="8AD0D6"/>
              </a:buClr>
            </a:pPr>
            <a:r>
              <a:rPr lang="en-US" sz="2200" dirty="0">
                <a:cs typeface="Calibri"/>
              </a:rPr>
              <a:t>Microcontroller is connected to third part device such as Google Home or Amazon Alexa which is used to receive voice commands</a:t>
            </a:r>
          </a:p>
          <a:p>
            <a:pPr>
              <a:lnSpc>
                <a:spcPct val="90000"/>
              </a:lnSpc>
              <a:buClr>
                <a:srgbClr val="8AD0D6"/>
              </a:buClr>
            </a:pPr>
            <a:endParaRPr lang="en-US" dirty="0">
              <a:cs typeface="Calibri"/>
            </a:endParaRPr>
          </a:p>
          <a:p>
            <a:pPr marL="0" indent="0">
              <a:lnSpc>
                <a:spcPct val="90000"/>
              </a:lnSpc>
              <a:buClr>
                <a:srgbClr val="8AD0D6"/>
              </a:buClr>
              <a:buNone/>
            </a:pPr>
            <a:endParaRPr lang="en-US" dirty="0">
              <a:cs typeface="Calibri"/>
            </a:endParaRPr>
          </a:p>
        </p:txBody>
      </p:sp>
      <p:pic>
        <p:nvPicPr>
          <p:cNvPr id="12" name="Picture 9" descr="A picture containing text, electronics, remote control&#10;&#10;Description automatically generated">
            <a:extLst>
              <a:ext uri="{FF2B5EF4-FFF2-40B4-BE49-F238E27FC236}">
                <a16:creationId xmlns:a16="http://schemas.microsoft.com/office/drawing/2014/main" id="{3AE0B27B-CF1A-7ADD-815F-D06B2A3F37B7}"/>
              </a:ext>
            </a:extLst>
          </p:cNvPr>
          <p:cNvPicPr>
            <a:picLocks noChangeAspect="1"/>
          </p:cNvPicPr>
          <p:nvPr/>
        </p:nvPicPr>
        <p:blipFill rotWithShape="1">
          <a:blip r:embed="rId3"/>
          <a:srcRect l="11671" r="29412" b="2"/>
          <a:stretch/>
        </p:blipFill>
        <p:spPr>
          <a:xfrm>
            <a:off x="3" y="10"/>
            <a:ext cx="4973099" cy="6857991"/>
          </a:xfrm>
          <a:custGeom>
            <a:avLst/>
            <a:gdLst/>
            <a:ahLst/>
            <a:cxnLst/>
            <a:rect l="l" t="t" r="r" b="b"/>
            <a:pathLst>
              <a:path w="4973099" h="6858001">
                <a:moveTo>
                  <a:pt x="3628384" y="0"/>
                </a:moveTo>
                <a:lnTo>
                  <a:pt x="4971922" y="0"/>
                </a:lnTo>
                <a:lnTo>
                  <a:pt x="4946877" y="155677"/>
                </a:lnTo>
                <a:lnTo>
                  <a:pt x="4923008" y="310668"/>
                </a:lnTo>
                <a:lnTo>
                  <a:pt x="4899644" y="466344"/>
                </a:lnTo>
                <a:lnTo>
                  <a:pt x="4879641" y="622707"/>
                </a:lnTo>
                <a:lnTo>
                  <a:pt x="4859470" y="778383"/>
                </a:lnTo>
                <a:lnTo>
                  <a:pt x="4840644" y="934746"/>
                </a:lnTo>
                <a:lnTo>
                  <a:pt x="4824508" y="1089051"/>
                </a:lnTo>
                <a:lnTo>
                  <a:pt x="4809212" y="1245413"/>
                </a:lnTo>
                <a:lnTo>
                  <a:pt x="4795260" y="1401090"/>
                </a:lnTo>
                <a:lnTo>
                  <a:pt x="4783158" y="1554023"/>
                </a:lnTo>
                <a:lnTo>
                  <a:pt x="4771055" y="1709014"/>
                </a:lnTo>
                <a:lnTo>
                  <a:pt x="4760970" y="1861947"/>
                </a:lnTo>
                <a:lnTo>
                  <a:pt x="4753070" y="2014881"/>
                </a:lnTo>
                <a:lnTo>
                  <a:pt x="4744833" y="2167128"/>
                </a:lnTo>
                <a:lnTo>
                  <a:pt x="4737942" y="2318004"/>
                </a:lnTo>
                <a:lnTo>
                  <a:pt x="4733067" y="2467509"/>
                </a:lnTo>
                <a:lnTo>
                  <a:pt x="4728865" y="2617013"/>
                </a:lnTo>
                <a:lnTo>
                  <a:pt x="4724831" y="2765146"/>
                </a:lnTo>
                <a:lnTo>
                  <a:pt x="4722982" y="2911221"/>
                </a:lnTo>
                <a:lnTo>
                  <a:pt x="4720965" y="3057297"/>
                </a:lnTo>
                <a:lnTo>
                  <a:pt x="4719956" y="3201315"/>
                </a:lnTo>
                <a:lnTo>
                  <a:pt x="4720965" y="3343961"/>
                </a:lnTo>
                <a:lnTo>
                  <a:pt x="4720965" y="3485236"/>
                </a:lnTo>
                <a:lnTo>
                  <a:pt x="4722982" y="3625139"/>
                </a:lnTo>
                <a:lnTo>
                  <a:pt x="4726007" y="3762299"/>
                </a:lnTo>
                <a:lnTo>
                  <a:pt x="4728865" y="3898087"/>
                </a:lnTo>
                <a:lnTo>
                  <a:pt x="4732059" y="4031133"/>
                </a:lnTo>
                <a:lnTo>
                  <a:pt x="4736933" y="4163492"/>
                </a:lnTo>
                <a:lnTo>
                  <a:pt x="4742144" y="4293793"/>
                </a:lnTo>
                <a:lnTo>
                  <a:pt x="4746850" y="4421352"/>
                </a:lnTo>
                <a:lnTo>
                  <a:pt x="4760130" y="4670298"/>
                </a:lnTo>
                <a:lnTo>
                  <a:pt x="4774249" y="4908956"/>
                </a:lnTo>
                <a:lnTo>
                  <a:pt x="4789041" y="5138013"/>
                </a:lnTo>
                <a:lnTo>
                  <a:pt x="4805346" y="5354726"/>
                </a:lnTo>
                <a:lnTo>
                  <a:pt x="4822323" y="5561838"/>
                </a:lnTo>
                <a:lnTo>
                  <a:pt x="4840644" y="5753862"/>
                </a:lnTo>
                <a:lnTo>
                  <a:pt x="4858630" y="5934227"/>
                </a:lnTo>
                <a:lnTo>
                  <a:pt x="4876615" y="6100191"/>
                </a:lnTo>
                <a:lnTo>
                  <a:pt x="4893592" y="6252438"/>
                </a:lnTo>
                <a:lnTo>
                  <a:pt x="4909729" y="6387541"/>
                </a:lnTo>
                <a:lnTo>
                  <a:pt x="4925025" y="6509613"/>
                </a:lnTo>
                <a:lnTo>
                  <a:pt x="4937800" y="6612483"/>
                </a:lnTo>
                <a:lnTo>
                  <a:pt x="4949902" y="6698894"/>
                </a:lnTo>
                <a:lnTo>
                  <a:pt x="4967216" y="6817538"/>
                </a:lnTo>
                <a:lnTo>
                  <a:pt x="4973099" y="6858000"/>
                </a:lnTo>
                <a:lnTo>
                  <a:pt x="4075210" y="6858000"/>
                </a:lnTo>
                <a:lnTo>
                  <a:pt x="4075210" y="6858001"/>
                </a:lnTo>
                <a:lnTo>
                  <a:pt x="0" y="6858001"/>
                </a:lnTo>
                <a:lnTo>
                  <a:pt x="0" y="1"/>
                </a:lnTo>
                <a:lnTo>
                  <a:pt x="3628384" y="1"/>
                </a:lnTo>
                <a:close/>
              </a:path>
            </a:pathLst>
          </a:custGeom>
        </p:spPr>
      </p:pic>
      <p:pic>
        <p:nvPicPr>
          <p:cNvPr id="5" name="Picture 9" descr="A picture containing text, electronics, remote control&#10;&#10;Description automatically generated">
            <a:extLst>
              <a:ext uri="{FF2B5EF4-FFF2-40B4-BE49-F238E27FC236}">
                <a16:creationId xmlns:a16="http://schemas.microsoft.com/office/drawing/2014/main" id="{21B7F952-4FD0-72C8-5801-CDB6155B864D}"/>
              </a:ext>
            </a:extLst>
          </p:cNvPr>
          <p:cNvPicPr>
            <a:picLocks noChangeAspect="1"/>
          </p:cNvPicPr>
          <p:nvPr/>
        </p:nvPicPr>
        <p:blipFill>
          <a:blip r:embed="rId3"/>
          <a:stretch>
            <a:fillRect/>
          </a:stretch>
        </p:blipFill>
        <p:spPr>
          <a:xfrm>
            <a:off x="-1510" y="1659026"/>
            <a:ext cx="4774432" cy="3863189"/>
          </a:xfrm>
          <a:prstGeom prst="rect">
            <a:avLst/>
          </a:prstGeom>
        </p:spPr>
      </p:pic>
      <p:pic>
        <p:nvPicPr>
          <p:cNvPr id="20" name="Picture 20">
            <a:extLst>
              <a:ext uri="{FF2B5EF4-FFF2-40B4-BE49-F238E27FC236}">
                <a16:creationId xmlns:a16="http://schemas.microsoft.com/office/drawing/2014/main" id="{072F8DBE-077E-0D92-24AC-0F2927912A9F}"/>
              </a:ext>
            </a:extLst>
          </p:cNvPr>
          <p:cNvPicPr>
            <a:picLocks noChangeAspect="1"/>
          </p:cNvPicPr>
          <p:nvPr/>
        </p:nvPicPr>
        <p:blipFill>
          <a:blip r:embed="rId4"/>
          <a:stretch>
            <a:fillRect/>
          </a:stretch>
        </p:blipFill>
        <p:spPr>
          <a:xfrm>
            <a:off x="-4873" y="-5980"/>
            <a:ext cx="3775444" cy="1660008"/>
          </a:xfrm>
          <a:prstGeom prst="rect">
            <a:avLst/>
          </a:prstGeom>
        </p:spPr>
      </p:pic>
      <p:pic>
        <p:nvPicPr>
          <p:cNvPr id="21" name="Picture 20">
            <a:extLst>
              <a:ext uri="{FF2B5EF4-FFF2-40B4-BE49-F238E27FC236}">
                <a16:creationId xmlns:a16="http://schemas.microsoft.com/office/drawing/2014/main" id="{B2AD72F9-3F1A-46E5-9768-0C3BEE060D9A}"/>
              </a:ext>
            </a:extLst>
          </p:cNvPr>
          <p:cNvPicPr>
            <a:picLocks noChangeAspect="1"/>
          </p:cNvPicPr>
          <p:nvPr/>
        </p:nvPicPr>
        <p:blipFill>
          <a:blip r:embed="rId4"/>
          <a:stretch>
            <a:fillRect/>
          </a:stretch>
        </p:blipFill>
        <p:spPr>
          <a:xfrm>
            <a:off x="3987" y="5486742"/>
            <a:ext cx="3766037" cy="1368379"/>
          </a:xfrm>
          <a:prstGeom prst="rect">
            <a:avLst/>
          </a:prstGeom>
        </p:spPr>
      </p:pic>
    </p:spTree>
    <p:extLst>
      <p:ext uri="{BB962C8B-B14F-4D97-AF65-F5344CB8AC3E}">
        <p14:creationId xmlns:p14="http://schemas.microsoft.com/office/powerpoint/2010/main" val="18222612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20</Slides>
  <Notes>0</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Ion</vt:lpstr>
      <vt:lpstr>Project Progress Presentation</vt:lpstr>
      <vt:lpstr>Agenda</vt:lpstr>
      <vt:lpstr>Part 1 – Progress</vt:lpstr>
      <vt:lpstr>Part 1 – A.1   Problem statement</vt:lpstr>
      <vt:lpstr>Part 1 – A.2   Client needs</vt:lpstr>
      <vt:lpstr>Part 1 – A.3   Benchmarking</vt:lpstr>
      <vt:lpstr>Part 1 – A.4   Target specifications</vt:lpstr>
      <vt:lpstr>Part 1 – A.5   Concepts: #1</vt:lpstr>
      <vt:lpstr>Part 1 – A.5   Concepts: #2</vt:lpstr>
      <vt:lpstr>Part 1 – B   Client Feedback</vt:lpstr>
      <vt:lpstr>Part 1 – C   Project Plan</vt:lpstr>
      <vt:lpstr>Part 2 – Prototyping </vt:lpstr>
      <vt:lpstr>Part 2 – A.1   Documentation: Prototype #1</vt:lpstr>
      <vt:lpstr>Part 2 – A.2   Testing: Prototype #1</vt:lpstr>
      <vt:lpstr>Part 2 – A.1   Documentation: Prototype #2</vt:lpstr>
      <vt:lpstr>Part 2 – A.2   Testing: Prototype #2</vt:lpstr>
      <vt:lpstr>Part 2 – B   Next client meeting</vt:lpstr>
      <vt:lpstr>Part 2 – C   Demonstration</vt:lpstr>
      <vt:lpstr>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77</cp:revision>
  <dcterms:created xsi:type="dcterms:W3CDTF">2023-06-06T19:26:02Z</dcterms:created>
  <dcterms:modified xsi:type="dcterms:W3CDTF">2023-06-09T04:43:30Z</dcterms:modified>
</cp:coreProperties>
</file>