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</p:sldIdLst>
  <p:sldSz cy="7772400" cx="10058400"/>
  <p:notesSz cx="6858000" cy="9144000"/>
  <p:embeddedFontLst>
    <p:embeddedFont>
      <p:font typeface="Urbanist SemiBold"/>
      <p:regular r:id="rId8"/>
      <p:bold r:id="rId9"/>
      <p:italic r:id="rId10"/>
      <p:boldItalic r:id="rId11"/>
    </p:embeddedFont>
    <p:embeddedFont>
      <p:font typeface="Urbanist Medium"/>
      <p:regular r:id="rId12"/>
      <p:bold r:id="rId13"/>
      <p:italic r:id="rId14"/>
      <p:boldItalic r:id="rId15"/>
    </p:embeddedFont>
    <p:embeddedFont>
      <p:font typeface="Urbanist"/>
      <p:regular r:id="rId16"/>
      <p:bold r:id="rId17"/>
      <p:italic r:id="rId18"/>
      <p:boldItalic r:id="rId19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448">
          <p15:clr>
            <a:srgbClr val="747775"/>
          </p15:clr>
        </p15:guide>
        <p15:guide id="2" pos="3168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448" orient="horz"/>
        <p:guide pos="3168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UrbanistSemiBold-boldItalic.fntdata"/><Relationship Id="rId10" Type="http://schemas.openxmlformats.org/officeDocument/2006/relationships/font" Target="fonts/UrbanistSemiBold-italic.fntdata"/><Relationship Id="rId13" Type="http://schemas.openxmlformats.org/officeDocument/2006/relationships/font" Target="fonts/UrbanistMedium-bold.fntdata"/><Relationship Id="rId12" Type="http://schemas.openxmlformats.org/officeDocument/2006/relationships/font" Target="fonts/UrbanistMedium-regular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UrbanistSemiBold-bold.fntdata"/><Relationship Id="rId15" Type="http://schemas.openxmlformats.org/officeDocument/2006/relationships/font" Target="fonts/UrbanistMedium-boldItalic.fntdata"/><Relationship Id="rId14" Type="http://schemas.openxmlformats.org/officeDocument/2006/relationships/font" Target="fonts/UrbanistMedium-italic.fntdata"/><Relationship Id="rId17" Type="http://schemas.openxmlformats.org/officeDocument/2006/relationships/font" Target="fonts/Urbanist-bold.fntdata"/><Relationship Id="rId16" Type="http://schemas.openxmlformats.org/officeDocument/2006/relationships/font" Target="fonts/Urbanist-regular.fntdata"/><Relationship Id="rId5" Type="http://schemas.openxmlformats.org/officeDocument/2006/relationships/notesMaster" Target="notesMasters/notesMaster1.xml"/><Relationship Id="rId19" Type="http://schemas.openxmlformats.org/officeDocument/2006/relationships/font" Target="fonts/Urbanist-boldItalic.fntdata"/><Relationship Id="rId6" Type="http://schemas.openxmlformats.org/officeDocument/2006/relationships/slide" Target="slides/slide1.xml"/><Relationship Id="rId18" Type="http://schemas.openxmlformats.org/officeDocument/2006/relationships/font" Target="fonts/Urbanist-italic.fntdata"/><Relationship Id="rId7" Type="http://schemas.openxmlformats.org/officeDocument/2006/relationships/slide" Target="slides/slide2.xml"/><Relationship Id="rId8" Type="http://schemas.openxmlformats.org/officeDocument/2006/relationships/font" Target="fonts/UrbanistSemiBold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210539" y="685800"/>
            <a:ext cx="4437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1210539" y="685800"/>
            <a:ext cx="4437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g32d31ac1e49_0_31:notes"/>
          <p:cNvSpPr/>
          <p:nvPr>
            <p:ph idx="2" type="sldImg"/>
          </p:nvPr>
        </p:nvSpPr>
        <p:spPr>
          <a:xfrm>
            <a:off x="1210539" y="685800"/>
            <a:ext cx="4437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" name="Google Shape;78;g32d31ac1e49_0_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42879" y="1125136"/>
            <a:ext cx="9372600" cy="3101700"/>
          </a:xfrm>
          <a:prstGeom prst="rect">
            <a:avLst/>
          </a:prstGeom>
        </p:spPr>
        <p:txBody>
          <a:bodyPr anchorCtr="0" anchor="b" bIns="116050" lIns="116050" spcFirstLastPara="1" rIns="116050" wrap="square" tIns="11605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6600"/>
              <a:buNone/>
              <a:defRPr sz="6600"/>
            </a:lvl1pPr>
            <a:lvl2pPr lvl="1" algn="ctr">
              <a:spcBef>
                <a:spcPts val="0"/>
              </a:spcBef>
              <a:spcAft>
                <a:spcPts val="0"/>
              </a:spcAft>
              <a:buSzPts val="6600"/>
              <a:buNone/>
              <a:defRPr sz="6600"/>
            </a:lvl2pPr>
            <a:lvl3pPr lvl="2" algn="ctr">
              <a:spcBef>
                <a:spcPts val="0"/>
              </a:spcBef>
              <a:spcAft>
                <a:spcPts val="0"/>
              </a:spcAft>
              <a:buSzPts val="6600"/>
              <a:buNone/>
              <a:defRPr sz="6600"/>
            </a:lvl3pPr>
            <a:lvl4pPr lvl="3" algn="ctr">
              <a:spcBef>
                <a:spcPts val="0"/>
              </a:spcBef>
              <a:spcAft>
                <a:spcPts val="0"/>
              </a:spcAft>
              <a:buSzPts val="6600"/>
              <a:buNone/>
              <a:defRPr sz="6600"/>
            </a:lvl4pPr>
            <a:lvl5pPr lvl="4" algn="ctr">
              <a:spcBef>
                <a:spcPts val="0"/>
              </a:spcBef>
              <a:spcAft>
                <a:spcPts val="0"/>
              </a:spcAft>
              <a:buSzPts val="6600"/>
              <a:buNone/>
              <a:defRPr sz="6600"/>
            </a:lvl5pPr>
            <a:lvl6pPr lvl="5" algn="ctr">
              <a:spcBef>
                <a:spcPts val="0"/>
              </a:spcBef>
              <a:spcAft>
                <a:spcPts val="0"/>
              </a:spcAft>
              <a:buSzPts val="6600"/>
              <a:buNone/>
              <a:defRPr sz="6600"/>
            </a:lvl6pPr>
            <a:lvl7pPr lvl="6" algn="ctr">
              <a:spcBef>
                <a:spcPts val="0"/>
              </a:spcBef>
              <a:spcAft>
                <a:spcPts val="0"/>
              </a:spcAft>
              <a:buSzPts val="6600"/>
              <a:buNone/>
              <a:defRPr sz="6600"/>
            </a:lvl7pPr>
            <a:lvl8pPr lvl="7" algn="ctr">
              <a:spcBef>
                <a:spcPts val="0"/>
              </a:spcBef>
              <a:spcAft>
                <a:spcPts val="0"/>
              </a:spcAft>
              <a:buSzPts val="6600"/>
              <a:buNone/>
              <a:defRPr sz="6600"/>
            </a:lvl8pPr>
            <a:lvl9pPr lvl="8" algn="ctr">
              <a:spcBef>
                <a:spcPts val="0"/>
              </a:spcBef>
              <a:spcAft>
                <a:spcPts val="0"/>
              </a:spcAft>
              <a:buSzPts val="6600"/>
              <a:buNone/>
              <a:defRPr sz="66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42870" y="4282678"/>
            <a:ext cx="9372600" cy="1197600"/>
          </a:xfrm>
          <a:prstGeom prst="rect">
            <a:avLst/>
          </a:prstGeom>
        </p:spPr>
        <p:txBody>
          <a:bodyPr anchorCtr="0" anchor="t" bIns="116050" lIns="116050" spcFirstLastPara="1" rIns="116050" wrap="square" tIns="11605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9319704" y="7046639"/>
            <a:ext cx="603600" cy="594600"/>
          </a:xfrm>
          <a:prstGeom prst="rect">
            <a:avLst/>
          </a:prstGeom>
        </p:spPr>
        <p:txBody>
          <a:bodyPr anchorCtr="0" anchor="ctr" bIns="116050" lIns="116050" spcFirstLastPara="1" rIns="116050" wrap="square" tIns="11605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42870" y="1671478"/>
            <a:ext cx="9372600" cy="2967000"/>
          </a:xfrm>
          <a:prstGeom prst="rect">
            <a:avLst/>
          </a:prstGeom>
        </p:spPr>
        <p:txBody>
          <a:bodyPr anchorCtr="0" anchor="b" bIns="116050" lIns="116050" spcFirstLastPara="1" rIns="116050" wrap="square" tIns="11605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5200"/>
              <a:buNone/>
              <a:defRPr sz="1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15200"/>
              <a:buNone/>
              <a:defRPr sz="1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15200"/>
              <a:buNone/>
              <a:defRPr sz="1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15200"/>
              <a:buNone/>
              <a:defRPr sz="1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15200"/>
              <a:buNone/>
              <a:defRPr sz="1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15200"/>
              <a:buNone/>
              <a:defRPr sz="1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15200"/>
              <a:buNone/>
              <a:defRPr sz="1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15200"/>
              <a:buNone/>
              <a:defRPr sz="1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15200"/>
              <a:buNone/>
              <a:defRPr sz="152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42870" y="4763362"/>
            <a:ext cx="9372600" cy="1965600"/>
          </a:xfrm>
          <a:prstGeom prst="rect">
            <a:avLst/>
          </a:prstGeom>
        </p:spPr>
        <p:txBody>
          <a:bodyPr anchorCtr="0" anchor="t" bIns="116050" lIns="116050" spcFirstLastPara="1" rIns="116050" wrap="square" tIns="116050">
            <a:normAutofit/>
          </a:bodyPr>
          <a:lstStyle>
            <a:lvl1pPr indent="-374650" lvl="0" marL="457200" algn="ctr">
              <a:spcBef>
                <a:spcPts val="0"/>
              </a:spcBef>
              <a:spcAft>
                <a:spcPts val="0"/>
              </a:spcAft>
              <a:buSzPts val="2300"/>
              <a:buChar char="●"/>
              <a:defRPr/>
            </a:lvl1pPr>
            <a:lvl2pPr indent="-342900" lvl="1" marL="914400" algn="ctr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2pPr>
            <a:lvl3pPr indent="-342900" lvl="2" marL="1371600" algn="ctr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3pPr>
            <a:lvl4pPr indent="-342900" lvl="3" marL="18288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indent="-342900" lvl="4" marL="2286000" algn="ctr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indent="-342900" lvl="5" marL="2743200" algn="ctr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algn="ctr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 algn="ctr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9319704" y="7046639"/>
            <a:ext cx="603600" cy="594600"/>
          </a:xfrm>
          <a:prstGeom prst="rect">
            <a:avLst/>
          </a:prstGeom>
        </p:spPr>
        <p:txBody>
          <a:bodyPr anchorCtr="0" anchor="ctr" bIns="116050" lIns="116050" spcFirstLastPara="1" rIns="116050" wrap="square" tIns="11605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9319704" y="7046639"/>
            <a:ext cx="603600" cy="594600"/>
          </a:xfrm>
          <a:prstGeom prst="rect">
            <a:avLst/>
          </a:prstGeom>
        </p:spPr>
        <p:txBody>
          <a:bodyPr anchorCtr="0" anchor="ctr" bIns="116050" lIns="116050" spcFirstLastPara="1" rIns="116050" wrap="square" tIns="11605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42870" y="3250173"/>
            <a:ext cx="9372600" cy="1272000"/>
          </a:xfrm>
          <a:prstGeom prst="rect">
            <a:avLst/>
          </a:prstGeom>
        </p:spPr>
        <p:txBody>
          <a:bodyPr anchorCtr="0" anchor="ctr" bIns="116050" lIns="116050" spcFirstLastPara="1" rIns="116050" wrap="square" tIns="11605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1pPr>
            <a:lvl2pPr lvl="1" algn="ctr"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2pPr>
            <a:lvl3pPr lvl="2" algn="ctr"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3pPr>
            <a:lvl4pPr lvl="3" algn="ctr"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4pPr>
            <a:lvl5pPr lvl="4" algn="ctr"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5pPr>
            <a:lvl6pPr lvl="5" algn="ctr"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6pPr>
            <a:lvl7pPr lvl="6" algn="ctr"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7pPr>
            <a:lvl8pPr lvl="7" algn="ctr"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8pPr>
            <a:lvl9pPr lvl="8" algn="ctr"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9319704" y="7046639"/>
            <a:ext cx="603600" cy="594600"/>
          </a:xfrm>
          <a:prstGeom prst="rect">
            <a:avLst/>
          </a:prstGeom>
        </p:spPr>
        <p:txBody>
          <a:bodyPr anchorCtr="0" anchor="ctr" bIns="116050" lIns="116050" spcFirstLastPara="1" rIns="116050" wrap="square" tIns="11605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42870" y="672482"/>
            <a:ext cx="9372600" cy="865500"/>
          </a:xfrm>
          <a:prstGeom prst="rect">
            <a:avLst/>
          </a:prstGeom>
        </p:spPr>
        <p:txBody>
          <a:bodyPr anchorCtr="0" anchor="t" bIns="116050" lIns="116050" spcFirstLastPara="1" rIns="116050" wrap="square" tIns="11605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42870" y="1741518"/>
            <a:ext cx="9372600" cy="5162400"/>
          </a:xfrm>
          <a:prstGeom prst="rect">
            <a:avLst/>
          </a:prstGeom>
        </p:spPr>
        <p:txBody>
          <a:bodyPr anchorCtr="0" anchor="t" bIns="116050" lIns="116050" spcFirstLastPara="1" rIns="116050" wrap="square" tIns="116050">
            <a:normAutofit/>
          </a:bodyPr>
          <a:lstStyle>
            <a:lvl1pPr indent="-374650" lvl="0" marL="457200">
              <a:spcBef>
                <a:spcPts val="0"/>
              </a:spcBef>
              <a:spcAft>
                <a:spcPts val="0"/>
              </a:spcAft>
              <a:buSzPts val="2300"/>
              <a:buChar char="●"/>
              <a:defRPr/>
            </a:lvl1pPr>
            <a:lvl2pPr indent="-342900" lvl="1" marL="9144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2pPr>
            <a:lvl3pPr indent="-342900" lvl="2" marL="13716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3pPr>
            <a:lvl4pPr indent="-342900" lvl="3" marL="18288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indent="-342900" lvl="4" marL="22860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indent="-342900" lvl="5" marL="27432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9319704" y="7046639"/>
            <a:ext cx="603600" cy="594600"/>
          </a:xfrm>
          <a:prstGeom prst="rect">
            <a:avLst/>
          </a:prstGeom>
        </p:spPr>
        <p:txBody>
          <a:bodyPr anchorCtr="0" anchor="ctr" bIns="116050" lIns="116050" spcFirstLastPara="1" rIns="116050" wrap="square" tIns="11605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42870" y="672482"/>
            <a:ext cx="9372600" cy="865500"/>
          </a:xfrm>
          <a:prstGeom prst="rect">
            <a:avLst/>
          </a:prstGeom>
        </p:spPr>
        <p:txBody>
          <a:bodyPr anchorCtr="0" anchor="t" bIns="116050" lIns="116050" spcFirstLastPara="1" rIns="116050" wrap="square" tIns="11605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42870" y="1741518"/>
            <a:ext cx="4399800" cy="5162400"/>
          </a:xfrm>
          <a:prstGeom prst="rect">
            <a:avLst/>
          </a:prstGeom>
        </p:spPr>
        <p:txBody>
          <a:bodyPr anchorCtr="0" anchor="t" bIns="116050" lIns="116050" spcFirstLastPara="1" rIns="116050" wrap="square" tIns="116050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1pPr>
            <a:lvl2pPr indent="-323850" lvl="1" marL="914400">
              <a:spcBef>
                <a:spcPts val="0"/>
              </a:spcBef>
              <a:spcAft>
                <a:spcPts val="0"/>
              </a:spcAft>
              <a:buSzPts val="1500"/>
              <a:buChar char="○"/>
              <a:defRPr sz="1500"/>
            </a:lvl2pPr>
            <a:lvl3pPr indent="-323850" lvl="2" marL="1371600">
              <a:spcBef>
                <a:spcPts val="0"/>
              </a:spcBef>
              <a:spcAft>
                <a:spcPts val="0"/>
              </a:spcAft>
              <a:buSzPts val="1500"/>
              <a:buChar char="■"/>
              <a:defRPr sz="1500"/>
            </a:lvl3pPr>
            <a:lvl4pPr indent="-323850" lvl="3" marL="1828800">
              <a:spcBef>
                <a:spcPts val="0"/>
              </a:spcBef>
              <a:spcAft>
                <a:spcPts val="0"/>
              </a:spcAft>
              <a:buSzPts val="1500"/>
              <a:buChar char="●"/>
              <a:defRPr sz="1500"/>
            </a:lvl4pPr>
            <a:lvl5pPr indent="-323850" lvl="4" marL="2286000">
              <a:spcBef>
                <a:spcPts val="0"/>
              </a:spcBef>
              <a:spcAft>
                <a:spcPts val="0"/>
              </a:spcAft>
              <a:buSzPts val="1500"/>
              <a:buChar char="○"/>
              <a:defRPr sz="1500"/>
            </a:lvl5pPr>
            <a:lvl6pPr indent="-323850" lvl="5" marL="2743200">
              <a:spcBef>
                <a:spcPts val="0"/>
              </a:spcBef>
              <a:spcAft>
                <a:spcPts val="0"/>
              </a:spcAft>
              <a:buSzPts val="1500"/>
              <a:buChar char="■"/>
              <a:defRPr sz="1500"/>
            </a:lvl6pPr>
            <a:lvl7pPr indent="-323850" lvl="6" marL="3200400">
              <a:spcBef>
                <a:spcPts val="0"/>
              </a:spcBef>
              <a:spcAft>
                <a:spcPts val="0"/>
              </a:spcAft>
              <a:buSzPts val="1500"/>
              <a:buChar char="●"/>
              <a:defRPr sz="1500"/>
            </a:lvl7pPr>
            <a:lvl8pPr indent="-323850" lvl="7" marL="3657600">
              <a:spcBef>
                <a:spcPts val="0"/>
              </a:spcBef>
              <a:spcAft>
                <a:spcPts val="0"/>
              </a:spcAft>
              <a:buSzPts val="1500"/>
              <a:buChar char="○"/>
              <a:defRPr sz="1500"/>
            </a:lvl8pPr>
            <a:lvl9pPr indent="-323850" lvl="8" marL="4114800">
              <a:spcBef>
                <a:spcPts val="0"/>
              </a:spcBef>
              <a:spcAft>
                <a:spcPts val="0"/>
              </a:spcAft>
              <a:buSzPts val="1500"/>
              <a:buChar char="■"/>
              <a:defRPr sz="15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5315640" y="1741518"/>
            <a:ext cx="4399800" cy="5162400"/>
          </a:xfrm>
          <a:prstGeom prst="rect">
            <a:avLst/>
          </a:prstGeom>
        </p:spPr>
        <p:txBody>
          <a:bodyPr anchorCtr="0" anchor="t" bIns="116050" lIns="116050" spcFirstLastPara="1" rIns="116050" wrap="square" tIns="116050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1pPr>
            <a:lvl2pPr indent="-323850" lvl="1" marL="914400">
              <a:spcBef>
                <a:spcPts val="0"/>
              </a:spcBef>
              <a:spcAft>
                <a:spcPts val="0"/>
              </a:spcAft>
              <a:buSzPts val="1500"/>
              <a:buChar char="○"/>
              <a:defRPr sz="1500"/>
            </a:lvl2pPr>
            <a:lvl3pPr indent="-323850" lvl="2" marL="1371600">
              <a:spcBef>
                <a:spcPts val="0"/>
              </a:spcBef>
              <a:spcAft>
                <a:spcPts val="0"/>
              </a:spcAft>
              <a:buSzPts val="1500"/>
              <a:buChar char="■"/>
              <a:defRPr sz="1500"/>
            </a:lvl3pPr>
            <a:lvl4pPr indent="-323850" lvl="3" marL="1828800">
              <a:spcBef>
                <a:spcPts val="0"/>
              </a:spcBef>
              <a:spcAft>
                <a:spcPts val="0"/>
              </a:spcAft>
              <a:buSzPts val="1500"/>
              <a:buChar char="●"/>
              <a:defRPr sz="1500"/>
            </a:lvl4pPr>
            <a:lvl5pPr indent="-323850" lvl="4" marL="2286000">
              <a:spcBef>
                <a:spcPts val="0"/>
              </a:spcBef>
              <a:spcAft>
                <a:spcPts val="0"/>
              </a:spcAft>
              <a:buSzPts val="1500"/>
              <a:buChar char="○"/>
              <a:defRPr sz="1500"/>
            </a:lvl5pPr>
            <a:lvl6pPr indent="-323850" lvl="5" marL="2743200">
              <a:spcBef>
                <a:spcPts val="0"/>
              </a:spcBef>
              <a:spcAft>
                <a:spcPts val="0"/>
              </a:spcAft>
              <a:buSzPts val="1500"/>
              <a:buChar char="■"/>
              <a:defRPr sz="1500"/>
            </a:lvl6pPr>
            <a:lvl7pPr indent="-323850" lvl="6" marL="3200400">
              <a:spcBef>
                <a:spcPts val="0"/>
              </a:spcBef>
              <a:spcAft>
                <a:spcPts val="0"/>
              </a:spcAft>
              <a:buSzPts val="1500"/>
              <a:buChar char="●"/>
              <a:defRPr sz="1500"/>
            </a:lvl7pPr>
            <a:lvl8pPr indent="-323850" lvl="7" marL="3657600">
              <a:spcBef>
                <a:spcPts val="0"/>
              </a:spcBef>
              <a:spcAft>
                <a:spcPts val="0"/>
              </a:spcAft>
              <a:buSzPts val="1500"/>
              <a:buChar char="○"/>
              <a:defRPr sz="1500"/>
            </a:lvl8pPr>
            <a:lvl9pPr indent="-323850" lvl="8" marL="4114800">
              <a:spcBef>
                <a:spcPts val="0"/>
              </a:spcBef>
              <a:spcAft>
                <a:spcPts val="0"/>
              </a:spcAft>
              <a:buSzPts val="1500"/>
              <a:buChar char="■"/>
              <a:defRPr sz="15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9319704" y="7046639"/>
            <a:ext cx="603600" cy="594600"/>
          </a:xfrm>
          <a:prstGeom prst="rect">
            <a:avLst/>
          </a:prstGeom>
        </p:spPr>
        <p:txBody>
          <a:bodyPr anchorCtr="0" anchor="ctr" bIns="116050" lIns="116050" spcFirstLastPara="1" rIns="116050" wrap="square" tIns="11605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42870" y="672482"/>
            <a:ext cx="9372600" cy="865500"/>
          </a:xfrm>
          <a:prstGeom prst="rect">
            <a:avLst/>
          </a:prstGeom>
        </p:spPr>
        <p:txBody>
          <a:bodyPr anchorCtr="0" anchor="t" bIns="116050" lIns="116050" spcFirstLastPara="1" rIns="116050" wrap="square" tIns="11605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9319704" y="7046639"/>
            <a:ext cx="603600" cy="594600"/>
          </a:xfrm>
          <a:prstGeom prst="rect">
            <a:avLst/>
          </a:prstGeom>
        </p:spPr>
        <p:txBody>
          <a:bodyPr anchorCtr="0" anchor="ctr" bIns="116050" lIns="116050" spcFirstLastPara="1" rIns="116050" wrap="square" tIns="11605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42870" y="839573"/>
            <a:ext cx="3088800" cy="1141800"/>
          </a:xfrm>
          <a:prstGeom prst="rect">
            <a:avLst/>
          </a:prstGeom>
        </p:spPr>
        <p:txBody>
          <a:bodyPr anchorCtr="0" anchor="b" bIns="116050" lIns="116050" spcFirstLastPara="1" rIns="116050" wrap="square" tIns="11605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42870" y="2099840"/>
            <a:ext cx="3088800" cy="4804500"/>
          </a:xfrm>
          <a:prstGeom prst="rect">
            <a:avLst/>
          </a:prstGeom>
        </p:spPr>
        <p:txBody>
          <a:bodyPr anchorCtr="0" anchor="t" bIns="116050" lIns="116050" spcFirstLastPara="1" rIns="116050" wrap="square" tIns="116050">
            <a:normAutofit/>
          </a:bodyPr>
          <a:lstStyle>
            <a:lvl1pPr indent="-323850" lvl="0" marL="457200">
              <a:spcBef>
                <a:spcPts val="0"/>
              </a:spcBef>
              <a:spcAft>
                <a:spcPts val="0"/>
              </a:spcAft>
              <a:buSzPts val="1500"/>
              <a:buChar char="●"/>
              <a:defRPr sz="1500"/>
            </a:lvl1pPr>
            <a:lvl2pPr indent="-323850" lvl="1" marL="914400">
              <a:spcBef>
                <a:spcPts val="0"/>
              </a:spcBef>
              <a:spcAft>
                <a:spcPts val="0"/>
              </a:spcAft>
              <a:buSzPts val="1500"/>
              <a:buChar char="○"/>
              <a:defRPr sz="1500"/>
            </a:lvl2pPr>
            <a:lvl3pPr indent="-323850" lvl="2" marL="1371600">
              <a:spcBef>
                <a:spcPts val="0"/>
              </a:spcBef>
              <a:spcAft>
                <a:spcPts val="0"/>
              </a:spcAft>
              <a:buSzPts val="1500"/>
              <a:buChar char="■"/>
              <a:defRPr sz="1500"/>
            </a:lvl3pPr>
            <a:lvl4pPr indent="-323850" lvl="3" marL="1828800">
              <a:spcBef>
                <a:spcPts val="0"/>
              </a:spcBef>
              <a:spcAft>
                <a:spcPts val="0"/>
              </a:spcAft>
              <a:buSzPts val="1500"/>
              <a:buChar char="●"/>
              <a:defRPr sz="1500"/>
            </a:lvl4pPr>
            <a:lvl5pPr indent="-323850" lvl="4" marL="2286000">
              <a:spcBef>
                <a:spcPts val="0"/>
              </a:spcBef>
              <a:spcAft>
                <a:spcPts val="0"/>
              </a:spcAft>
              <a:buSzPts val="1500"/>
              <a:buChar char="○"/>
              <a:defRPr sz="1500"/>
            </a:lvl5pPr>
            <a:lvl6pPr indent="-323850" lvl="5" marL="2743200">
              <a:spcBef>
                <a:spcPts val="0"/>
              </a:spcBef>
              <a:spcAft>
                <a:spcPts val="0"/>
              </a:spcAft>
              <a:buSzPts val="1500"/>
              <a:buChar char="■"/>
              <a:defRPr sz="1500"/>
            </a:lvl6pPr>
            <a:lvl7pPr indent="-323850" lvl="6" marL="3200400">
              <a:spcBef>
                <a:spcPts val="0"/>
              </a:spcBef>
              <a:spcAft>
                <a:spcPts val="0"/>
              </a:spcAft>
              <a:buSzPts val="1500"/>
              <a:buChar char="●"/>
              <a:defRPr sz="1500"/>
            </a:lvl7pPr>
            <a:lvl8pPr indent="-323850" lvl="7" marL="3657600">
              <a:spcBef>
                <a:spcPts val="0"/>
              </a:spcBef>
              <a:spcAft>
                <a:spcPts val="0"/>
              </a:spcAft>
              <a:buSzPts val="1500"/>
              <a:buChar char="○"/>
              <a:defRPr sz="1500"/>
            </a:lvl8pPr>
            <a:lvl9pPr indent="-323850" lvl="8" marL="4114800">
              <a:spcBef>
                <a:spcPts val="0"/>
              </a:spcBef>
              <a:spcAft>
                <a:spcPts val="0"/>
              </a:spcAft>
              <a:buSzPts val="1500"/>
              <a:buChar char="■"/>
              <a:defRPr sz="15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9319704" y="7046639"/>
            <a:ext cx="603600" cy="594600"/>
          </a:xfrm>
          <a:prstGeom prst="rect">
            <a:avLst/>
          </a:prstGeom>
        </p:spPr>
        <p:txBody>
          <a:bodyPr anchorCtr="0" anchor="ctr" bIns="116050" lIns="116050" spcFirstLastPara="1" rIns="116050" wrap="square" tIns="11605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539275" y="680227"/>
            <a:ext cx="7004400" cy="6181500"/>
          </a:xfrm>
          <a:prstGeom prst="rect">
            <a:avLst/>
          </a:prstGeom>
        </p:spPr>
        <p:txBody>
          <a:bodyPr anchorCtr="0" anchor="ctr" bIns="116050" lIns="116050" spcFirstLastPara="1" rIns="116050" wrap="square" tIns="11605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6100"/>
              <a:buNone/>
              <a:defRPr sz="6100"/>
            </a:lvl1pPr>
            <a:lvl2pPr lvl="1">
              <a:spcBef>
                <a:spcPts val="0"/>
              </a:spcBef>
              <a:spcAft>
                <a:spcPts val="0"/>
              </a:spcAft>
              <a:buSzPts val="6100"/>
              <a:buNone/>
              <a:defRPr sz="6100"/>
            </a:lvl2pPr>
            <a:lvl3pPr lvl="2">
              <a:spcBef>
                <a:spcPts val="0"/>
              </a:spcBef>
              <a:spcAft>
                <a:spcPts val="0"/>
              </a:spcAft>
              <a:buSzPts val="6100"/>
              <a:buNone/>
              <a:defRPr sz="6100"/>
            </a:lvl3pPr>
            <a:lvl4pPr lvl="3">
              <a:spcBef>
                <a:spcPts val="0"/>
              </a:spcBef>
              <a:spcAft>
                <a:spcPts val="0"/>
              </a:spcAft>
              <a:buSzPts val="6100"/>
              <a:buNone/>
              <a:defRPr sz="6100"/>
            </a:lvl4pPr>
            <a:lvl5pPr lvl="4">
              <a:spcBef>
                <a:spcPts val="0"/>
              </a:spcBef>
              <a:spcAft>
                <a:spcPts val="0"/>
              </a:spcAft>
              <a:buSzPts val="6100"/>
              <a:buNone/>
              <a:defRPr sz="6100"/>
            </a:lvl5pPr>
            <a:lvl6pPr lvl="5">
              <a:spcBef>
                <a:spcPts val="0"/>
              </a:spcBef>
              <a:spcAft>
                <a:spcPts val="0"/>
              </a:spcAft>
              <a:buSzPts val="6100"/>
              <a:buNone/>
              <a:defRPr sz="6100"/>
            </a:lvl6pPr>
            <a:lvl7pPr lvl="6">
              <a:spcBef>
                <a:spcPts val="0"/>
              </a:spcBef>
              <a:spcAft>
                <a:spcPts val="0"/>
              </a:spcAft>
              <a:buSzPts val="6100"/>
              <a:buNone/>
              <a:defRPr sz="6100"/>
            </a:lvl7pPr>
            <a:lvl8pPr lvl="7">
              <a:spcBef>
                <a:spcPts val="0"/>
              </a:spcBef>
              <a:spcAft>
                <a:spcPts val="0"/>
              </a:spcAft>
              <a:buSzPts val="6100"/>
              <a:buNone/>
              <a:defRPr sz="6100"/>
            </a:lvl8pPr>
            <a:lvl9pPr lvl="8">
              <a:spcBef>
                <a:spcPts val="0"/>
              </a:spcBef>
              <a:spcAft>
                <a:spcPts val="0"/>
              </a:spcAft>
              <a:buSzPts val="6100"/>
              <a:buNone/>
              <a:defRPr sz="61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9319704" y="7046639"/>
            <a:ext cx="603600" cy="594600"/>
          </a:xfrm>
          <a:prstGeom prst="rect">
            <a:avLst/>
          </a:prstGeom>
        </p:spPr>
        <p:txBody>
          <a:bodyPr anchorCtr="0" anchor="ctr" bIns="116050" lIns="116050" spcFirstLastPara="1" rIns="116050" wrap="square" tIns="11605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5029200" y="-189"/>
            <a:ext cx="5029200" cy="7772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116050" lIns="116050" spcFirstLastPara="1" rIns="116050" wrap="square" tIns="11605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92050" y="1863464"/>
            <a:ext cx="4449900" cy="2239800"/>
          </a:xfrm>
          <a:prstGeom prst="rect">
            <a:avLst/>
          </a:prstGeom>
        </p:spPr>
        <p:txBody>
          <a:bodyPr anchorCtr="0" anchor="b" bIns="116050" lIns="116050" spcFirstLastPara="1" rIns="116050" wrap="square" tIns="11605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300"/>
              <a:buNone/>
              <a:defRPr sz="5300"/>
            </a:lvl1pPr>
            <a:lvl2pPr lvl="1" algn="ctr">
              <a:spcBef>
                <a:spcPts val="0"/>
              </a:spcBef>
              <a:spcAft>
                <a:spcPts val="0"/>
              </a:spcAft>
              <a:buSzPts val="5300"/>
              <a:buNone/>
              <a:defRPr sz="5300"/>
            </a:lvl2pPr>
            <a:lvl3pPr lvl="2" algn="ctr">
              <a:spcBef>
                <a:spcPts val="0"/>
              </a:spcBef>
              <a:spcAft>
                <a:spcPts val="0"/>
              </a:spcAft>
              <a:buSzPts val="5300"/>
              <a:buNone/>
              <a:defRPr sz="5300"/>
            </a:lvl3pPr>
            <a:lvl4pPr lvl="3" algn="ctr">
              <a:spcBef>
                <a:spcPts val="0"/>
              </a:spcBef>
              <a:spcAft>
                <a:spcPts val="0"/>
              </a:spcAft>
              <a:buSzPts val="5300"/>
              <a:buNone/>
              <a:defRPr sz="5300"/>
            </a:lvl4pPr>
            <a:lvl5pPr lvl="4" algn="ctr">
              <a:spcBef>
                <a:spcPts val="0"/>
              </a:spcBef>
              <a:spcAft>
                <a:spcPts val="0"/>
              </a:spcAft>
              <a:buSzPts val="5300"/>
              <a:buNone/>
              <a:defRPr sz="5300"/>
            </a:lvl5pPr>
            <a:lvl6pPr lvl="5" algn="ctr">
              <a:spcBef>
                <a:spcPts val="0"/>
              </a:spcBef>
              <a:spcAft>
                <a:spcPts val="0"/>
              </a:spcAft>
              <a:buSzPts val="5300"/>
              <a:buNone/>
              <a:defRPr sz="5300"/>
            </a:lvl6pPr>
            <a:lvl7pPr lvl="6" algn="ctr">
              <a:spcBef>
                <a:spcPts val="0"/>
              </a:spcBef>
              <a:spcAft>
                <a:spcPts val="0"/>
              </a:spcAft>
              <a:buSzPts val="5300"/>
              <a:buNone/>
              <a:defRPr sz="5300"/>
            </a:lvl7pPr>
            <a:lvl8pPr lvl="7" algn="ctr">
              <a:spcBef>
                <a:spcPts val="0"/>
              </a:spcBef>
              <a:spcAft>
                <a:spcPts val="0"/>
              </a:spcAft>
              <a:buSzPts val="5300"/>
              <a:buNone/>
              <a:defRPr sz="5300"/>
            </a:lvl8pPr>
            <a:lvl9pPr lvl="8" algn="ctr">
              <a:spcBef>
                <a:spcPts val="0"/>
              </a:spcBef>
              <a:spcAft>
                <a:spcPts val="0"/>
              </a:spcAft>
              <a:buSzPts val="5300"/>
              <a:buNone/>
              <a:defRPr sz="53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92050" y="4235758"/>
            <a:ext cx="4449900" cy="1866300"/>
          </a:xfrm>
          <a:prstGeom prst="rect">
            <a:avLst/>
          </a:prstGeom>
        </p:spPr>
        <p:txBody>
          <a:bodyPr anchorCtr="0" anchor="t" bIns="116050" lIns="116050" spcFirstLastPara="1" rIns="116050" wrap="square" tIns="11605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5433450" y="1094158"/>
            <a:ext cx="4220700" cy="5583900"/>
          </a:xfrm>
          <a:prstGeom prst="rect">
            <a:avLst/>
          </a:prstGeom>
        </p:spPr>
        <p:txBody>
          <a:bodyPr anchorCtr="0" anchor="ctr" bIns="116050" lIns="116050" spcFirstLastPara="1" rIns="116050" wrap="square" tIns="116050">
            <a:normAutofit/>
          </a:bodyPr>
          <a:lstStyle>
            <a:lvl1pPr indent="-374650" lvl="0" marL="457200">
              <a:spcBef>
                <a:spcPts val="0"/>
              </a:spcBef>
              <a:spcAft>
                <a:spcPts val="0"/>
              </a:spcAft>
              <a:buSzPts val="2300"/>
              <a:buChar char="●"/>
              <a:defRPr/>
            </a:lvl1pPr>
            <a:lvl2pPr indent="-342900" lvl="1" marL="9144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2pPr>
            <a:lvl3pPr indent="-342900" lvl="2" marL="13716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3pPr>
            <a:lvl4pPr indent="-342900" lvl="3" marL="18288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indent="-342900" lvl="4" marL="22860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indent="-342900" lvl="5" marL="27432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9319704" y="7046639"/>
            <a:ext cx="603600" cy="594600"/>
          </a:xfrm>
          <a:prstGeom prst="rect">
            <a:avLst/>
          </a:prstGeom>
        </p:spPr>
        <p:txBody>
          <a:bodyPr anchorCtr="0" anchor="ctr" bIns="116050" lIns="116050" spcFirstLastPara="1" rIns="116050" wrap="square" tIns="11605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42870" y="6392869"/>
            <a:ext cx="6598500" cy="914400"/>
          </a:xfrm>
          <a:prstGeom prst="rect">
            <a:avLst/>
          </a:prstGeom>
        </p:spPr>
        <p:txBody>
          <a:bodyPr anchorCtr="0" anchor="ctr" bIns="116050" lIns="116050" spcFirstLastPara="1" rIns="116050" wrap="square" tIns="116050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9319704" y="7046639"/>
            <a:ext cx="603600" cy="594600"/>
          </a:xfrm>
          <a:prstGeom prst="rect">
            <a:avLst/>
          </a:prstGeom>
        </p:spPr>
        <p:txBody>
          <a:bodyPr anchorCtr="0" anchor="ctr" bIns="116050" lIns="116050" spcFirstLastPara="1" rIns="116050" wrap="square" tIns="11605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42870" y="672482"/>
            <a:ext cx="9372600" cy="865500"/>
          </a:xfrm>
          <a:prstGeom prst="rect">
            <a:avLst/>
          </a:prstGeom>
          <a:noFill/>
          <a:ln>
            <a:noFill/>
          </a:ln>
        </p:spPr>
        <p:txBody>
          <a:bodyPr anchorCtr="0" anchor="t" bIns="116050" lIns="116050" spcFirstLastPara="1" rIns="116050" wrap="square" tIns="11605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42870" y="1741518"/>
            <a:ext cx="9372600" cy="5162400"/>
          </a:xfrm>
          <a:prstGeom prst="rect">
            <a:avLst/>
          </a:prstGeom>
          <a:noFill/>
          <a:ln>
            <a:noFill/>
          </a:ln>
        </p:spPr>
        <p:txBody>
          <a:bodyPr anchorCtr="0" anchor="t" bIns="116050" lIns="116050" spcFirstLastPara="1" rIns="116050" wrap="square" tIns="116050">
            <a:normAutofit/>
          </a:bodyPr>
          <a:lstStyle>
            <a:lvl1pPr indent="-37465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300"/>
              <a:buChar char="●"/>
              <a:defRPr sz="2300">
                <a:solidFill>
                  <a:schemeClr val="dk2"/>
                </a:solidFill>
              </a:defRPr>
            </a:lvl1pPr>
            <a:lvl2pPr indent="-3429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○"/>
              <a:defRPr sz="1800">
                <a:solidFill>
                  <a:schemeClr val="dk2"/>
                </a:solidFill>
              </a:defRPr>
            </a:lvl2pPr>
            <a:lvl3pPr indent="-3429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  <a:defRPr sz="1800">
                <a:solidFill>
                  <a:schemeClr val="dk2"/>
                </a:solidFill>
              </a:defRPr>
            </a:lvl3pPr>
            <a:lvl4pPr indent="-3429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4pPr>
            <a:lvl5pPr indent="-3429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○"/>
              <a:defRPr sz="1800">
                <a:solidFill>
                  <a:schemeClr val="dk2"/>
                </a:solidFill>
              </a:defRPr>
            </a:lvl5pPr>
            <a:lvl6pPr indent="-3429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  <a:defRPr sz="1800">
                <a:solidFill>
                  <a:schemeClr val="dk2"/>
                </a:solidFill>
              </a:defRPr>
            </a:lvl6pPr>
            <a:lvl7pPr indent="-3429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7pPr>
            <a:lvl8pPr indent="-3429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○"/>
              <a:defRPr sz="1800">
                <a:solidFill>
                  <a:schemeClr val="dk2"/>
                </a:solidFill>
              </a:defRPr>
            </a:lvl8pPr>
            <a:lvl9pPr indent="-3429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  <a:defRPr sz="18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9319704" y="7046639"/>
            <a:ext cx="603600" cy="594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16050" lIns="116050" spcFirstLastPara="1" rIns="116050" wrap="square" tIns="116050">
            <a:normAutofit/>
          </a:bodyPr>
          <a:lstStyle>
            <a:lvl1pPr lvl="0" algn="r">
              <a:buNone/>
              <a:defRPr sz="1300">
                <a:solidFill>
                  <a:schemeClr val="dk2"/>
                </a:solidFill>
              </a:defRPr>
            </a:lvl1pPr>
            <a:lvl2pPr lvl="1" algn="r">
              <a:buNone/>
              <a:defRPr sz="1300">
                <a:solidFill>
                  <a:schemeClr val="dk2"/>
                </a:solidFill>
              </a:defRPr>
            </a:lvl2pPr>
            <a:lvl3pPr lvl="2" algn="r">
              <a:buNone/>
              <a:defRPr sz="1300">
                <a:solidFill>
                  <a:schemeClr val="dk2"/>
                </a:solidFill>
              </a:defRPr>
            </a:lvl3pPr>
            <a:lvl4pPr lvl="3" algn="r">
              <a:buNone/>
              <a:defRPr sz="1300">
                <a:solidFill>
                  <a:schemeClr val="dk2"/>
                </a:solidFill>
              </a:defRPr>
            </a:lvl4pPr>
            <a:lvl5pPr lvl="4" algn="r">
              <a:buNone/>
              <a:defRPr sz="1300">
                <a:solidFill>
                  <a:schemeClr val="dk2"/>
                </a:solidFill>
              </a:defRPr>
            </a:lvl5pPr>
            <a:lvl6pPr lvl="5" algn="r">
              <a:buNone/>
              <a:defRPr sz="1300">
                <a:solidFill>
                  <a:schemeClr val="dk2"/>
                </a:solidFill>
              </a:defRPr>
            </a:lvl6pPr>
            <a:lvl7pPr lvl="6" algn="r">
              <a:buNone/>
              <a:defRPr sz="1300">
                <a:solidFill>
                  <a:schemeClr val="dk2"/>
                </a:solidFill>
              </a:defRPr>
            </a:lvl7pPr>
            <a:lvl8pPr lvl="7" algn="r">
              <a:buNone/>
              <a:defRPr sz="1300">
                <a:solidFill>
                  <a:schemeClr val="dk2"/>
                </a:solidFill>
              </a:defRPr>
            </a:lvl8pPr>
            <a:lvl9pPr lvl="8" algn="r">
              <a:buNone/>
              <a:defRPr sz="13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1" Type="http://schemas.openxmlformats.org/officeDocument/2006/relationships/image" Target="../media/image22.png"/><Relationship Id="rId10" Type="http://schemas.openxmlformats.org/officeDocument/2006/relationships/image" Target="../media/image20.png"/><Relationship Id="rId13" Type="http://schemas.openxmlformats.org/officeDocument/2006/relationships/image" Target="../media/image5.png"/><Relationship Id="rId1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Relationship Id="rId4" Type="http://schemas.openxmlformats.org/officeDocument/2006/relationships/image" Target="../media/image1.png"/><Relationship Id="rId9" Type="http://schemas.openxmlformats.org/officeDocument/2006/relationships/image" Target="../media/image6.jpg"/><Relationship Id="rId15" Type="http://schemas.openxmlformats.org/officeDocument/2006/relationships/image" Target="../media/image10.png"/><Relationship Id="rId14" Type="http://schemas.openxmlformats.org/officeDocument/2006/relationships/image" Target="../media/image19.png"/><Relationship Id="rId5" Type="http://schemas.openxmlformats.org/officeDocument/2006/relationships/image" Target="../media/image2.png"/><Relationship Id="rId6" Type="http://schemas.openxmlformats.org/officeDocument/2006/relationships/image" Target="../media/image9.jpg"/><Relationship Id="rId7" Type="http://schemas.openxmlformats.org/officeDocument/2006/relationships/image" Target="../media/image4.jpg"/><Relationship Id="rId8" Type="http://schemas.openxmlformats.org/officeDocument/2006/relationships/image" Target="../media/image11.jpg"/></Relationships>
</file>

<file path=ppt/slides/_rels/slide2.xml.rels><?xml version="1.0" encoding="UTF-8" standalone="yes"?><Relationships xmlns="http://schemas.openxmlformats.org/package/2006/relationships"><Relationship Id="rId11" Type="http://schemas.openxmlformats.org/officeDocument/2006/relationships/image" Target="../media/image24.png"/><Relationship Id="rId10" Type="http://schemas.openxmlformats.org/officeDocument/2006/relationships/image" Target="../media/image16.jpg"/><Relationship Id="rId13" Type="http://schemas.openxmlformats.org/officeDocument/2006/relationships/image" Target="../media/image26.jpg"/><Relationship Id="rId12" Type="http://schemas.openxmlformats.org/officeDocument/2006/relationships/image" Target="../media/image14.pn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13.jpg"/><Relationship Id="rId15" Type="http://schemas.openxmlformats.org/officeDocument/2006/relationships/image" Target="../media/image21.png"/><Relationship Id="rId14" Type="http://schemas.openxmlformats.org/officeDocument/2006/relationships/image" Target="../media/image18.png"/><Relationship Id="rId17" Type="http://schemas.openxmlformats.org/officeDocument/2006/relationships/image" Target="../media/image25.jpg"/><Relationship Id="rId16" Type="http://schemas.openxmlformats.org/officeDocument/2006/relationships/image" Target="../media/image23.jpg"/><Relationship Id="rId5" Type="http://schemas.openxmlformats.org/officeDocument/2006/relationships/image" Target="../media/image7.jpg"/><Relationship Id="rId6" Type="http://schemas.openxmlformats.org/officeDocument/2006/relationships/image" Target="../media/image12.jpg"/><Relationship Id="rId7" Type="http://schemas.openxmlformats.org/officeDocument/2006/relationships/image" Target="../media/image8.jpg"/><Relationship Id="rId8" Type="http://schemas.openxmlformats.org/officeDocument/2006/relationships/image" Target="../media/image17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71547" y="7362122"/>
            <a:ext cx="2777066" cy="59013"/>
          </a:xfrm>
          <a:prstGeom prst="rect">
            <a:avLst/>
          </a:prstGeom>
          <a:noFill/>
          <a:ln>
            <a:noFill/>
          </a:ln>
        </p:spPr>
      </p:pic>
      <p:sp>
        <p:nvSpPr>
          <p:cNvPr id="55" name="Google Shape;55;p13"/>
          <p:cNvSpPr txBox="1"/>
          <p:nvPr/>
        </p:nvSpPr>
        <p:spPr>
          <a:xfrm>
            <a:off x="3485152" y="273195"/>
            <a:ext cx="2777100" cy="108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2800">
                <a:solidFill>
                  <a:srgbClr val="425EA9"/>
                </a:solidFill>
                <a:latin typeface="Urbanist SemiBold"/>
                <a:ea typeface="Urbanist SemiBold"/>
                <a:cs typeface="Urbanist SemiBold"/>
                <a:sym typeface="Urbanist SemiBold"/>
              </a:rPr>
              <a:t>Our Solution To The Design Challenge</a:t>
            </a:r>
            <a:endParaRPr sz="2800">
              <a:solidFill>
                <a:srgbClr val="425EA9"/>
              </a:solidFill>
              <a:latin typeface="Urbanist SemiBold"/>
              <a:ea typeface="Urbanist SemiBold"/>
              <a:cs typeface="Urbanist SemiBold"/>
              <a:sym typeface="Urbanist SemiBold"/>
            </a:endParaRPr>
          </a:p>
        </p:txBody>
      </p:sp>
      <p:pic>
        <p:nvPicPr>
          <p:cNvPr id="56" name="Google Shape;56;p13"/>
          <p:cNvPicPr preferRelativeResize="0"/>
          <p:nvPr/>
        </p:nvPicPr>
        <p:blipFill rotWithShape="1">
          <a:blip r:embed="rId4">
            <a:alphaModFix/>
          </a:blip>
          <a:srcRect b="0" l="922" r="912" t="0"/>
          <a:stretch/>
        </p:blipFill>
        <p:spPr>
          <a:xfrm>
            <a:off x="3580322" y="1579957"/>
            <a:ext cx="2777068" cy="59013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3"/>
          <p:cNvSpPr txBox="1"/>
          <p:nvPr/>
        </p:nvSpPr>
        <p:spPr>
          <a:xfrm>
            <a:off x="3501506" y="4353942"/>
            <a:ext cx="2777100" cy="3208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1500">
                <a:solidFill>
                  <a:srgbClr val="425EA9"/>
                </a:solidFill>
                <a:latin typeface="Urbanist"/>
                <a:ea typeface="Urbanist"/>
                <a:cs typeface="Urbanist"/>
                <a:sym typeface="Urbanist"/>
              </a:rPr>
              <a:t>MOVEMENT MECHANISM:</a:t>
            </a:r>
            <a:endParaRPr b="1" sz="1500">
              <a:solidFill>
                <a:srgbClr val="425EA9"/>
              </a:solidFill>
              <a:latin typeface="Urbanist"/>
              <a:ea typeface="Urbanist"/>
              <a:cs typeface="Urbanist"/>
              <a:sym typeface="Urbanis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>
                <a:solidFill>
                  <a:schemeClr val="dk1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-  Rigid measuring tape type design </a:t>
            </a:r>
            <a:endParaRPr sz="1200">
              <a:solidFill>
                <a:schemeClr val="dk1"/>
              </a:solidFill>
              <a:latin typeface="Urbanist Medium"/>
              <a:ea typeface="Urbanist Medium"/>
              <a:cs typeface="Urbanist Medium"/>
              <a:sym typeface="Urbanist Medium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Urbanist Medium"/>
              <a:ea typeface="Urbanist Medium"/>
              <a:cs typeface="Urbanist Medium"/>
              <a:sym typeface="Urbanist Medium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>
                <a:solidFill>
                  <a:schemeClr val="dk1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- Able to push the device into the tube and also retract it back </a:t>
            </a:r>
            <a:endParaRPr sz="1200">
              <a:solidFill>
                <a:schemeClr val="dk1"/>
              </a:solidFill>
              <a:latin typeface="Urbanist Medium"/>
              <a:ea typeface="Urbanist Medium"/>
              <a:cs typeface="Urbanist Medium"/>
              <a:sym typeface="Urbanist Medium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Urbanist Medium"/>
              <a:ea typeface="Urbanist Medium"/>
              <a:cs typeface="Urbanist Medium"/>
              <a:sym typeface="Urbanist Medium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>
                <a:solidFill>
                  <a:schemeClr val="dk1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- Works in both horizontal and vertical orientations</a:t>
            </a:r>
            <a:endParaRPr sz="1200">
              <a:solidFill>
                <a:schemeClr val="dk1"/>
              </a:solidFill>
              <a:latin typeface="Urbanist Medium"/>
              <a:ea typeface="Urbanist Medium"/>
              <a:cs typeface="Urbanist Medium"/>
              <a:sym typeface="Urbanist Medium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Urbanist Medium"/>
              <a:ea typeface="Urbanist Medium"/>
              <a:cs typeface="Urbanist Medium"/>
              <a:sym typeface="Urbanist Medium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1500">
                <a:solidFill>
                  <a:srgbClr val="425EA9"/>
                </a:solidFill>
                <a:latin typeface="Urbanist"/>
                <a:ea typeface="Urbanist"/>
                <a:cs typeface="Urbanist"/>
                <a:sym typeface="Urbanist"/>
              </a:rPr>
              <a:t>SCRAPING AND COLLECTION:</a:t>
            </a:r>
            <a:endParaRPr sz="1000">
              <a:solidFill>
                <a:schemeClr val="dk1"/>
              </a:solidFill>
              <a:latin typeface="Urbanist Medium"/>
              <a:ea typeface="Urbanist Medium"/>
              <a:cs typeface="Urbanist Medium"/>
              <a:sym typeface="Urbanist Medium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000">
                <a:solidFill>
                  <a:schemeClr val="dk1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- Extendable arm will come out with both the scraper and the collection bin </a:t>
            </a:r>
            <a:endParaRPr sz="1000">
              <a:solidFill>
                <a:schemeClr val="dk1"/>
              </a:solidFill>
              <a:latin typeface="Urbanist Medium"/>
              <a:ea typeface="Urbanist Medium"/>
              <a:cs typeface="Urbanist Medium"/>
              <a:sym typeface="Urbanist Medium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000">
              <a:solidFill>
                <a:schemeClr val="dk1"/>
              </a:solidFill>
              <a:latin typeface="Urbanist Medium"/>
              <a:ea typeface="Urbanist Medium"/>
              <a:cs typeface="Urbanist Medium"/>
              <a:sym typeface="Urbanist Medium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>
                <a:solidFill>
                  <a:schemeClr val="dk1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- Will scrape the pipe on each turn and collect it at the same time</a:t>
            </a:r>
            <a:endParaRPr sz="1200">
              <a:solidFill>
                <a:schemeClr val="dk1"/>
              </a:solidFill>
              <a:latin typeface="Urbanist Medium"/>
              <a:ea typeface="Urbanist Medium"/>
              <a:cs typeface="Urbanist Medium"/>
              <a:sym typeface="Urbanist Medium"/>
            </a:endParaRPr>
          </a:p>
        </p:txBody>
      </p:sp>
      <p:sp>
        <p:nvSpPr>
          <p:cNvPr id="58" name="Google Shape;58;p13"/>
          <p:cNvSpPr txBox="1"/>
          <p:nvPr/>
        </p:nvSpPr>
        <p:spPr>
          <a:xfrm>
            <a:off x="105183" y="1644446"/>
            <a:ext cx="2777100" cy="3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15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rPr>
              <a:t>THE CHALLENGE:</a:t>
            </a:r>
            <a:endParaRPr sz="1500">
              <a:solidFill>
                <a:schemeClr val="dk1"/>
              </a:solidFill>
              <a:latin typeface="Urbanist Medium"/>
              <a:ea typeface="Urbanist Medium"/>
              <a:cs typeface="Urbanist Medium"/>
              <a:sym typeface="Urbanist Medium"/>
            </a:endParaRPr>
          </a:p>
        </p:txBody>
      </p:sp>
      <p:sp>
        <p:nvSpPr>
          <p:cNvPr id="59" name="Google Shape;59;p13"/>
          <p:cNvSpPr txBox="1"/>
          <p:nvPr/>
        </p:nvSpPr>
        <p:spPr>
          <a:xfrm>
            <a:off x="64069" y="2057072"/>
            <a:ext cx="2576100" cy="125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1300">
                <a:solidFill>
                  <a:schemeClr val="dk1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Design a tool to retrieve a 30-80 mg metal sample from a 4.572 m (15 ft) deep, 101.6 mm (4-inch) diameter pipe in a high-radiation, low-access nuclear environment.</a:t>
            </a:r>
            <a:endParaRPr sz="1300">
              <a:solidFill>
                <a:schemeClr val="dk1"/>
              </a:solidFill>
              <a:latin typeface="Urbanist Medium"/>
              <a:ea typeface="Urbanist Medium"/>
              <a:cs typeface="Urbanist Medium"/>
              <a:sym typeface="Urbanist Medium"/>
            </a:endParaRPr>
          </a:p>
        </p:txBody>
      </p:sp>
      <p:pic>
        <p:nvPicPr>
          <p:cNvPr id="60" name="Google Shape;60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278066" y="0"/>
            <a:ext cx="10160" cy="7772401"/>
          </a:xfrm>
          <a:prstGeom prst="rect">
            <a:avLst/>
          </a:prstGeom>
          <a:noFill/>
          <a:ln>
            <a:noFill/>
          </a:ln>
        </p:spPr>
      </p:pic>
      <p:pic>
        <p:nvPicPr>
          <p:cNvPr id="61" name="Google Shape;61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660993" y="0"/>
            <a:ext cx="10160" cy="7772401"/>
          </a:xfrm>
          <a:prstGeom prst="rect">
            <a:avLst/>
          </a:prstGeom>
          <a:noFill/>
          <a:ln>
            <a:noFill/>
          </a:ln>
        </p:spPr>
      </p:pic>
      <p:sp>
        <p:nvSpPr>
          <p:cNvPr id="62" name="Google Shape;62;p13"/>
          <p:cNvSpPr txBox="1"/>
          <p:nvPr/>
        </p:nvSpPr>
        <p:spPr>
          <a:xfrm>
            <a:off x="205669" y="5172346"/>
            <a:ext cx="2292900" cy="24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ru" sz="15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rPr>
              <a:t> DESIGN REQUIREMENTS:</a:t>
            </a:r>
            <a:endParaRPr sz="2300">
              <a:solidFill>
                <a:schemeClr val="dk2"/>
              </a:solidFill>
            </a:endParaRPr>
          </a:p>
        </p:txBody>
      </p:sp>
      <p:sp>
        <p:nvSpPr>
          <p:cNvPr id="63" name="Google Shape;63;p13"/>
          <p:cNvSpPr txBox="1"/>
          <p:nvPr/>
        </p:nvSpPr>
        <p:spPr>
          <a:xfrm>
            <a:off x="306169" y="5791430"/>
            <a:ext cx="2576100" cy="125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Urbanist Medium"/>
              <a:buChar char="-"/>
            </a:pPr>
            <a:r>
              <a:rPr lang="ru" sz="1300">
                <a:solidFill>
                  <a:schemeClr val="dk1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Must be fail safe and modular</a:t>
            </a:r>
            <a:endParaRPr sz="1300">
              <a:solidFill>
                <a:schemeClr val="dk1"/>
              </a:solidFill>
              <a:latin typeface="Urbanist Medium"/>
              <a:ea typeface="Urbanist Medium"/>
              <a:cs typeface="Urbanist Medium"/>
              <a:sym typeface="Urbanist Medium"/>
            </a:endParaRPr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Urbanist Medium"/>
              <a:buChar char="-"/>
            </a:pPr>
            <a:r>
              <a:rPr lang="ru" sz="1300">
                <a:solidFill>
                  <a:schemeClr val="dk1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Operate in vertical and horizontal orientations</a:t>
            </a:r>
            <a:endParaRPr sz="1300">
              <a:solidFill>
                <a:schemeClr val="dk1"/>
              </a:solidFill>
              <a:latin typeface="Urbanist Medium"/>
              <a:ea typeface="Urbanist Medium"/>
              <a:cs typeface="Urbanist Medium"/>
              <a:sym typeface="Urbanist Medium"/>
            </a:endParaRPr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Urbanist Medium"/>
              <a:buChar char="-"/>
            </a:pPr>
            <a:r>
              <a:rPr lang="ru" sz="1300">
                <a:solidFill>
                  <a:schemeClr val="dk1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Provide operator feedback</a:t>
            </a:r>
            <a:endParaRPr sz="1300">
              <a:solidFill>
                <a:schemeClr val="dk1"/>
              </a:solidFill>
              <a:latin typeface="Urbanist Medium"/>
              <a:ea typeface="Urbanist Medium"/>
              <a:cs typeface="Urbanist Medium"/>
              <a:sym typeface="Urbanist Medium"/>
            </a:endParaRPr>
          </a:p>
        </p:txBody>
      </p:sp>
      <p:pic>
        <p:nvPicPr>
          <p:cNvPr id="64" name="Google Shape;64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278058" y="1644438"/>
            <a:ext cx="2060458" cy="2076573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1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837618" y="3128417"/>
            <a:ext cx="1833528" cy="1420313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13"/>
          <p:cNvSpPr txBox="1"/>
          <p:nvPr/>
        </p:nvSpPr>
        <p:spPr>
          <a:xfrm>
            <a:off x="7069900" y="200625"/>
            <a:ext cx="2576100" cy="3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800">
                <a:solidFill>
                  <a:srgbClr val="425EA9"/>
                </a:solidFill>
                <a:latin typeface="Urbanist SemiBold"/>
                <a:ea typeface="Urbanist SemiBold"/>
                <a:cs typeface="Urbanist SemiBold"/>
                <a:sym typeface="Urbanist SemiBold"/>
              </a:rPr>
              <a:t>Locking Mechanism</a:t>
            </a:r>
            <a:endParaRPr sz="2300">
              <a:solidFill>
                <a:schemeClr val="dk2"/>
              </a:solidFill>
            </a:endParaRPr>
          </a:p>
        </p:txBody>
      </p:sp>
      <p:pic>
        <p:nvPicPr>
          <p:cNvPr id="67" name="Google Shape;67;p13"/>
          <p:cNvPicPr preferRelativeResize="0"/>
          <p:nvPr/>
        </p:nvPicPr>
        <p:blipFill rotWithShape="1">
          <a:blip r:embed="rId8">
            <a:alphaModFix/>
          </a:blip>
          <a:srcRect b="0" l="0" r="1438" t="1516"/>
          <a:stretch/>
        </p:blipFill>
        <p:spPr>
          <a:xfrm>
            <a:off x="6806373" y="1231374"/>
            <a:ext cx="1395150" cy="1890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8" name="Google Shape;68;p13"/>
          <p:cNvPicPr preferRelativeResize="0"/>
          <p:nvPr/>
        </p:nvPicPr>
        <p:blipFill rotWithShape="1">
          <a:blip r:embed="rId9">
            <a:alphaModFix/>
          </a:blip>
          <a:srcRect b="0" l="0" r="0" t="3053"/>
          <a:stretch/>
        </p:blipFill>
        <p:spPr>
          <a:xfrm>
            <a:off x="8336750" y="1363100"/>
            <a:ext cx="1697172" cy="1626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9" name="Google Shape;69;p13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6806375" y="3200501"/>
            <a:ext cx="1434691" cy="1420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0" name="Google Shape;70;p13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8376288" y="3256325"/>
            <a:ext cx="1521154" cy="1420300"/>
          </a:xfrm>
          <a:prstGeom prst="rect">
            <a:avLst/>
          </a:prstGeom>
          <a:noFill/>
          <a:ln>
            <a:noFill/>
          </a:ln>
        </p:spPr>
      </p:pic>
      <p:sp>
        <p:nvSpPr>
          <p:cNvPr id="71" name="Google Shape;71;p13"/>
          <p:cNvSpPr txBox="1"/>
          <p:nvPr/>
        </p:nvSpPr>
        <p:spPr>
          <a:xfrm>
            <a:off x="7060425" y="5062925"/>
            <a:ext cx="2576100" cy="189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>
                <a:solidFill>
                  <a:schemeClr val="dk1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- Includes 4 curved wheel type designs that will press against the tube walls when the entire machine is in the correct place</a:t>
            </a:r>
            <a:endParaRPr sz="1200">
              <a:solidFill>
                <a:schemeClr val="dk1"/>
              </a:solidFill>
              <a:latin typeface="Urbanist Medium"/>
              <a:ea typeface="Urbanist Medium"/>
              <a:cs typeface="Urbanist Medium"/>
              <a:sym typeface="Urbanist Medium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Urbanist Medium"/>
              <a:ea typeface="Urbanist Medium"/>
              <a:cs typeface="Urbanist Medium"/>
              <a:sym typeface="Urbanist Medium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>
                <a:solidFill>
                  <a:schemeClr val="dk1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- Allows for easy collection of samples</a:t>
            </a:r>
            <a:endParaRPr sz="1200">
              <a:solidFill>
                <a:schemeClr val="dk1"/>
              </a:solidFill>
              <a:latin typeface="Urbanist Medium"/>
              <a:ea typeface="Urbanist Medium"/>
              <a:cs typeface="Urbanist Medium"/>
              <a:sym typeface="Urbanist Medium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Urbanist Medium"/>
              <a:ea typeface="Urbanist Medium"/>
              <a:cs typeface="Urbanist Medium"/>
              <a:sym typeface="Urbanist Medium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>
                <a:solidFill>
                  <a:schemeClr val="dk1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- Wheels will be retracted and will only extend when 15 feet inside the tube and scraping is required</a:t>
            </a:r>
            <a:endParaRPr sz="2300">
              <a:solidFill>
                <a:schemeClr val="dk2"/>
              </a:solidFill>
            </a:endParaRPr>
          </a:p>
        </p:txBody>
      </p:sp>
      <p:pic>
        <p:nvPicPr>
          <p:cNvPr id="72" name="Google Shape;72;p13" title="Define.png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0" y="3551873"/>
            <a:ext cx="1335905" cy="1251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Google Shape;73;p13" title="Prototype.png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8995901" y="0"/>
            <a:ext cx="1062500" cy="995101"/>
          </a:xfrm>
          <a:prstGeom prst="rect">
            <a:avLst/>
          </a:prstGeom>
          <a:noFill/>
          <a:ln>
            <a:noFill/>
          </a:ln>
        </p:spPr>
      </p:pic>
      <p:pic>
        <p:nvPicPr>
          <p:cNvPr id="74" name="Google Shape;74;p13" title="IDeate.png"/>
          <p:cNvPicPr preferRelativeResize="0"/>
          <p:nvPr/>
        </p:nvPicPr>
        <p:blipFill>
          <a:blip r:embed="rId14">
            <a:alphaModFix/>
          </a:blip>
          <a:stretch>
            <a:fillRect/>
          </a:stretch>
        </p:blipFill>
        <p:spPr>
          <a:xfrm>
            <a:off x="5362781" y="1787125"/>
            <a:ext cx="1163745" cy="1089901"/>
          </a:xfrm>
          <a:prstGeom prst="rect">
            <a:avLst/>
          </a:prstGeom>
          <a:noFill/>
          <a:ln>
            <a:noFill/>
          </a:ln>
        </p:spPr>
      </p:pic>
      <p:pic>
        <p:nvPicPr>
          <p:cNvPr id="75" name="Google Shape;75;p13" title="Empathize.png"/>
          <p:cNvPicPr preferRelativeResize="0"/>
          <p:nvPr/>
        </p:nvPicPr>
        <p:blipFill>
          <a:blip r:embed="rId15">
            <a:alphaModFix/>
          </a:blip>
          <a:stretch>
            <a:fillRect/>
          </a:stretch>
        </p:blipFill>
        <p:spPr>
          <a:xfrm>
            <a:off x="1864259" y="8156"/>
            <a:ext cx="1434701" cy="134364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Google Shape;80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383112" y="0"/>
            <a:ext cx="10160" cy="7772401"/>
          </a:xfrm>
          <a:prstGeom prst="rect">
            <a:avLst/>
          </a:prstGeom>
          <a:noFill/>
          <a:ln>
            <a:noFill/>
          </a:ln>
        </p:spPr>
      </p:pic>
      <p:pic>
        <p:nvPicPr>
          <p:cNvPr id="81" name="Google Shape;81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766039" y="0"/>
            <a:ext cx="10160" cy="7772401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14"/>
          <p:cNvSpPr txBox="1"/>
          <p:nvPr/>
        </p:nvSpPr>
        <p:spPr>
          <a:xfrm>
            <a:off x="6966674" y="296916"/>
            <a:ext cx="3030000" cy="75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5300">
                <a:solidFill>
                  <a:srgbClr val="425EA9"/>
                </a:solidFill>
                <a:latin typeface="Urbanist SemiBold"/>
                <a:ea typeface="Urbanist SemiBold"/>
                <a:cs typeface="Urbanist SemiBold"/>
                <a:sym typeface="Urbanist SemiBold"/>
              </a:rPr>
              <a:t>GNG 1103</a:t>
            </a:r>
            <a:endParaRPr sz="5300">
              <a:solidFill>
                <a:srgbClr val="425EA9"/>
              </a:solidFill>
              <a:latin typeface="Urbanist SemiBold"/>
              <a:ea typeface="Urbanist SemiBold"/>
              <a:cs typeface="Urbanist SemiBold"/>
              <a:sym typeface="Urbanist SemiBold"/>
            </a:endParaRPr>
          </a:p>
        </p:txBody>
      </p:sp>
      <p:pic>
        <p:nvPicPr>
          <p:cNvPr id="83" name="Google Shape;83;p14"/>
          <p:cNvPicPr preferRelativeResize="0"/>
          <p:nvPr/>
        </p:nvPicPr>
        <p:blipFill rotWithShape="1">
          <a:blip r:embed="rId4">
            <a:alphaModFix/>
          </a:blip>
          <a:srcRect b="0" l="922" r="912" t="0"/>
          <a:stretch/>
        </p:blipFill>
        <p:spPr>
          <a:xfrm>
            <a:off x="313741" y="7377463"/>
            <a:ext cx="2777068" cy="59013"/>
          </a:xfrm>
          <a:prstGeom prst="rect">
            <a:avLst/>
          </a:prstGeom>
          <a:noFill/>
          <a:ln>
            <a:noFill/>
          </a:ln>
        </p:spPr>
      </p:pic>
      <p:sp>
        <p:nvSpPr>
          <p:cNvPr id="84" name="Google Shape;84;p14"/>
          <p:cNvSpPr txBox="1"/>
          <p:nvPr/>
        </p:nvSpPr>
        <p:spPr>
          <a:xfrm>
            <a:off x="4188225" y="307889"/>
            <a:ext cx="2588100" cy="224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ru" sz="1500" u="sng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rPr>
              <a:t>MEET THE TEAM:</a:t>
            </a:r>
            <a:endParaRPr b="1" sz="2300" u="sng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300">
              <a:solidFill>
                <a:schemeClr val="dk2"/>
              </a:solidFill>
            </a:endParaRPr>
          </a:p>
        </p:txBody>
      </p:sp>
      <p:sp>
        <p:nvSpPr>
          <p:cNvPr id="85" name="Google Shape;85;p14"/>
          <p:cNvSpPr txBox="1"/>
          <p:nvPr/>
        </p:nvSpPr>
        <p:spPr>
          <a:xfrm>
            <a:off x="3383100" y="1503050"/>
            <a:ext cx="1799700" cy="224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300">
                <a:solidFill>
                  <a:schemeClr val="dk1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SAMUEL CADOTTE</a:t>
            </a:r>
            <a:endParaRPr sz="2300">
              <a:solidFill>
                <a:schemeClr val="dk2"/>
              </a:solidFill>
            </a:endParaRPr>
          </a:p>
        </p:txBody>
      </p:sp>
      <p:sp>
        <p:nvSpPr>
          <p:cNvPr id="86" name="Google Shape;86;p14"/>
          <p:cNvSpPr txBox="1"/>
          <p:nvPr/>
        </p:nvSpPr>
        <p:spPr>
          <a:xfrm>
            <a:off x="5352100" y="2883913"/>
            <a:ext cx="1424100" cy="224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300">
                <a:solidFill>
                  <a:schemeClr val="dk1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ETHAN ZHANG</a:t>
            </a:r>
            <a:endParaRPr sz="23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300">
              <a:solidFill>
                <a:schemeClr val="dk2"/>
              </a:solidFill>
            </a:endParaRPr>
          </a:p>
        </p:txBody>
      </p:sp>
      <p:sp>
        <p:nvSpPr>
          <p:cNvPr id="87" name="Google Shape;87;p14"/>
          <p:cNvSpPr txBox="1"/>
          <p:nvPr/>
        </p:nvSpPr>
        <p:spPr>
          <a:xfrm>
            <a:off x="3520413" y="4084200"/>
            <a:ext cx="1424100" cy="177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300">
                <a:solidFill>
                  <a:schemeClr val="dk1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JACOB THOM</a:t>
            </a:r>
            <a:endParaRPr sz="23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300">
              <a:solidFill>
                <a:schemeClr val="dk2"/>
              </a:solidFill>
            </a:endParaRPr>
          </a:p>
        </p:txBody>
      </p:sp>
      <p:sp>
        <p:nvSpPr>
          <p:cNvPr id="88" name="Google Shape;88;p14"/>
          <p:cNvSpPr txBox="1"/>
          <p:nvPr/>
        </p:nvSpPr>
        <p:spPr>
          <a:xfrm>
            <a:off x="5253400" y="6169263"/>
            <a:ext cx="1522800" cy="177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300">
                <a:solidFill>
                  <a:schemeClr val="dk1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WADE STANLEY</a:t>
            </a:r>
            <a:endParaRPr sz="23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300">
              <a:solidFill>
                <a:schemeClr val="dk2"/>
              </a:solidFill>
            </a:endParaRPr>
          </a:p>
        </p:txBody>
      </p:sp>
      <p:pic>
        <p:nvPicPr>
          <p:cNvPr id="89" name="Google Shape;89;p14"/>
          <p:cNvPicPr preferRelativeResize="0"/>
          <p:nvPr/>
        </p:nvPicPr>
        <p:blipFill rotWithShape="1">
          <a:blip r:embed="rId4">
            <a:alphaModFix/>
          </a:blip>
          <a:srcRect b="0" l="922" r="912" t="0"/>
          <a:stretch/>
        </p:blipFill>
        <p:spPr>
          <a:xfrm>
            <a:off x="313741" y="237913"/>
            <a:ext cx="2777068" cy="59013"/>
          </a:xfrm>
          <a:prstGeom prst="rect">
            <a:avLst/>
          </a:prstGeom>
          <a:noFill/>
          <a:ln>
            <a:noFill/>
          </a:ln>
        </p:spPr>
      </p:pic>
      <p:sp>
        <p:nvSpPr>
          <p:cNvPr id="90" name="Google Shape;90;p14"/>
          <p:cNvSpPr txBox="1"/>
          <p:nvPr/>
        </p:nvSpPr>
        <p:spPr>
          <a:xfrm>
            <a:off x="898125" y="426950"/>
            <a:ext cx="2136000" cy="224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ru" sz="1500" u="sng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rPr>
              <a:t>PROTOTYPES</a:t>
            </a:r>
            <a:endParaRPr b="1" sz="2300" u="sng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300">
              <a:solidFill>
                <a:schemeClr val="dk2"/>
              </a:solidFill>
            </a:endParaRPr>
          </a:p>
        </p:txBody>
      </p:sp>
      <p:pic>
        <p:nvPicPr>
          <p:cNvPr id="91" name="Google Shape;91;p14" title="20250319_121004.jpg"/>
          <p:cNvPicPr preferRelativeResize="0"/>
          <p:nvPr/>
        </p:nvPicPr>
        <p:blipFill rotWithShape="1">
          <a:blip r:embed="rId5">
            <a:alphaModFix/>
          </a:blip>
          <a:srcRect b="15576" l="0" r="0" t="21514"/>
          <a:stretch/>
        </p:blipFill>
        <p:spPr>
          <a:xfrm>
            <a:off x="276900" y="1727750"/>
            <a:ext cx="1522802" cy="1277276"/>
          </a:xfrm>
          <a:prstGeom prst="rect">
            <a:avLst/>
          </a:prstGeom>
          <a:noFill/>
          <a:ln>
            <a:noFill/>
          </a:ln>
        </p:spPr>
      </p:pic>
      <p:pic>
        <p:nvPicPr>
          <p:cNvPr id="92" name="Google Shape;92;p14" title="20250319_120957.jpg"/>
          <p:cNvPicPr preferRelativeResize="0"/>
          <p:nvPr/>
        </p:nvPicPr>
        <p:blipFill rotWithShape="1">
          <a:blip r:embed="rId6">
            <a:alphaModFix/>
          </a:blip>
          <a:srcRect b="11830" l="0" r="0" t="26231"/>
          <a:stretch/>
        </p:blipFill>
        <p:spPr>
          <a:xfrm>
            <a:off x="1740375" y="1727750"/>
            <a:ext cx="1652901" cy="1277276"/>
          </a:xfrm>
          <a:prstGeom prst="rect">
            <a:avLst/>
          </a:prstGeom>
          <a:noFill/>
          <a:ln>
            <a:noFill/>
          </a:ln>
        </p:spPr>
      </p:pic>
      <p:pic>
        <p:nvPicPr>
          <p:cNvPr id="93" name="Google Shape;93;p14" title="20250316_231020.jpg"/>
          <p:cNvPicPr preferRelativeResize="0"/>
          <p:nvPr/>
        </p:nvPicPr>
        <p:blipFill rotWithShape="1">
          <a:blip r:embed="rId7">
            <a:alphaModFix/>
          </a:blip>
          <a:srcRect b="9570" l="13873" r="13793" t="24518"/>
          <a:stretch/>
        </p:blipFill>
        <p:spPr>
          <a:xfrm>
            <a:off x="191200" y="3088100"/>
            <a:ext cx="1233074" cy="1498199"/>
          </a:xfrm>
          <a:prstGeom prst="rect">
            <a:avLst/>
          </a:prstGeom>
          <a:noFill/>
          <a:ln>
            <a:noFill/>
          </a:ln>
        </p:spPr>
      </p:pic>
      <p:pic>
        <p:nvPicPr>
          <p:cNvPr id="94" name="Google Shape;94;p14" title="20250316_231057.jpg"/>
          <p:cNvPicPr preferRelativeResize="0"/>
          <p:nvPr/>
        </p:nvPicPr>
        <p:blipFill rotWithShape="1">
          <a:blip r:embed="rId8">
            <a:alphaModFix/>
          </a:blip>
          <a:srcRect b="9394" l="9697" r="11846" t="13032"/>
          <a:stretch/>
        </p:blipFill>
        <p:spPr>
          <a:xfrm>
            <a:off x="1874825" y="3087533"/>
            <a:ext cx="1137300" cy="1499325"/>
          </a:xfrm>
          <a:prstGeom prst="rect">
            <a:avLst/>
          </a:prstGeom>
          <a:noFill/>
          <a:ln>
            <a:noFill/>
          </a:ln>
        </p:spPr>
      </p:pic>
      <p:sp>
        <p:nvSpPr>
          <p:cNvPr id="95" name="Google Shape;95;p14"/>
          <p:cNvSpPr txBox="1"/>
          <p:nvPr/>
        </p:nvSpPr>
        <p:spPr>
          <a:xfrm>
            <a:off x="79100" y="1067975"/>
            <a:ext cx="2136000" cy="43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5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rPr>
              <a:t>LOCKING MECHANISM:</a:t>
            </a:r>
            <a:endParaRPr sz="2300">
              <a:solidFill>
                <a:schemeClr val="dk2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96" name="Google Shape;96;p14"/>
          <p:cNvSpPr txBox="1"/>
          <p:nvPr/>
        </p:nvSpPr>
        <p:spPr>
          <a:xfrm>
            <a:off x="86375" y="4825675"/>
            <a:ext cx="3306900" cy="224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rPr>
              <a:t>SCRAPING AND COLLECTION MECHANISM:</a:t>
            </a:r>
            <a:endParaRPr sz="2300">
              <a:solidFill>
                <a:schemeClr val="dk2"/>
              </a:solidFill>
            </a:endParaRPr>
          </a:p>
        </p:txBody>
      </p:sp>
      <p:pic>
        <p:nvPicPr>
          <p:cNvPr id="97" name="Google Shape;97;p14" title="20250319_121018.jpg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0" y="5600750"/>
            <a:ext cx="1966868" cy="1475151"/>
          </a:xfrm>
          <a:prstGeom prst="rect">
            <a:avLst/>
          </a:prstGeom>
          <a:noFill/>
          <a:ln>
            <a:noFill/>
          </a:ln>
        </p:spPr>
      </p:pic>
      <p:pic>
        <p:nvPicPr>
          <p:cNvPr id="98" name="Google Shape;98;p14" title="20250319_121031.jpg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969176" y="5575300"/>
            <a:ext cx="1424099" cy="1475149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14"/>
          <p:cNvSpPr txBox="1"/>
          <p:nvPr/>
        </p:nvSpPr>
        <p:spPr>
          <a:xfrm>
            <a:off x="7475725" y="969075"/>
            <a:ext cx="2328300" cy="43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ru" sz="15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rPr>
              <a:t>DESIGN CHALLENGE</a:t>
            </a:r>
            <a:endParaRPr b="1" sz="23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300">
              <a:solidFill>
                <a:schemeClr val="dk2"/>
              </a:solidFill>
            </a:endParaRPr>
          </a:p>
        </p:txBody>
      </p:sp>
      <p:sp>
        <p:nvSpPr>
          <p:cNvPr id="100" name="Google Shape;100;p14"/>
          <p:cNvSpPr txBox="1"/>
          <p:nvPr/>
        </p:nvSpPr>
        <p:spPr>
          <a:xfrm>
            <a:off x="7595450" y="1173125"/>
            <a:ext cx="2328300" cy="224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1300">
                <a:solidFill>
                  <a:schemeClr val="dk1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GROUP 14: LockTech</a:t>
            </a:r>
            <a:endParaRPr sz="2300">
              <a:solidFill>
                <a:schemeClr val="dk2"/>
              </a:solidFill>
            </a:endParaRPr>
          </a:p>
        </p:txBody>
      </p:sp>
      <p:pic>
        <p:nvPicPr>
          <p:cNvPr id="101" name="Google Shape;101;p14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5182788" y="820100"/>
            <a:ext cx="1332276" cy="1776348"/>
          </a:xfrm>
          <a:prstGeom prst="rect">
            <a:avLst/>
          </a:prstGeom>
          <a:noFill/>
          <a:ln>
            <a:noFill/>
          </a:ln>
        </p:spPr>
      </p:pic>
      <p:sp>
        <p:nvSpPr>
          <p:cNvPr id="102" name="Google Shape;102;p14"/>
          <p:cNvSpPr txBox="1"/>
          <p:nvPr/>
        </p:nvSpPr>
        <p:spPr>
          <a:xfrm>
            <a:off x="6972975" y="1841950"/>
            <a:ext cx="3017400" cy="75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300">
                <a:solidFill>
                  <a:schemeClr val="dk1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A Design Challenge Solution for Safe   and Efficient Sample Retrieval</a:t>
            </a:r>
            <a:endParaRPr sz="2300">
              <a:solidFill>
                <a:schemeClr val="dk2"/>
              </a:solidFill>
            </a:endParaRPr>
          </a:p>
        </p:txBody>
      </p:sp>
      <p:sp>
        <p:nvSpPr>
          <p:cNvPr id="103" name="Google Shape;103;p14"/>
          <p:cNvSpPr txBox="1"/>
          <p:nvPr/>
        </p:nvSpPr>
        <p:spPr>
          <a:xfrm>
            <a:off x="7244600" y="6169275"/>
            <a:ext cx="3030000" cy="43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300">
                <a:solidFill>
                  <a:schemeClr val="dk1"/>
                </a:solidFill>
                <a:latin typeface="Urbanist Medium"/>
                <a:ea typeface="Urbanist Medium"/>
                <a:cs typeface="Urbanist Medium"/>
                <a:sym typeface="Urbanist Medium"/>
              </a:rPr>
              <a:t>Design Day March 27th 2025</a:t>
            </a:r>
            <a:endParaRPr sz="23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300">
              <a:solidFill>
                <a:schemeClr val="dk2"/>
              </a:solidFill>
            </a:endParaRPr>
          </a:p>
        </p:txBody>
      </p:sp>
      <p:sp>
        <p:nvSpPr>
          <p:cNvPr id="104" name="Google Shape;104;p14"/>
          <p:cNvSpPr txBox="1"/>
          <p:nvPr/>
        </p:nvSpPr>
        <p:spPr>
          <a:xfrm>
            <a:off x="7040650" y="3124775"/>
            <a:ext cx="2777100" cy="229410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300">
                <a:solidFill>
                  <a:schemeClr val="dk2"/>
                </a:solidFill>
              </a:rPr>
              <a:t>*** Group photo or finished picture of tool here ***</a:t>
            </a:r>
            <a:endParaRPr sz="2300">
              <a:solidFill>
                <a:schemeClr val="dk2"/>
              </a:solidFill>
            </a:endParaRPr>
          </a:p>
        </p:txBody>
      </p:sp>
      <p:pic>
        <p:nvPicPr>
          <p:cNvPr id="105" name="Google Shape;105;p14" title="Screenshot 2025-03-23 at 4_bria.png"/>
          <p:cNvPicPr preferRelativeResize="0"/>
          <p:nvPr/>
        </p:nvPicPr>
        <p:blipFill rotWithShape="1">
          <a:blip r:embed="rId12">
            <a:alphaModFix/>
          </a:blip>
          <a:srcRect b="11513" l="20343" r="20825" t="12636"/>
          <a:stretch/>
        </p:blipFill>
        <p:spPr>
          <a:xfrm>
            <a:off x="7049175" y="6651500"/>
            <a:ext cx="829274" cy="10702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6" name="Google Shape;106;p14" title="IMG_1778.HEIC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3611282" y="5374777"/>
            <a:ext cx="1424101" cy="202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" name="Google Shape;107;p14" title="Test.png"/>
          <p:cNvPicPr preferRelativeResize="0"/>
          <p:nvPr/>
        </p:nvPicPr>
        <p:blipFill>
          <a:blip r:embed="rId14">
            <a:alphaModFix/>
          </a:blip>
          <a:stretch>
            <a:fillRect/>
          </a:stretch>
        </p:blipFill>
        <p:spPr>
          <a:xfrm>
            <a:off x="2310441" y="651652"/>
            <a:ext cx="977322" cy="9152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" name="Google Shape;108;p14" title="erasebg-transformed.png"/>
          <p:cNvPicPr preferRelativeResize="0"/>
          <p:nvPr/>
        </p:nvPicPr>
        <p:blipFill rotWithShape="1">
          <a:blip r:embed="rId15">
            <a:alphaModFix/>
          </a:blip>
          <a:srcRect b="0" l="0" r="0" t="0"/>
          <a:stretch/>
        </p:blipFill>
        <p:spPr>
          <a:xfrm>
            <a:off x="9081072" y="6744422"/>
            <a:ext cx="977324" cy="9773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9" name="Google Shape;109;p14"/>
          <p:cNvPicPr preferRelativeResize="0"/>
          <p:nvPr/>
        </p:nvPicPr>
        <p:blipFill rotWithShape="1">
          <a:blip r:embed="rId16">
            <a:alphaModFix/>
          </a:blip>
          <a:srcRect b="0" l="0" r="0" t="39161"/>
          <a:stretch/>
        </p:blipFill>
        <p:spPr>
          <a:xfrm>
            <a:off x="5189152" y="3396103"/>
            <a:ext cx="1332276" cy="175504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" name="Google Shape;110;p14"/>
          <p:cNvPicPr preferRelativeResize="0"/>
          <p:nvPr/>
        </p:nvPicPr>
        <p:blipFill>
          <a:blip r:embed="rId17">
            <a:alphaModFix/>
          </a:blip>
          <a:stretch>
            <a:fillRect/>
          </a:stretch>
        </p:blipFill>
        <p:spPr>
          <a:xfrm>
            <a:off x="3618775" y="2104058"/>
            <a:ext cx="1332273" cy="17763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