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Lst>
  <p:sldSz cy="5143500" cx="9144000"/>
  <p:notesSz cx="6858000" cy="9144000"/>
  <p:embeddedFontLst>
    <p:embeddedFont>
      <p:font typeface="Raleway"/>
      <p:regular r:id="rId38"/>
      <p:bold r:id="rId39"/>
      <p:italic r:id="rId40"/>
      <p:boldItalic r:id="rId41"/>
    </p:embeddedFont>
    <p:embeddedFont>
      <p:font typeface="Lato"/>
      <p:regular r:id="rId42"/>
      <p:bold r:id="rId43"/>
      <p:italic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8FD6A3A-93C3-4854-95B6-22E4C593A9C1}">
  <a:tblStyle styleId="{68FD6A3A-93C3-4854-95B6-22E4C593A9C1}"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aleway-italic.fntdata"/><Relationship Id="rId20" Type="http://schemas.openxmlformats.org/officeDocument/2006/relationships/slide" Target="slides/slide14.xml"/><Relationship Id="rId42" Type="http://schemas.openxmlformats.org/officeDocument/2006/relationships/font" Target="fonts/Lato-regular.fntdata"/><Relationship Id="rId41" Type="http://schemas.openxmlformats.org/officeDocument/2006/relationships/font" Target="fonts/Raleway-boldItalic.fntdata"/><Relationship Id="rId22" Type="http://schemas.openxmlformats.org/officeDocument/2006/relationships/slide" Target="slides/slide16.xml"/><Relationship Id="rId44" Type="http://schemas.openxmlformats.org/officeDocument/2006/relationships/font" Target="fonts/Lato-italic.fntdata"/><Relationship Id="rId21" Type="http://schemas.openxmlformats.org/officeDocument/2006/relationships/slide" Target="slides/slide15.xml"/><Relationship Id="rId43" Type="http://schemas.openxmlformats.org/officeDocument/2006/relationships/font" Target="fonts/Lato-bold.fntdata"/><Relationship Id="rId24" Type="http://schemas.openxmlformats.org/officeDocument/2006/relationships/slide" Target="slides/slide18.xml"/><Relationship Id="rId23" Type="http://schemas.openxmlformats.org/officeDocument/2006/relationships/slide" Target="slides/slide17.xml"/><Relationship Id="rId45" Type="http://schemas.openxmlformats.org/officeDocument/2006/relationships/font" Target="fonts/Lato-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font" Target="fonts/Raleway-bold.fntdata"/><Relationship Id="rId16" Type="http://schemas.openxmlformats.org/officeDocument/2006/relationships/slide" Target="slides/slide10.xml"/><Relationship Id="rId38" Type="http://schemas.openxmlformats.org/officeDocument/2006/relationships/font" Target="fonts/Raleway-regular.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3599d7dc2d_4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33599d7dc2d_4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33599d7dc2d_2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33599d7dc2d_2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3599d7dc2d_2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33599d7dc2d_2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33599d7dc2d_2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33599d7dc2d_2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3599d7dc2d_2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33599d7dc2d_2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33599d7dc2d_2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33599d7dc2d_2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3599d7dc2d_2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33599d7dc2d_2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33599d7dc2d_2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33599d7dc2d_2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33599d7dc2d_2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33599d7dc2d_2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442550c03d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3442550c03d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33599d7dc2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33599d7dc2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3442550c03d_1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3442550c03d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33599d7dc2d_4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33599d7dc2d_4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3442550c03d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1" name="Google Shape;251;g3442550c03d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33599d7dc2d_2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33599d7dc2d_2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33599d7dc2d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33599d7dc2d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Next, we will go over some of are issues and constraints that we </a:t>
            </a:r>
            <a:r>
              <a:rPr lang="en"/>
              <a:t>received</a:t>
            </a:r>
            <a:r>
              <a:rPr lang="en"/>
              <a:t> throughout the course of this challenge. The first constraint that was put on us was the budget, that was limited at 100 dollars. This made us look at some possibilities differently and re think some of the components that we had in mind so we could fit within our budget.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Our second issue was ensuring that our design was radiation friendly. This affected us poorly as we were planning on using a camera as our feedback and information system for when we were in the pipe but was </a:t>
            </a:r>
            <a:r>
              <a:rPr lang="en"/>
              <a:t>immediately</a:t>
            </a:r>
            <a:r>
              <a:rPr lang="en"/>
              <a:t> scraped when the we were told cameras would not work within the pressure pipe.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Our third major </a:t>
            </a:r>
            <a:r>
              <a:rPr lang="en"/>
              <a:t>constraint</a:t>
            </a:r>
            <a:r>
              <a:rPr lang="en"/>
              <a:t> was to ensure our design was able to </a:t>
            </a:r>
            <a:r>
              <a:rPr lang="en"/>
              <a:t>maneuver</a:t>
            </a:r>
            <a:r>
              <a:rPr lang="en"/>
              <a:t> in both vertical and horizontal positions which created a massive design change as you’ve previously seen.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33599d7dc2d_1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33599d7dc2d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next thing on our lists is to continue testing to ensure our design and mechanisms are in the best </a:t>
            </a:r>
            <a:r>
              <a:rPr lang="en"/>
              <a:t>shape</a:t>
            </a:r>
            <a:r>
              <a:rPr lang="en"/>
              <a:t> they can be in for design day. This will give us lots of time to find the parts that need work that way that won’t fail on design day.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will also be ordering/finding all the parts that are still needed to complete our final prototypes. The earlier we get these parts in the better as it will allow us to </a:t>
            </a:r>
            <a:r>
              <a:rPr lang="en"/>
              <a:t>complete</a:t>
            </a:r>
            <a:r>
              <a:rPr lang="en"/>
              <a:t> the assembly process for our product.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Finally, we’ll continue to see if we can improve our design in anyway as </a:t>
            </a:r>
            <a:r>
              <a:rPr lang="en"/>
              <a:t>there</a:t>
            </a:r>
            <a:r>
              <a:rPr lang="en"/>
              <a:t> is always room for improvement with every part of build, big or small.</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33599d7dc2d_2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33599d7dc2d_2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our project schedule for the next few weeks, as </a:t>
            </a:r>
            <a:r>
              <a:rPr lang="en"/>
              <a:t>you</a:t>
            </a:r>
            <a:r>
              <a:rPr lang="en"/>
              <a:t> can see we have recently completed our secondary </a:t>
            </a:r>
            <a:r>
              <a:rPr lang="en"/>
              <a:t>prototyping</a:t>
            </a:r>
            <a:r>
              <a:rPr lang="en"/>
              <a:t> and printed our 3D parts. We started testing our components in the past few days and have had success in most of our </a:t>
            </a:r>
            <a:r>
              <a:rPr lang="en"/>
              <a:t>subsystems</a:t>
            </a:r>
            <a:r>
              <a:rPr lang="en"/>
              <a:t> which is promising. We will </a:t>
            </a:r>
            <a:r>
              <a:rPr lang="en"/>
              <a:t>continue</a:t>
            </a:r>
            <a:r>
              <a:rPr lang="en"/>
              <a:t> to test after </a:t>
            </a:r>
            <a:r>
              <a:rPr lang="en"/>
              <a:t>today</a:t>
            </a:r>
            <a:r>
              <a:rPr lang="en"/>
              <a:t> and soon be assembling </a:t>
            </a:r>
            <a:r>
              <a:rPr lang="en"/>
              <a:t>the</a:t>
            </a:r>
            <a:r>
              <a:rPr lang="en"/>
              <a:t> final product. Our work will continue for our presentation and poster to hopefully display our design properly and effectively.</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33599d7dc2d_1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33599d7dc2d_1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we will get into the quality of our prototype. All of our main components will be 3D printed together and held together by screws and rods that will run through the middle of the </a:t>
            </a:r>
            <a:r>
              <a:rPr lang="en"/>
              <a:t>components</a:t>
            </a:r>
            <a:r>
              <a:rPr lang="en"/>
              <a:t> as shown in our CAD models. Most of the movement will be controlled by brushless and servo motors to keep things simple as requested by the client.</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33599d7dc2d_1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33599d7dc2d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Finally, we will talk about some of the lessons we learned and our </a:t>
            </a:r>
            <a:r>
              <a:rPr lang="en"/>
              <a:t>next</a:t>
            </a:r>
            <a:r>
              <a:rPr lang="en"/>
              <a:t> steps. The first thing that I’d say is most important and so would the client, is that simplicity is key. There is no need to over complicate things when there is a simpler and easier solution. This lesson was learned after our second client meeting when we completely switched our rover type design to our locking design.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next lesson we learned was to properly plan ahead for all major topics that come with the designing and building process. Our group </a:t>
            </a:r>
            <a:r>
              <a:rPr lang="en"/>
              <a:t>seemed</a:t>
            </a:r>
            <a:r>
              <a:rPr lang="en"/>
              <a:t> to be just going through the motions for the first few weeks as we did not know </a:t>
            </a:r>
            <a:r>
              <a:rPr lang="en"/>
              <a:t>what</a:t>
            </a:r>
            <a:r>
              <a:rPr lang="en"/>
              <a:t> we were working towards, but </a:t>
            </a:r>
            <a:r>
              <a:rPr lang="en"/>
              <a:t>when</a:t>
            </a:r>
            <a:r>
              <a:rPr lang="en"/>
              <a:t> we started planning for future </a:t>
            </a:r>
            <a:r>
              <a:rPr lang="en"/>
              <a:t>jobs</a:t>
            </a:r>
            <a:r>
              <a:rPr lang="en"/>
              <a:t> eventually things started coming together.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Timing; This is also quite an important thing to manage for our next products as sometimes we caught ourselves doing our work at the last minute. This caused us to rush our work and not complete it to the best of our </a:t>
            </a:r>
            <a:r>
              <a:rPr lang="en"/>
              <a:t>abilities</a:t>
            </a:r>
            <a:r>
              <a:rPr lang="en"/>
              <a: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33599d7dc2d_2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33599d7dc2d_2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33599d7dc2d_6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33599d7dc2d_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33599d7dc2d_1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33599d7dc2d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33599d7dc2d_6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33599d7dc2d_6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33599d7dc2d_1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33599d7dc2d_1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3599d7dc2d_1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33599d7dc2d_1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3599d7dc2d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3599d7dc2d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3599d7dc2d_2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3599d7dc2d_2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3599d7dc2d_2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33599d7dc2d_2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3599d7dc2d_2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33599d7dc2d_2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721425" y="2838935"/>
            <a:ext cx="5216700" cy="1159800"/>
          </a:xfrm>
          <a:prstGeom prst="rect">
            <a:avLst/>
          </a:prstGeom>
        </p:spPr>
        <p:txBody>
          <a:bodyPr anchorCtr="0" anchor="t" bIns="91425" lIns="91425" spcFirstLastPara="1" rIns="91425" wrap="square" tIns="91425">
            <a:noAutofit/>
          </a:bodyPr>
          <a:lstStyle>
            <a:lvl1pPr lvl="0">
              <a:spcBef>
                <a:spcPts val="0"/>
              </a:spcBef>
              <a:spcAft>
                <a:spcPts val="0"/>
              </a:spcAft>
              <a:buClr>
                <a:srgbClr val="2185C5"/>
              </a:buClr>
              <a:buSzPts val="4800"/>
              <a:buNone/>
              <a:defRPr sz="4800">
                <a:solidFill>
                  <a:srgbClr val="2185C5"/>
                </a:solidFill>
              </a:defRPr>
            </a:lvl1pPr>
            <a:lvl2pPr lvl="1">
              <a:spcBef>
                <a:spcPts val="0"/>
              </a:spcBef>
              <a:spcAft>
                <a:spcPts val="0"/>
              </a:spcAft>
              <a:buClr>
                <a:srgbClr val="2185C5"/>
              </a:buClr>
              <a:buSzPts val="4800"/>
              <a:buNone/>
              <a:defRPr sz="4800">
                <a:solidFill>
                  <a:srgbClr val="2185C5"/>
                </a:solidFill>
              </a:defRPr>
            </a:lvl2pPr>
            <a:lvl3pPr lvl="2">
              <a:spcBef>
                <a:spcPts val="0"/>
              </a:spcBef>
              <a:spcAft>
                <a:spcPts val="0"/>
              </a:spcAft>
              <a:buClr>
                <a:srgbClr val="2185C5"/>
              </a:buClr>
              <a:buSzPts val="4800"/>
              <a:buNone/>
              <a:defRPr sz="4800">
                <a:solidFill>
                  <a:srgbClr val="2185C5"/>
                </a:solidFill>
              </a:defRPr>
            </a:lvl3pPr>
            <a:lvl4pPr lvl="3">
              <a:spcBef>
                <a:spcPts val="0"/>
              </a:spcBef>
              <a:spcAft>
                <a:spcPts val="0"/>
              </a:spcAft>
              <a:buClr>
                <a:srgbClr val="2185C5"/>
              </a:buClr>
              <a:buSzPts val="4800"/>
              <a:buNone/>
              <a:defRPr sz="4800">
                <a:solidFill>
                  <a:srgbClr val="2185C5"/>
                </a:solidFill>
              </a:defRPr>
            </a:lvl4pPr>
            <a:lvl5pPr lvl="4">
              <a:spcBef>
                <a:spcPts val="0"/>
              </a:spcBef>
              <a:spcAft>
                <a:spcPts val="0"/>
              </a:spcAft>
              <a:buClr>
                <a:srgbClr val="2185C5"/>
              </a:buClr>
              <a:buSzPts val="4800"/>
              <a:buNone/>
              <a:defRPr sz="4800">
                <a:solidFill>
                  <a:srgbClr val="2185C5"/>
                </a:solidFill>
              </a:defRPr>
            </a:lvl5pPr>
            <a:lvl6pPr lvl="5">
              <a:spcBef>
                <a:spcPts val="0"/>
              </a:spcBef>
              <a:spcAft>
                <a:spcPts val="0"/>
              </a:spcAft>
              <a:buClr>
                <a:srgbClr val="2185C5"/>
              </a:buClr>
              <a:buSzPts val="4800"/>
              <a:buNone/>
              <a:defRPr sz="4800">
                <a:solidFill>
                  <a:srgbClr val="2185C5"/>
                </a:solidFill>
              </a:defRPr>
            </a:lvl6pPr>
            <a:lvl7pPr lvl="6">
              <a:spcBef>
                <a:spcPts val="0"/>
              </a:spcBef>
              <a:spcAft>
                <a:spcPts val="0"/>
              </a:spcAft>
              <a:buClr>
                <a:srgbClr val="2185C5"/>
              </a:buClr>
              <a:buSzPts val="4800"/>
              <a:buNone/>
              <a:defRPr sz="4800">
                <a:solidFill>
                  <a:srgbClr val="2185C5"/>
                </a:solidFill>
              </a:defRPr>
            </a:lvl7pPr>
            <a:lvl8pPr lvl="7">
              <a:spcBef>
                <a:spcPts val="0"/>
              </a:spcBef>
              <a:spcAft>
                <a:spcPts val="0"/>
              </a:spcAft>
              <a:buClr>
                <a:srgbClr val="2185C5"/>
              </a:buClr>
              <a:buSzPts val="4800"/>
              <a:buNone/>
              <a:defRPr sz="4800">
                <a:solidFill>
                  <a:srgbClr val="2185C5"/>
                </a:solidFill>
              </a:defRPr>
            </a:lvl8pPr>
            <a:lvl9pPr lvl="8">
              <a:spcBef>
                <a:spcPts val="0"/>
              </a:spcBef>
              <a:spcAft>
                <a:spcPts val="0"/>
              </a:spcAft>
              <a:buClr>
                <a:srgbClr val="2185C5"/>
              </a:buClr>
              <a:buSzPts val="4800"/>
              <a:buNone/>
              <a:defRPr sz="4800">
                <a:solidFill>
                  <a:srgbClr val="2185C5"/>
                </a:solidFill>
              </a:defRPr>
            </a:lvl9pPr>
          </a:lstStyle>
          <a:p/>
        </p:txBody>
      </p:sp>
      <p:sp>
        <p:nvSpPr>
          <p:cNvPr id="11" name="Google Shape;11;p2"/>
          <p:cNvSpPr/>
          <p:nvPr/>
        </p:nvSpPr>
        <p:spPr>
          <a:xfrm>
            <a:off x="5938246" y="2533163"/>
            <a:ext cx="721800" cy="77100"/>
          </a:xfrm>
          <a:prstGeom prst="rect">
            <a:avLst/>
          </a:prstGeom>
          <a:solidFill>
            <a:srgbClr val="FF971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6659861" y="2533163"/>
            <a:ext cx="721800" cy="77100"/>
          </a:xfrm>
          <a:prstGeom prst="rect">
            <a:avLst/>
          </a:prstGeom>
          <a:solidFill>
            <a:srgbClr val="F2025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1" y="2533163"/>
            <a:ext cx="721800" cy="77100"/>
          </a:xfrm>
          <a:prstGeom prst="rect">
            <a:avLst/>
          </a:prstGeom>
          <a:solidFill>
            <a:srgbClr val="7ECEF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a:off x="721425" y="2533163"/>
            <a:ext cx="5216700" cy="77100"/>
          </a:xfrm>
          <a:prstGeom prst="rect">
            <a:avLst/>
          </a:prstGeom>
          <a:solidFill>
            <a:srgbClr val="2185C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color background">
  <p:cSld name="BLANK_1">
    <p:bg>
      <p:bgPr>
        <a:solidFill>
          <a:srgbClr val="2185C5"/>
        </a:solidFill>
      </p:bgPr>
    </p:bg>
    <p:spTree>
      <p:nvGrpSpPr>
        <p:cNvPr id="78" name="Shape 78"/>
        <p:cNvGrpSpPr/>
        <p:nvPr/>
      </p:nvGrpSpPr>
      <p:grpSpPr>
        <a:xfrm>
          <a:off x="0" y="0"/>
          <a:ext cx="0" cy="0"/>
          <a:chOff x="0" y="0"/>
          <a:chExt cx="0" cy="0"/>
        </a:xfrm>
      </p:grpSpPr>
      <p:sp>
        <p:nvSpPr>
          <p:cNvPr id="79" name="Google Shape;79;p11"/>
          <p:cNvSpPr/>
          <p:nvPr/>
        </p:nvSpPr>
        <p:spPr>
          <a:xfrm>
            <a:off x="7356366" y="5066325"/>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1"/>
          <p:cNvSpPr/>
          <p:nvPr/>
        </p:nvSpPr>
        <p:spPr>
          <a:xfrm>
            <a:off x="8250312" y="5066325"/>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1"/>
          <p:cNvSpPr/>
          <p:nvPr/>
        </p:nvSpPr>
        <p:spPr>
          <a:xfrm>
            <a:off x="0" y="5066325"/>
            <a:ext cx="893700" cy="77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1"/>
          <p:cNvSpPr/>
          <p:nvPr/>
        </p:nvSpPr>
        <p:spPr>
          <a:xfrm>
            <a:off x="893710" y="5066325"/>
            <a:ext cx="6462600" cy="77100"/>
          </a:xfrm>
          <a:prstGeom prst="rect">
            <a:avLst/>
          </a:prstGeom>
          <a:solidFill>
            <a:srgbClr val="7ECEF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11"/>
          <p:cNvSpPr txBox="1"/>
          <p:nvPr>
            <p:ph idx="12" type="sldNum"/>
          </p:nvPr>
        </p:nvSpPr>
        <p:spPr>
          <a:xfrm>
            <a:off x="8480575" y="4773133"/>
            <a:ext cx="548700" cy="313500"/>
          </a:xfrm>
          <a:prstGeom prst="rect">
            <a:avLst/>
          </a:prstGeom>
        </p:spPr>
        <p:txBody>
          <a:bodyPr anchorCtr="0" anchor="t" bIns="91425" lIns="91425" spcFirstLastPara="1" rIns="91425" wrap="square" tIns="91425">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2">
  <p:cSld name="TITLE_2">
    <p:bg>
      <p:bgPr>
        <a:solidFill>
          <a:schemeClr val="lt2"/>
        </a:solidFill>
      </p:bgPr>
    </p:bg>
    <p:spTree>
      <p:nvGrpSpPr>
        <p:cNvPr id="84" name="Shape 84"/>
        <p:cNvGrpSpPr/>
        <p:nvPr/>
      </p:nvGrpSpPr>
      <p:grpSpPr>
        <a:xfrm>
          <a:off x="0" y="0"/>
          <a:ext cx="0" cy="0"/>
          <a:chOff x="0" y="0"/>
          <a:chExt cx="0" cy="0"/>
        </a:xfrm>
      </p:grpSpPr>
      <p:sp>
        <p:nvSpPr>
          <p:cNvPr id="85" name="Google Shape;85;p12"/>
          <p:cNvSpPr/>
          <p:nvPr/>
        </p:nvSpPr>
        <p:spPr>
          <a:xfrm>
            <a:off x="0" y="0"/>
            <a:ext cx="9144000" cy="48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6" name="Google Shape;86;p12"/>
          <p:cNvGrpSpPr/>
          <p:nvPr/>
        </p:nvGrpSpPr>
        <p:grpSpPr>
          <a:xfrm>
            <a:off x="830392" y="1191256"/>
            <a:ext cx="745763" cy="45826"/>
            <a:chOff x="4580561" y="2589004"/>
            <a:chExt cx="1064464" cy="25200"/>
          </a:xfrm>
        </p:grpSpPr>
        <p:sp>
          <p:nvSpPr>
            <p:cNvPr id="87" name="Google Shape;87;p12"/>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12"/>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9" name="Google Shape;89;p12"/>
          <p:cNvSpPr txBox="1"/>
          <p:nvPr>
            <p:ph type="ctrTitle"/>
          </p:nvPr>
        </p:nvSpPr>
        <p:spPr>
          <a:xfrm>
            <a:off x="729450" y="1322450"/>
            <a:ext cx="7688100" cy="16647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dk2"/>
              </a:buClr>
              <a:buSzPts val="4200"/>
              <a:buNone/>
              <a:defRPr sz="4200">
                <a:solidFill>
                  <a:schemeClr val="dk2"/>
                </a:solidFill>
              </a:defRPr>
            </a:lvl1pPr>
            <a:lvl2pPr lvl="1" rtl="0">
              <a:spcBef>
                <a:spcPts val="0"/>
              </a:spcBef>
              <a:spcAft>
                <a:spcPts val="0"/>
              </a:spcAft>
              <a:buClr>
                <a:schemeClr val="dk2"/>
              </a:buClr>
              <a:buSzPts val="4200"/>
              <a:buNone/>
              <a:defRPr sz="4200">
                <a:solidFill>
                  <a:schemeClr val="dk2"/>
                </a:solidFill>
              </a:defRPr>
            </a:lvl2pPr>
            <a:lvl3pPr lvl="2" rtl="0">
              <a:spcBef>
                <a:spcPts val="0"/>
              </a:spcBef>
              <a:spcAft>
                <a:spcPts val="0"/>
              </a:spcAft>
              <a:buClr>
                <a:schemeClr val="dk2"/>
              </a:buClr>
              <a:buSzPts val="4200"/>
              <a:buNone/>
              <a:defRPr sz="4200">
                <a:solidFill>
                  <a:schemeClr val="dk2"/>
                </a:solidFill>
              </a:defRPr>
            </a:lvl3pPr>
            <a:lvl4pPr lvl="3" rtl="0">
              <a:spcBef>
                <a:spcPts val="0"/>
              </a:spcBef>
              <a:spcAft>
                <a:spcPts val="0"/>
              </a:spcAft>
              <a:buClr>
                <a:schemeClr val="dk2"/>
              </a:buClr>
              <a:buSzPts val="4200"/>
              <a:buNone/>
              <a:defRPr sz="4200">
                <a:solidFill>
                  <a:schemeClr val="dk2"/>
                </a:solidFill>
              </a:defRPr>
            </a:lvl4pPr>
            <a:lvl5pPr lvl="4" rtl="0">
              <a:spcBef>
                <a:spcPts val="0"/>
              </a:spcBef>
              <a:spcAft>
                <a:spcPts val="0"/>
              </a:spcAft>
              <a:buClr>
                <a:schemeClr val="dk2"/>
              </a:buClr>
              <a:buSzPts val="4200"/>
              <a:buNone/>
              <a:defRPr sz="4200">
                <a:solidFill>
                  <a:schemeClr val="dk2"/>
                </a:solidFill>
              </a:defRPr>
            </a:lvl5pPr>
            <a:lvl6pPr lvl="5" rtl="0">
              <a:spcBef>
                <a:spcPts val="0"/>
              </a:spcBef>
              <a:spcAft>
                <a:spcPts val="0"/>
              </a:spcAft>
              <a:buClr>
                <a:schemeClr val="dk2"/>
              </a:buClr>
              <a:buSzPts val="4200"/>
              <a:buNone/>
              <a:defRPr sz="4200">
                <a:solidFill>
                  <a:schemeClr val="dk2"/>
                </a:solidFill>
              </a:defRPr>
            </a:lvl6pPr>
            <a:lvl7pPr lvl="6" rtl="0">
              <a:spcBef>
                <a:spcPts val="0"/>
              </a:spcBef>
              <a:spcAft>
                <a:spcPts val="0"/>
              </a:spcAft>
              <a:buClr>
                <a:schemeClr val="dk2"/>
              </a:buClr>
              <a:buSzPts val="4200"/>
              <a:buNone/>
              <a:defRPr sz="4200">
                <a:solidFill>
                  <a:schemeClr val="dk2"/>
                </a:solidFill>
              </a:defRPr>
            </a:lvl7pPr>
            <a:lvl8pPr lvl="7" rtl="0">
              <a:spcBef>
                <a:spcPts val="0"/>
              </a:spcBef>
              <a:spcAft>
                <a:spcPts val="0"/>
              </a:spcAft>
              <a:buClr>
                <a:schemeClr val="dk2"/>
              </a:buClr>
              <a:buSzPts val="4200"/>
              <a:buNone/>
              <a:defRPr sz="4200">
                <a:solidFill>
                  <a:schemeClr val="dk2"/>
                </a:solidFill>
              </a:defRPr>
            </a:lvl8pPr>
            <a:lvl9pPr lvl="8" rtl="0">
              <a:spcBef>
                <a:spcPts val="0"/>
              </a:spcBef>
              <a:spcAft>
                <a:spcPts val="0"/>
              </a:spcAft>
              <a:buClr>
                <a:schemeClr val="dk2"/>
              </a:buClr>
              <a:buSzPts val="4200"/>
              <a:buNone/>
              <a:defRPr sz="4200">
                <a:solidFill>
                  <a:schemeClr val="dk2"/>
                </a:solidFill>
              </a:defRPr>
            </a:lvl9pPr>
          </a:lstStyle>
          <a:p/>
        </p:txBody>
      </p:sp>
      <p:sp>
        <p:nvSpPr>
          <p:cNvPr id="90" name="Google Shape;90;p12"/>
          <p:cNvSpPr txBox="1"/>
          <p:nvPr>
            <p:ph idx="1" type="subTitle"/>
          </p:nvPr>
        </p:nvSpPr>
        <p:spPr>
          <a:xfrm>
            <a:off x="729627" y="3172900"/>
            <a:ext cx="7688100" cy="541200"/>
          </a:xfrm>
          <a:prstGeom prst="rect">
            <a:avLst/>
          </a:prstGeom>
        </p:spPr>
        <p:txBody>
          <a:bodyPr anchorCtr="0" anchor="t" bIns="91425" lIns="91425" spcFirstLastPara="1" rIns="91425" wrap="square" tIns="91425">
            <a:noAutofit/>
          </a:bodyPr>
          <a:lstStyle>
            <a:lvl1pPr lvl="0" rtl="0">
              <a:lnSpc>
                <a:spcPct val="100000"/>
              </a:lnSpc>
              <a:spcBef>
                <a:spcPts val="60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p:txBody>
      </p:sp>
      <p:sp>
        <p:nvSpPr>
          <p:cNvPr id="91" name="Google Shape;91;p12"/>
          <p:cNvSpPr txBox="1"/>
          <p:nvPr>
            <p:ph idx="12" type="sldNum"/>
          </p:nvPr>
        </p:nvSpPr>
        <p:spPr>
          <a:xfrm>
            <a:off x="8536302"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3">
  <p:cSld name="TITLE_3">
    <p:spTree>
      <p:nvGrpSpPr>
        <p:cNvPr id="92" name="Shape 92"/>
        <p:cNvGrpSpPr/>
        <p:nvPr/>
      </p:nvGrpSpPr>
      <p:grpSpPr>
        <a:xfrm>
          <a:off x="0" y="0"/>
          <a:ext cx="0" cy="0"/>
          <a:chOff x="0" y="0"/>
          <a:chExt cx="0" cy="0"/>
        </a:xfrm>
      </p:grpSpPr>
      <p:sp>
        <p:nvSpPr>
          <p:cNvPr id="93" name="Google Shape;93;p13"/>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94" name="Google Shape;94;p13"/>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60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95" name="Google Shape;95;p13"/>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15" name="Shape 15"/>
        <p:cNvGrpSpPr/>
        <p:nvPr/>
      </p:nvGrpSpPr>
      <p:grpSpPr>
        <a:xfrm>
          <a:off x="0" y="0"/>
          <a:ext cx="0" cy="0"/>
          <a:chOff x="0" y="0"/>
          <a:chExt cx="0" cy="0"/>
        </a:xfrm>
      </p:grpSpPr>
      <p:sp>
        <p:nvSpPr>
          <p:cNvPr id="16" name="Google Shape;16;p3"/>
          <p:cNvSpPr/>
          <p:nvPr/>
        </p:nvSpPr>
        <p:spPr>
          <a:xfrm>
            <a:off x="0" y="0"/>
            <a:ext cx="9144000" cy="3993000"/>
          </a:xfrm>
          <a:prstGeom prst="rect">
            <a:avLst/>
          </a:prstGeom>
          <a:solidFill>
            <a:srgbClr val="2185C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txBox="1"/>
          <p:nvPr>
            <p:ph type="ctrTitle"/>
          </p:nvPr>
        </p:nvSpPr>
        <p:spPr>
          <a:xfrm>
            <a:off x="685800" y="1583342"/>
            <a:ext cx="7772400" cy="11598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FFFFFF"/>
              </a:buClr>
              <a:buSzPts val="4800"/>
              <a:buNone/>
              <a:defRPr sz="4800">
                <a:solidFill>
                  <a:srgbClr val="FFFFFF"/>
                </a:solidFill>
              </a:defRPr>
            </a:lvl1pPr>
            <a:lvl2pPr lvl="1" rtl="0" algn="ctr">
              <a:spcBef>
                <a:spcPts val="0"/>
              </a:spcBef>
              <a:spcAft>
                <a:spcPts val="0"/>
              </a:spcAft>
              <a:buClr>
                <a:srgbClr val="FFFFFF"/>
              </a:buClr>
              <a:buSzPts val="4800"/>
              <a:buNone/>
              <a:defRPr sz="4800">
                <a:solidFill>
                  <a:srgbClr val="FFFFFF"/>
                </a:solidFill>
              </a:defRPr>
            </a:lvl2pPr>
            <a:lvl3pPr lvl="2" rtl="0" algn="ctr">
              <a:spcBef>
                <a:spcPts val="0"/>
              </a:spcBef>
              <a:spcAft>
                <a:spcPts val="0"/>
              </a:spcAft>
              <a:buClr>
                <a:srgbClr val="FFFFFF"/>
              </a:buClr>
              <a:buSzPts val="4800"/>
              <a:buNone/>
              <a:defRPr sz="4800">
                <a:solidFill>
                  <a:srgbClr val="FFFFFF"/>
                </a:solidFill>
              </a:defRPr>
            </a:lvl3pPr>
            <a:lvl4pPr lvl="3" rtl="0" algn="ctr">
              <a:spcBef>
                <a:spcPts val="0"/>
              </a:spcBef>
              <a:spcAft>
                <a:spcPts val="0"/>
              </a:spcAft>
              <a:buClr>
                <a:srgbClr val="FFFFFF"/>
              </a:buClr>
              <a:buSzPts val="4800"/>
              <a:buNone/>
              <a:defRPr sz="4800">
                <a:solidFill>
                  <a:srgbClr val="FFFFFF"/>
                </a:solidFill>
              </a:defRPr>
            </a:lvl4pPr>
            <a:lvl5pPr lvl="4" rtl="0" algn="ctr">
              <a:spcBef>
                <a:spcPts val="0"/>
              </a:spcBef>
              <a:spcAft>
                <a:spcPts val="0"/>
              </a:spcAft>
              <a:buClr>
                <a:srgbClr val="FFFFFF"/>
              </a:buClr>
              <a:buSzPts val="4800"/>
              <a:buNone/>
              <a:defRPr sz="4800">
                <a:solidFill>
                  <a:srgbClr val="FFFFFF"/>
                </a:solidFill>
              </a:defRPr>
            </a:lvl5pPr>
            <a:lvl6pPr lvl="5" rtl="0" algn="ctr">
              <a:spcBef>
                <a:spcPts val="0"/>
              </a:spcBef>
              <a:spcAft>
                <a:spcPts val="0"/>
              </a:spcAft>
              <a:buClr>
                <a:srgbClr val="FFFFFF"/>
              </a:buClr>
              <a:buSzPts val="4800"/>
              <a:buNone/>
              <a:defRPr sz="4800">
                <a:solidFill>
                  <a:srgbClr val="FFFFFF"/>
                </a:solidFill>
              </a:defRPr>
            </a:lvl6pPr>
            <a:lvl7pPr lvl="6" rtl="0" algn="ctr">
              <a:spcBef>
                <a:spcPts val="0"/>
              </a:spcBef>
              <a:spcAft>
                <a:spcPts val="0"/>
              </a:spcAft>
              <a:buClr>
                <a:srgbClr val="FFFFFF"/>
              </a:buClr>
              <a:buSzPts val="4800"/>
              <a:buNone/>
              <a:defRPr sz="4800">
                <a:solidFill>
                  <a:srgbClr val="FFFFFF"/>
                </a:solidFill>
              </a:defRPr>
            </a:lvl7pPr>
            <a:lvl8pPr lvl="7" rtl="0" algn="ctr">
              <a:spcBef>
                <a:spcPts val="0"/>
              </a:spcBef>
              <a:spcAft>
                <a:spcPts val="0"/>
              </a:spcAft>
              <a:buClr>
                <a:srgbClr val="FFFFFF"/>
              </a:buClr>
              <a:buSzPts val="4800"/>
              <a:buNone/>
              <a:defRPr sz="4800">
                <a:solidFill>
                  <a:srgbClr val="FFFFFF"/>
                </a:solidFill>
              </a:defRPr>
            </a:lvl8pPr>
            <a:lvl9pPr lvl="8" rtl="0" algn="ctr">
              <a:spcBef>
                <a:spcPts val="0"/>
              </a:spcBef>
              <a:spcAft>
                <a:spcPts val="0"/>
              </a:spcAft>
              <a:buClr>
                <a:srgbClr val="FFFFFF"/>
              </a:buClr>
              <a:buSzPts val="4800"/>
              <a:buNone/>
              <a:defRPr sz="4800">
                <a:solidFill>
                  <a:srgbClr val="FFFFFF"/>
                </a:solidFill>
              </a:defRPr>
            </a:lvl9pPr>
          </a:lstStyle>
          <a:p/>
        </p:txBody>
      </p:sp>
      <p:sp>
        <p:nvSpPr>
          <p:cNvPr id="18" name="Google Shape;18;p3"/>
          <p:cNvSpPr txBox="1"/>
          <p:nvPr>
            <p:ph idx="1" type="subTitle"/>
          </p:nvPr>
        </p:nvSpPr>
        <p:spPr>
          <a:xfrm>
            <a:off x="685800" y="2840053"/>
            <a:ext cx="7772400" cy="784800"/>
          </a:xfrm>
          <a:prstGeom prst="rect">
            <a:avLst/>
          </a:prstGeom>
        </p:spPr>
        <p:txBody>
          <a:bodyPr anchorCtr="0" anchor="t" bIns="91425" lIns="91425" spcFirstLastPara="1" rIns="91425" wrap="square" tIns="91425">
            <a:noAutofit/>
          </a:bodyPr>
          <a:lstStyle>
            <a:lvl1pPr lvl="0" rtl="0" algn="ctr">
              <a:spcBef>
                <a:spcPts val="0"/>
              </a:spcBef>
              <a:spcAft>
                <a:spcPts val="0"/>
              </a:spcAft>
              <a:buClr>
                <a:srgbClr val="FFFFFF"/>
              </a:buClr>
              <a:buSzPts val="2400"/>
              <a:buNone/>
              <a:defRPr b="1" sz="2400">
                <a:solidFill>
                  <a:srgbClr val="FFFFFF"/>
                </a:solidFill>
              </a:defRPr>
            </a:lvl1pPr>
            <a:lvl2pPr lvl="1" rtl="0" algn="ctr">
              <a:spcBef>
                <a:spcPts val="0"/>
              </a:spcBef>
              <a:spcAft>
                <a:spcPts val="0"/>
              </a:spcAft>
              <a:buClr>
                <a:srgbClr val="FFFFFF"/>
              </a:buClr>
              <a:buSzPts val="2400"/>
              <a:buNone/>
              <a:defRPr b="1">
                <a:solidFill>
                  <a:srgbClr val="FFFFFF"/>
                </a:solidFill>
              </a:defRPr>
            </a:lvl2pPr>
            <a:lvl3pPr lvl="2" rtl="0" algn="ctr">
              <a:spcBef>
                <a:spcPts val="0"/>
              </a:spcBef>
              <a:spcAft>
                <a:spcPts val="0"/>
              </a:spcAft>
              <a:buClr>
                <a:srgbClr val="FFFFFF"/>
              </a:buClr>
              <a:buSzPts val="2400"/>
              <a:buNone/>
              <a:defRPr b="1">
                <a:solidFill>
                  <a:srgbClr val="FFFFFF"/>
                </a:solidFill>
              </a:defRPr>
            </a:lvl3pPr>
            <a:lvl4pPr lvl="3" rtl="0" algn="ctr">
              <a:spcBef>
                <a:spcPts val="0"/>
              </a:spcBef>
              <a:spcAft>
                <a:spcPts val="0"/>
              </a:spcAft>
              <a:buClr>
                <a:srgbClr val="FFFFFF"/>
              </a:buClr>
              <a:buSzPts val="2400"/>
              <a:buNone/>
              <a:defRPr b="1" sz="2400">
                <a:solidFill>
                  <a:srgbClr val="FFFFFF"/>
                </a:solidFill>
              </a:defRPr>
            </a:lvl4pPr>
            <a:lvl5pPr lvl="4" rtl="0" algn="ctr">
              <a:spcBef>
                <a:spcPts val="0"/>
              </a:spcBef>
              <a:spcAft>
                <a:spcPts val="0"/>
              </a:spcAft>
              <a:buClr>
                <a:srgbClr val="FFFFFF"/>
              </a:buClr>
              <a:buSzPts val="2400"/>
              <a:buNone/>
              <a:defRPr b="1" sz="2400">
                <a:solidFill>
                  <a:srgbClr val="FFFFFF"/>
                </a:solidFill>
              </a:defRPr>
            </a:lvl5pPr>
            <a:lvl6pPr lvl="5" rtl="0" algn="ctr">
              <a:spcBef>
                <a:spcPts val="0"/>
              </a:spcBef>
              <a:spcAft>
                <a:spcPts val="0"/>
              </a:spcAft>
              <a:buClr>
                <a:srgbClr val="FFFFFF"/>
              </a:buClr>
              <a:buSzPts val="2400"/>
              <a:buNone/>
              <a:defRPr b="1" sz="2400">
                <a:solidFill>
                  <a:srgbClr val="FFFFFF"/>
                </a:solidFill>
              </a:defRPr>
            </a:lvl6pPr>
            <a:lvl7pPr lvl="6" rtl="0" algn="ctr">
              <a:spcBef>
                <a:spcPts val="0"/>
              </a:spcBef>
              <a:spcAft>
                <a:spcPts val="0"/>
              </a:spcAft>
              <a:buClr>
                <a:srgbClr val="FFFFFF"/>
              </a:buClr>
              <a:buSzPts val="2400"/>
              <a:buNone/>
              <a:defRPr b="1" sz="2400">
                <a:solidFill>
                  <a:srgbClr val="FFFFFF"/>
                </a:solidFill>
              </a:defRPr>
            </a:lvl7pPr>
            <a:lvl8pPr lvl="7" rtl="0" algn="ctr">
              <a:spcBef>
                <a:spcPts val="0"/>
              </a:spcBef>
              <a:spcAft>
                <a:spcPts val="0"/>
              </a:spcAft>
              <a:buClr>
                <a:srgbClr val="FFFFFF"/>
              </a:buClr>
              <a:buSzPts val="2400"/>
              <a:buNone/>
              <a:defRPr b="1" sz="2400">
                <a:solidFill>
                  <a:srgbClr val="FFFFFF"/>
                </a:solidFill>
              </a:defRPr>
            </a:lvl8pPr>
            <a:lvl9pPr lvl="8" rtl="0" algn="ctr">
              <a:spcBef>
                <a:spcPts val="0"/>
              </a:spcBef>
              <a:spcAft>
                <a:spcPts val="0"/>
              </a:spcAft>
              <a:buClr>
                <a:srgbClr val="FFFFFF"/>
              </a:buClr>
              <a:buSzPts val="2400"/>
              <a:buNone/>
              <a:defRPr b="1" sz="2400">
                <a:solidFill>
                  <a:srgbClr val="FFFFFF"/>
                </a:solidFill>
              </a:defRPr>
            </a:lvl9pPr>
          </a:lstStyle>
          <a:p/>
        </p:txBody>
      </p:sp>
      <p:sp>
        <p:nvSpPr>
          <p:cNvPr id="19" name="Google Shape;19;p3"/>
          <p:cNvSpPr/>
          <p:nvPr/>
        </p:nvSpPr>
        <p:spPr>
          <a:xfrm>
            <a:off x="3047704" y="3992850"/>
            <a:ext cx="3047700" cy="77100"/>
          </a:xfrm>
          <a:prstGeom prst="rect">
            <a:avLst/>
          </a:prstGeom>
          <a:solidFill>
            <a:srgbClr val="FF971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a:off x="6096271" y="3992850"/>
            <a:ext cx="3047700" cy="77100"/>
          </a:xfrm>
          <a:prstGeom prst="rect">
            <a:avLst/>
          </a:prstGeom>
          <a:solidFill>
            <a:srgbClr val="F2025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3"/>
          <p:cNvSpPr/>
          <p:nvPr/>
        </p:nvSpPr>
        <p:spPr>
          <a:xfrm>
            <a:off x="1" y="3992850"/>
            <a:ext cx="3047700" cy="77100"/>
          </a:xfrm>
          <a:prstGeom prst="rect">
            <a:avLst/>
          </a:prstGeom>
          <a:solidFill>
            <a:srgbClr val="7ECEF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txBox="1"/>
          <p:nvPr>
            <p:ph idx="12" type="sldNum"/>
          </p:nvPr>
        </p:nvSpPr>
        <p:spPr>
          <a:xfrm>
            <a:off x="-125" y="4830281"/>
            <a:ext cx="9144000" cy="313500"/>
          </a:xfrm>
          <a:prstGeom prst="rect">
            <a:avLst/>
          </a:prstGeom>
        </p:spPr>
        <p:txBody>
          <a:bodyPr anchorCtr="0" anchor="t" bIns="91425" lIns="91425" spcFirstLastPara="1" rIns="91425" wrap="square" tIns="91425">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23" name="Shape 23"/>
        <p:cNvGrpSpPr/>
        <p:nvPr/>
      </p:nvGrpSpPr>
      <p:grpSpPr>
        <a:xfrm>
          <a:off x="0" y="0"/>
          <a:ext cx="0" cy="0"/>
          <a:chOff x="0" y="0"/>
          <a:chExt cx="0" cy="0"/>
        </a:xfrm>
      </p:grpSpPr>
      <p:sp>
        <p:nvSpPr>
          <p:cNvPr id="24" name="Google Shape;24;p4"/>
          <p:cNvSpPr txBox="1"/>
          <p:nvPr>
            <p:ph idx="1" type="body"/>
          </p:nvPr>
        </p:nvSpPr>
        <p:spPr>
          <a:xfrm>
            <a:off x="1710425" y="2161800"/>
            <a:ext cx="5723700" cy="819900"/>
          </a:xfrm>
          <a:prstGeom prst="rect">
            <a:avLst/>
          </a:prstGeom>
        </p:spPr>
        <p:txBody>
          <a:bodyPr anchorCtr="0" anchor="t" bIns="91425" lIns="91425" spcFirstLastPara="1" rIns="91425" wrap="square" tIns="91425">
            <a:noAutofit/>
          </a:bodyPr>
          <a:lstStyle>
            <a:lvl1pPr indent="-419100" lvl="0" marL="457200" rtl="0" algn="ctr">
              <a:spcBef>
                <a:spcPts val="600"/>
              </a:spcBef>
              <a:spcAft>
                <a:spcPts val="0"/>
              </a:spcAft>
              <a:buSzPts val="3000"/>
              <a:buChar char="▷"/>
              <a:defRPr i="1"/>
            </a:lvl1pPr>
            <a:lvl2pPr indent="-381000" lvl="1" marL="914400" rtl="0" algn="ctr">
              <a:spcBef>
                <a:spcPts val="0"/>
              </a:spcBef>
              <a:spcAft>
                <a:spcPts val="0"/>
              </a:spcAft>
              <a:buSzPts val="2400"/>
              <a:buChar char="○"/>
              <a:defRPr i="1"/>
            </a:lvl2pPr>
            <a:lvl3pPr indent="-381000" lvl="2" marL="1371600" rtl="0" algn="ctr">
              <a:spcBef>
                <a:spcPts val="0"/>
              </a:spcBef>
              <a:spcAft>
                <a:spcPts val="0"/>
              </a:spcAft>
              <a:buSzPts val="2400"/>
              <a:buChar char="■"/>
              <a:defRPr i="1"/>
            </a:lvl3pPr>
            <a:lvl4pPr indent="-342900" lvl="3" marL="1828800" rtl="0" algn="ctr">
              <a:spcBef>
                <a:spcPts val="0"/>
              </a:spcBef>
              <a:spcAft>
                <a:spcPts val="0"/>
              </a:spcAft>
              <a:buSzPts val="1800"/>
              <a:buChar char="●"/>
              <a:defRPr i="1"/>
            </a:lvl4pPr>
            <a:lvl5pPr indent="-342900" lvl="4" marL="2286000" rtl="0" algn="ctr">
              <a:spcBef>
                <a:spcPts val="0"/>
              </a:spcBef>
              <a:spcAft>
                <a:spcPts val="0"/>
              </a:spcAft>
              <a:buSzPts val="1800"/>
              <a:buChar char="○"/>
              <a:defRPr i="1"/>
            </a:lvl5pPr>
            <a:lvl6pPr indent="-342900" lvl="5" marL="2743200" rtl="0" algn="ctr">
              <a:spcBef>
                <a:spcPts val="0"/>
              </a:spcBef>
              <a:spcAft>
                <a:spcPts val="0"/>
              </a:spcAft>
              <a:buSzPts val="1800"/>
              <a:buChar char="■"/>
              <a:defRPr i="1"/>
            </a:lvl6pPr>
            <a:lvl7pPr indent="-342900" lvl="6" marL="3200400" rtl="0" algn="ctr">
              <a:spcBef>
                <a:spcPts val="0"/>
              </a:spcBef>
              <a:spcAft>
                <a:spcPts val="0"/>
              </a:spcAft>
              <a:buSzPts val="1800"/>
              <a:buChar char="●"/>
              <a:defRPr i="1"/>
            </a:lvl7pPr>
            <a:lvl8pPr indent="-342900" lvl="7" marL="3657600" rtl="0" algn="ctr">
              <a:spcBef>
                <a:spcPts val="0"/>
              </a:spcBef>
              <a:spcAft>
                <a:spcPts val="0"/>
              </a:spcAft>
              <a:buSzPts val="1800"/>
              <a:buChar char="○"/>
              <a:defRPr i="1"/>
            </a:lvl8pPr>
            <a:lvl9pPr indent="-342900" lvl="8" marL="4114800" algn="ctr">
              <a:spcBef>
                <a:spcPts val="0"/>
              </a:spcBef>
              <a:spcAft>
                <a:spcPts val="0"/>
              </a:spcAft>
              <a:buSzPts val="1800"/>
              <a:buChar char="■"/>
              <a:defRPr i="1"/>
            </a:lvl9pPr>
          </a:lstStyle>
          <a:p/>
        </p:txBody>
      </p:sp>
      <p:sp>
        <p:nvSpPr>
          <p:cNvPr id="25" name="Google Shape;25;p4"/>
          <p:cNvSpPr txBox="1"/>
          <p:nvPr/>
        </p:nvSpPr>
        <p:spPr>
          <a:xfrm>
            <a:off x="3593400" y="1181419"/>
            <a:ext cx="1957200" cy="653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9600">
                <a:solidFill>
                  <a:srgbClr val="97ABBC"/>
                </a:solidFill>
              </a:rPr>
              <a:t>“</a:t>
            </a:r>
            <a:endParaRPr b="1" sz="9600">
              <a:solidFill>
                <a:srgbClr val="97ABBC"/>
              </a:solidFill>
            </a:endParaRPr>
          </a:p>
        </p:txBody>
      </p:sp>
      <p:sp>
        <p:nvSpPr>
          <p:cNvPr id="26" name="Google Shape;26;p4"/>
          <p:cNvSpPr/>
          <p:nvPr/>
        </p:nvSpPr>
        <p:spPr>
          <a:xfrm>
            <a:off x="5723283" y="1599675"/>
            <a:ext cx="1710300" cy="77100"/>
          </a:xfrm>
          <a:prstGeom prst="rect">
            <a:avLst/>
          </a:prstGeom>
          <a:solidFill>
            <a:srgbClr val="FF971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p:nvPr/>
        </p:nvSpPr>
        <p:spPr>
          <a:xfrm>
            <a:off x="7434177" y="1599675"/>
            <a:ext cx="1710300" cy="77100"/>
          </a:xfrm>
          <a:prstGeom prst="rect">
            <a:avLst/>
          </a:prstGeom>
          <a:solidFill>
            <a:srgbClr val="F2025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4"/>
          <p:cNvSpPr/>
          <p:nvPr/>
        </p:nvSpPr>
        <p:spPr>
          <a:xfrm>
            <a:off x="0" y="1599675"/>
            <a:ext cx="1710300" cy="77100"/>
          </a:xfrm>
          <a:prstGeom prst="rect">
            <a:avLst/>
          </a:prstGeom>
          <a:solidFill>
            <a:srgbClr val="7ECEF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4"/>
          <p:cNvSpPr/>
          <p:nvPr/>
        </p:nvSpPr>
        <p:spPr>
          <a:xfrm>
            <a:off x="1710425" y="1599675"/>
            <a:ext cx="1710300" cy="77100"/>
          </a:xfrm>
          <a:prstGeom prst="rect">
            <a:avLst/>
          </a:prstGeom>
          <a:solidFill>
            <a:srgbClr val="2185C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4"/>
          <p:cNvSpPr txBox="1"/>
          <p:nvPr>
            <p:ph idx="12" type="sldNum"/>
          </p:nvPr>
        </p:nvSpPr>
        <p:spPr>
          <a:xfrm>
            <a:off x="-125" y="4830281"/>
            <a:ext cx="9144000" cy="313500"/>
          </a:xfrm>
          <a:prstGeom prst="rect">
            <a:avLst/>
          </a:prstGeom>
        </p:spPr>
        <p:txBody>
          <a:bodyPr anchorCtr="0" anchor="t" bIns="91425" lIns="91425" spcFirstLastPara="1" rIns="91425" wrap="square" tIns="91425">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31" name="Shape 31"/>
        <p:cNvGrpSpPr/>
        <p:nvPr/>
      </p:nvGrpSpPr>
      <p:grpSpPr>
        <a:xfrm>
          <a:off x="0" y="0"/>
          <a:ext cx="0" cy="0"/>
          <a:chOff x="0" y="0"/>
          <a:chExt cx="0" cy="0"/>
        </a:xfrm>
      </p:grpSpPr>
      <p:sp>
        <p:nvSpPr>
          <p:cNvPr id="32" name="Google Shape;32;p5"/>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33" name="Google Shape;33;p5"/>
          <p:cNvSpPr txBox="1"/>
          <p:nvPr>
            <p:ph idx="1" type="body"/>
          </p:nvPr>
        </p:nvSpPr>
        <p:spPr>
          <a:xfrm>
            <a:off x="893700" y="1373588"/>
            <a:ext cx="6462600" cy="35523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34" name="Google Shape;34;p5"/>
          <p:cNvSpPr/>
          <p:nvPr/>
        </p:nvSpPr>
        <p:spPr>
          <a:xfrm>
            <a:off x="7356366" y="5066325"/>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5"/>
          <p:cNvSpPr/>
          <p:nvPr/>
        </p:nvSpPr>
        <p:spPr>
          <a:xfrm>
            <a:off x="8250312" y="5066325"/>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5"/>
          <p:cNvSpPr/>
          <p:nvPr/>
        </p:nvSpPr>
        <p:spPr>
          <a:xfrm>
            <a:off x="0" y="5066325"/>
            <a:ext cx="893700" cy="77100"/>
          </a:xfrm>
          <a:prstGeom prst="rect">
            <a:avLst/>
          </a:prstGeom>
          <a:solidFill>
            <a:srgbClr val="7ECEF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5"/>
          <p:cNvSpPr/>
          <p:nvPr/>
        </p:nvSpPr>
        <p:spPr>
          <a:xfrm>
            <a:off x="893710" y="5066325"/>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5"/>
          <p:cNvSpPr txBox="1"/>
          <p:nvPr>
            <p:ph idx="12" type="sldNum"/>
          </p:nvPr>
        </p:nvSpPr>
        <p:spPr>
          <a:xfrm>
            <a:off x="8480575" y="4773133"/>
            <a:ext cx="548700" cy="3135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39" name="Shape 39"/>
        <p:cNvGrpSpPr/>
        <p:nvPr/>
      </p:nvGrpSpPr>
      <p:grpSpPr>
        <a:xfrm>
          <a:off x="0" y="0"/>
          <a:ext cx="0" cy="0"/>
          <a:chOff x="0" y="0"/>
          <a:chExt cx="0" cy="0"/>
        </a:xfrm>
      </p:grpSpPr>
      <p:sp>
        <p:nvSpPr>
          <p:cNvPr id="40" name="Google Shape;40;p6"/>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41" name="Google Shape;41;p6"/>
          <p:cNvSpPr txBox="1"/>
          <p:nvPr>
            <p:ph idx="1" type="body"/>
          </p:nvPr>
        </p:nvSpPr>
        <p:spPr>
          <a:xfrm>
            <a:off x="893625" y="1200150"/>
            <a:ext cx="3136800" cy="37257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sz="1800"/>
            </a:lvl1pPr>
            <a:lvl2pPr indent="-342900" lvl="1" marL="914400">
              <a:spcBef>
                <a:spcPts val="0"/>
              </a:spcBef>
              <a:spcAft>
                <a:spcPts val="0"/>
              </a:spcAft>
              <a:buSzPts val="1800"/>
              <a:buChar char="○"/>
              <a:defRPr sz="1800"/>
            </a:lvl2pPr>
            <a:lvl3pPr indent="-342900" lvl="2" marL="1371600">
              <a:spcBef>
                <a:spcPts val="0"/>
              </a:spcBef>
              <a:spcAft>
                <a:spcPts val="0"/>
              </a:spcAft>
              <a:buSzPts val="1800"/>
              <a:buChar char="■"/>
              <a:defRPr sz="1800"/>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42" name="Google Shape;42;p6"/>
          <p:cNvSpPr txBox="1"/>
          <p:nvPr>
            <p:ph idx="2" type="body"/>
          </p:nvPr>
        </p:nvSpPr>
        <p:spPr>
          <a:xfrm>
            <a:off x="4219456" y="1200150"/>
            <a:ext cx="3136800" cy="37257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sz="1800"/>
            </a:lvl1pPr>
            <a:lvl2pPr indent="-342900" lvl="1" marL="914400">
              <a:spcBef>
                <a:spcPts val="0"/>
              </a:spcBef>
              <a:spcAft>
                <a:spcPts val="0"/>
              </a:spcAft>
              <a:buSzPts val="1800"/>
              <a:buChar char="○"/>
              <a:defRPr sz="1800"/>
            </a:lvl2pPr>
            <a:lvl3pPr indent="-342900" lvl="2" marL="1371600">
              <a:spcBef>
                <a:spcPts val="0"/>
              </a:spcBef>
              <a:spcAft>
                <a:spcPts val="0"/>
              </a:spcAft>
              <a:buSzPts val="1800"/>
              <a:buChar char="■"/>
              <a:defRPr sz="1800"/>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43" name="Google Shape;43;p6"/>
          <p:cNvSpPr/>
          <p:nvPr/>
        </p:nvSpPr>
        <p:spPr>
          <a:xfrm>
            <a:off x="7356366" y="5066325"/>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6"/>
          <p:cNvSpPr/>
          <p:nvPr/>
        </p:nvSpPr>
        <p:spPr>
          <a:xfrm>
            <a:off x="8250312" y="5066325"/>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6"/>
          <p:cNvSpPr/>
          <p:nvPr/>
        </p:nvSpPr>
        <p:spPr>
          <a:xfrm>
            <a:off x="0" y="5066325"/>
            <a:ext cx="893700" cy="77100"/>
          </a:xfrm>
          <a:prstGeom prst="rect">
            <a:avLst/>
          </a:prstGeom>
          <a:solidFill>
            <a:srgbClr val="7ECEF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6"/>
          <p:cNvSpPr/>
          <p:nvPr/>
        </p:nvSpPr>
        <p:spPr>
          <a:xfrm>
            <a:off x="893710" y="5066325"/>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6"/>
          <p:cNvSpPr txBox="1"/>
          <p:nvPr>
            <p:ph idx="12" type="sldNum"/>
          </p:nvPr>
        </p:nvSpPr>
        <p:spPr>
          <a:xfrm>
            <a:off x="8480575" y="4773133"/>
            <a:ext cx="548700" cy="3135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48" name="Shape 48"/>
        <p:cNvGrpSpPr/>
        <p:nvPr/>
      </p:nvGrpSpPr>
      <p:grpSpPr>
        <a:xfrm>
          <a:off x="0" y="0"/>
          <a:ext cx="0" cy="0"/>
          <a:chOff x="0" y="0"/>
          <a:chExt cx="0" cy="0"/>
        </a:xfrm>
      </p:grpSpPr>
      <p:sp>
        <p:nvSpPr>
          <p:cNvPr id="49" name="Google Shape;49;p7"/>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p:txBody>
      </p:sp>
      <p:sp>
        <p:nvSpPr>
          <p:cNvPr id="50" name="Google Shape;50;p7"/>
          <p:cNvSpPr txBox="1"/>
          <p:nvPr>
            <p:ph idx="1" type="body"/>
          </p:nvPr>
        </p:nvSpPr>
        <p:spPr>
          <a:xfrm>
            <a:off x="893700" y="1200150"/>
            <a:ext cx="2371200" cy="37257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51" name="Google Shape;51;p7"/>
          <p:cNvSpPr txBox="1"/>
          <p:nvPr>
            <p:ph idx="2" type="body"/>
          </p:nvPr>
        </p:nvSpPr>
        <p:spPr>
          <a:xfrm>
            <a:off x="3386404" y="1200150"/>
            <a:ext cx="2371200" cy="37257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52" name="Google Shape;52;p7"/>
          <p:cNvSpPr txBox="1"/>
          <p:nvPr>
            <p:ph idx="3" type="body"/>
          </p:nvPr>
        </p:nvSpPr>
        <p:spPr>
          <a:xfrm>
            <a:off x="5879107" y="1200150"/>
            <a:ext cx="2371200" cy="37257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53" name="Google Shape;53;p7"/>
          <p:cNvSpPr/>
          <p:nvPr/>
        </p:nvSpPr>
        <p:spPr>
          <a:xfrm>
            <a:off x="7356366" y="5066325"/>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7"/>
          <p:cNvSpPr/>
          <p:nvPr/>
        </p:nvSpPr>
        <p:spPr>
          <a:xfrm>
            <a:off x="8250312" y="5066325"/>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7"/>
          <p:cNvSpPr/>
          <p:nvPr/>
        </p:nvSpPr>
        <p:spPr>
          <a:xfrm>
            <a:off x="0" y="5066325"/>
            <a:ext cx="893700" cy="77100"/>
          </a:xfrm>
          <a:prstGeom prst="rect">
            <a:avLst/>
          </a:prstGeom>
          <a:solidFill>
            <a:srgbClr val="7ECEF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7"/>
          <p:cNvSpPr/>
          <p:nvPr/>
        </p:nvSpPr>
        <p:spPr>
          <a:xfrm>
            <a:off x="893710" y="5066325"/>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7"/>
          <p:cNvSpPr txBox="1"/>
          <p:nvPr>
            <p:ph idx="12" type="sldNum"/>
          </p:nvPr>
        </p:nvSpPr>
        <p:spPr>
          <a:xfrm>
            <a:off x="8480575" y="4773133"/>
            <a:ext cx="548700" cy="3135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8" name="Shape 58"/>
        <p:cNvGrpSpPr/>
        <p:nvPr/>
      </p:nvGrpSpPr>
      <p:grpSpPr>
        <a:xfrm>
          <a:off x="0" y="0"/>
          <a:ext cx="0" cy="0"/>
          <a:chOff x="0" y="0"/>
          <a:chExt cx="0" cy="0"/>
        </a:xfrm>
      </p:grpSpPr>
      <p:sp>
        <p:nvSpPr>
          <p:cNvPr id="59" name="Google Shape;59;p8"/>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60" name="Google Shape;60;p8"/>
          <p:cNvSpPr/>
          <p:nvPr/>
        </p:nvSpPr>
        <p:spPr>
          <a:xfrm>
            <a:off x="7356366" y="5066325"/>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8"/>
          <p:cNvSpPr/>
          <p:nvPr/>
        </p:nvSpPr>
        <p:spPr>
          <a:xfrm>
            <a:off x="8250312" y="5066325"/>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8"/>
          <p:cNvSpPr/>
          <p:nvPr/>
        </p:nvSpPr>
        <p:spPr>
          <a:xfrm>
            <a:off x="0" y="5066325"/>
            <a:ext cx="893700" cy="77100"/>
          </a:xfrm>
          <a:prstGeom prst="rect">
            <a:avLst/>
          </a:prstGeom>
          <a:solidFill>
            <a:srgbClr val="7ECEF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8"/>
          <p:cNvSpPr/>
          <p:nvPr/>
        </p:nvSpPr>
        <p:spPr>
          <a:xfrm>
            <a:off x="893710" y="5066325"/>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8"/>
          <p:cNvSpPr txBox="1"/>
          <p:nvPr>
            <p:ph idx="12" type="sldNum"/>
          </p:nvPr>
        </p:nvSpPr>
        <p:spPr>
          <a:xfrm>
            <a:off x="8480575" y="4773133"/>
            <a:ext cx="548700" cy="3135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5" name="Shape 65"/>
        <p:cNvGrpSpPr/>
        <p:nvPr/>
      </p:nvGrpSpPr>
      <p:grpSpPr>
        <a:xfrm>
          <a:off x="0" y="0"/>
          <a:ext cx="0" cy="0"/>
          <a:chOff x="0" y="0"/>
          <a:chExt cx="0" cy="0"/>
        </a:xfrm>
      </p:grpSpPr>
      <p:sp>
        <p:nvSpPr>
          <p:cNvPr id="66" name="Google Shape;66;p9"/>
          <p:cNvSpPr txBox="1"/>
          <p:nvPr>
            <p:ph idx="1" type="body"/>
          </p:nvPr>
        </p:nvSpPr>
        <p:spPr>
          <a:xfrm>
            <a:off x="893700" y="4649963"/>
            <a:ext cx="6462600" cy="350700"/>
          </a:xfrm>
          <a:prstGeom prst="rect">
            <a:avLst/>
          </a:prstGeom>
        </p:spPr>
        <p:txBody>
          <a:bodyPr anchorCtr="0" anchor="b" bIns="91425" lIns="91425" spcFirstLastPara="1" rIns="91425" wrap="square" tIns="91425">
            <a:noAutofit/>
          </a:bodyPr>
          <a:lstStyle>
            <a:lvl1pPr indent="-228600" lvl="0" marL="457200">
              <a:spcBef>
                <a:spcPts val="360"/>
              </a:spcBef>
              <a:spcAft>
                <a:spcPts val="0"/>
              </a:spcAft>
              <a:buClr>
                <a:srgbClr val="2185C5"/>
              </a:buClr>
              <a:buSzPts val="1400"/>
              <a:buNone/>
              <a:defRPr sz="1400">
                <a:solidFill>
                  <a:srgbClr val="2185C5"/>
                </a:solidFill>
              </a:defRPr>
            </a:lvl1pPr>
          </a:lstStyle>
          <a:p/>
        </p:txBody>
      </p:sp>
      <p:sp>
        <p:nvSpPr>
          <p:cNvPr id="67" name="Google Shape;67;p9"/>
          <p:cNvSpPr/>
          <p:nvPr/>
        </p:nvSpPr>
        <p:spPr>
          <a:xfrm>
            <a:off x="7356366" y="5066325"/>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9"/>
          <p:cNvSpPr/>
          <p:nvPr/>
        </p:nvSpPr>
        <p:spPr>
          <a:xfrm>
            <a:off x="8250312" y="5066325"/>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9"/>
          <p:cNvSpPr/>
          <p:nvPr/>
        </p:nvSpPr>
        <p:spPr>
          <a:xfrm>
            <a:off x="0" y="5066325"/>
            <a:ext cx="893700" cy="77100"/>
          </a:xfrm>
          <a:prstGeom prst="rect">
            <a:avLst/>
          </a:prstGeom>
          <a:solidFill>
            <a:srgbClr val="7ECEF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9"/>
          <p:cNvSpPr/>
          <p:nvPr/>
        </p:nvSpPr>
        <p:spPr>
          <a:xfrm>
            <a:off x="893710" y="5066325"/>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9"/>
          <p:cNvSpPr txBox="1"/>
          <p:nvPr>
            <p:ph idx="12" type="sldNum"/>
          </p:nvPr>
        </p:nvSpPr>
        <p:spPr>
          <a:xfrm>
            <a:off x="8480575" y="4773133"/>
            <a:ext cx="548700" cy="313500"/>
          </a:xfrm>
          <a:prstGeom prst="rect">
            <a:avLst/>
          </a:prstGeom>
        </p:spPr>
        <p:txBody>
          <a:bodyPr anchorCtr="0" anchor="t" bIns="91425" lIns="91425" spcFirstLastPara="1" rIns="91425" wrap="square" tIns="91425">
            <a:noAutofit/>
          </a:bodyPr>
          <a:lstStyle>
            <a:lvl1pPr lvl="0">
              <a:buNone/>
              <a:defRPr>
                <a:solidFill>
                  <a:srgbClr val="2185C5"/>
                </a:solidFill>
              </a:defRPr>
            </a:lvl1pPr>
            <a:lvl2pPr lvl="1">
              <a:buNone/>
              <a:defRPr>
                <a:solidFill>
                  <a:srgbClr val="2185C5"/>
                </a:solidFill>
              </a:defRPr>
            </a:lvl2pPr>
            <a:lvl3pPr lvl="2">
              <a:buNone/>
              <a:defRPr>
                <a:solidFill>
                  <a:srgbClr val="2185C5"/>
                </a:solidFill>
              </a:defRPr>
            </a:lvl3pPr>
            <a:lvl4pPr lvl="3">
              <a:buNone/>
              <a:defRPr>
                <a:solidFill>
                  <a:srgbClr val="2185C5"/>
                </a:solidFill>
              </a:defRPr>
            </a:lvl4pPr>
            <a:lvl5pPr lvl="4">
              <a:buNone/>
              <a:defRPr>
                <a:solidFill>
                  <a:srgbClr val="2185C5"/>
                </a:solidFill>
              </a:defRPr>
            </a:lvl5pPr>
            <a:lvl6pPr lvl="5">
              <a:buNone/>
              <a:defRPr>
                <a:solidFill>
                  <a:srgbClr val="2185C5"/>
                </a:solidFill>
              </a:defRPr>
            </a:lvl6pPr>
            <a:lvl7pPr lvl="6">
              <a:buNone/>
              <a:defRPr>
                <a:solidFill>
                  <a:srgbClr val="2185C5"/>
                </a:solidFill>
              </a:defRPr>
            </a:lvl7pPr>
            <a:lvl8pPr lvl="7">
              <a:buNone/>
              <a:defRPr>
                <a:solidFill>
                  <a:srgbClr val="2185C5"/>
                </a:solidFill>
              </a:defRPr>
            </a:lvl8pPr>
            <a:lvl9pPr lvl="8">
              <a:buNone/>
              <a:defRPr>
                <a:solidFill>
                  <a:srgbClr val="2185C5"/>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2" name="Shape 72"/>
        <p:cNvGrpSpPr/>
        <p:nvPr/>
      </p:nvGrpSpPr>
      <p:grpSpPr>
        <a:xfrm>
          <a:off x="0" y="0"/>
          <a:ext cx="0" cy="0"/>
          <a:chOff x="0" y="0"/>
          <a:chExt cx="0" cy="0"/>
        </a:xfrm>
      </p:grpSpPr>
      <p:sp>
        <p:nvSpPr>
          <p:cNvPr id="73" name="Google Shape;73;p10"/>
          <p:cNvSpPr/>
          <p:nvPr/>
        </p:nvSpPr>
        <p:spPr>
          <a:xfrm>
            <a:off x="7356366" y="5066325"/>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0"/>
          <p:cNvSpPr/>
          <p:nvPr/>
        </p:nvSpPr>
        <p:spPr>
          <a:xfrm>
            <a:off x="8250312" y="5066325"/>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0"/>
          <p:cNvSpPr/>
          <p:nvPr/>
        </p:nvSpPr>
        <p:spPr>
          <a:xfrm>
            <a:off x="0" y="5066325"/>
            <a:ext cx="893700" cy="77100"/>
          </a:xfrm>
          <a:prstGeom prst="rect">
            <a:avLst/>
          </a:prstGeom>
          <a:solidFill>
            <a:srgbClr val="7ECEF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0"/>
          <p:cNvSpPr/>
          <p:nvPr/>
        </p:nvSpPr>
        <p:spPr>
          <a:xfrm>
            <a:off x="893710" y="5066325"/>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0"/>
          <p:cNvSpPr txBox="1"/>
          <p:nvPr>
            <p:ph idx="12" type="sldNum"/>
          </p:nvPr>
        </p:nvSpPr>
        <p:spPr>
          <a:xfrm>
            <a:off x="8480575" y="4773133"/>
            <a:ext cx="548700" cy="3135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893700" y="205988"/>
            <a:ext cx="6757800" cy="8574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rgbClr val="97ABBC"/>
              </a:buClr>
              <a:buSzPts val="3600"/>
              <a:buFont typeface="Raleway"/>
              <a:buNone/>
              <a:defRPr b="1" sz="3600">
                <a:solidFill>
                  <a:srgbClr val="97ABBC"/>
                </a:solidFill>
                <a:latin typeface="Raleway"/>
                <a:ea typeface="Raleway"/>
                <a:cs typeface="Raleway"/>
                <a:sym typeface="Raleway"/>
              </a:defRPr>
            </a:lvl1pPr>
            <a:lvl2pPr lvl="1">
              <a:spcBef>
                <a:spcPts val="0"/>
              </a:spcBef>
              <a:spcAft>
                <a:spcPts val="0"/>
              </a:spcAft>
              <a:buClr>
                <a:srgbClr val="97ABBC"/>
              </a:buClr>
              <a:buSzPts val="3600"/>
              <a:buFont typeface="Raleway"/>
              <a:buNone/>
              <a:defRPr sz="3600">
                <a:solidFill>
                  <a:srgbClr val="97ABBC"/>
                </a:solidFill>
                <a:latin typeface="Raleway"/>
                <a:ea typeface="Raleway"/>
                <a:cs typeface="Raleway"/>
                <a:sym typeface="Raleway"/>
              </a:defRPr>
            </a:lvl2pPr>
            <a:lvl3pPr lvl="2">
              <a:spcBef>
                <a:spcPts val="0"/>
              </a:spcBef>
              <a:spcAft>
                <a:spcPts val="0"/>
              </a:spcAft>
              <a:buClr>
                <a:srgbClr val="97ABBC"/>
              </a:buClr>
              <a:buSzPts val="3600"/>
              <a:buFont typeface="Raleway"/>
              <a:buNone/>
              <a:defRPr sz="3600">
                <a:solidFill>
                  <a:srgbClr val="97ABBC"/>
                </a:solidFill>
                <a:latin typeface="Raleway"/>
                <a:ea typeface="Raleway"/>
                <a:cs typeface="Raleway"/>
                <a:sym typeface="Raleway"/>
              </a:defRPr>
            </a:lvl3pPr>
            <a:lvl4pPr lvl="3">
              <a:spcBef>
                <a:spcPts val="0"/>
              </a:spcBef>
              <a:spcAft>
                <a:spcPts val="0"/>
              </a:spcAft>
              <a:buClr>
                <a:srgbClr val="97ABBC"/>
              </a:buClr>
              <a:buSzPts val="3600"/>
              <a:buFont typeface="Raleway"/>
              <a:buNone/>
              <a:defRPr sz="3600">
                <a:solidFill>
                  <a:srgbClr val="97ABBC"/>
                </a:solidFill>
                <a:latin typeface="Raleway"/>
                <a:ea typeface="Raleway"/>
                <a:cs typeface="Raleway"/>
                <a:sym typeface="Raleway"/>
              </a:defRPr>
            </a:lvl4pPr>
            <a:lvl5pPr lvl="4">
              <a:spcBef>
                <a:spcPts val="0"/>
              </a:spcBef>
              <a:spcAft>
                <a:spcPts val="0"/>
              </a:spcAft>
              <a:buClr>
                <a:srgbClr val="97ABBC"/>
              </a:buClr>
              <a:buSzPts val="3600"/>
              <a:buFont typeface="Raleway"/>
              <a:buNone/>
              <a:defRPr sz="3600">
                <a:solidFill>
                  <a:srgbClr val="97ABBC"/>
                </a:solidFill>
                <a:latin typeface="Raleway"/>
                <a:ea typeface="Raleway"/>
                <a:cs typeface="Raleway"/>
                <a:sym typeface="Raleway"/>
              </a:defRPr>
            </a:lvl5pPr>
            <a:lvl6pPr lvl="5">
              <a:spcBef>
                <a:spcPts val="0"/>
              </a:spcBef>
              <a:spcAft>
                <a:spcPts val="0"/>
              </a:spcAft>
              <a:buClr>
                <a:srgbClr val="97ABBC"/>
              </a:buClr>
              <a:buSzPts val="3600"/>
              <a:buFont typeface="Raleway"/>
              <a:buNone/>
              <a:defRPr sz="3600">
                <a:solidFill>
                  <a:srgbClr val="97ABBC"/>
                </a:solidFill>
                <a:latin typeface="Raleway"/>
                <a:ea typeface="Raleway"/>
                <a:cs typeface="Raleway"/>
                <a:sym typeface="Raleway"/>
              </a:defRPr>
            </a:lvl6pPr>
            <a:lvl7pPr lvl="6">
              <a:spcBef>
                <a:spcPts val="0"/>
              </a:spcBef>
              <a:spcAft>
                <a:spcPts val="0"/>
              </a:spcAft>
              <a:buClr>
                <a:srgbClr val="97ABBC"/>
              </a:buClr>
              <a:buSzPts val="3600"/>
              <a:buFont typeface="Raleway"/>
              <a:buNone/>
              <a:defRPr sz="3600">
                <a:solidFill>
                  <a:srgbClr val="97ABBC"/>
                </a:solidFill>
                <a:latin typeface="Raleway"/>
                <a:ea typeface="Raleway"/>
                <a:cs typeface="Raleway"/>
                <a:sym typeface="Raleway"/>
              </a:defRPr>
            </a:lvl7pPr>
            <a:lvl8pPr lvl="7">
              <a:spcBef>
                <a:spcPts val="0"/>
              </a:spcBef>
              <a:spcAft>
                <a:spcPts val="0"/>
              </a:spcAft>
              <a:buClr>
                <a:srgbClr val="97ABBC"/>
              </a:buClr>
              <a:buSzPts val="3600"/>
              <a:buFont typeface="Raleway"/>
              <a:buNone/>
              <a:defRPr sz="3600">
                <a:solidFill>
                  <a:srgbClr val="97ABBC"/>
                </a:solidFill>
                <a:latin typeface="Raleway"/>
                <a:ea typeface="Raleway"/>
                <a:cs typeface="Raleway"/>
                <a:sym typeface="Raleway"/>
              </a:defRPr>
            </a:lvl8pPr>
            <a:lvl9pPr lvl="8">
              <a:spcBef>
                <a:spcPts val="0"/>
              </a:spcBef>
              <a:spcAft>
                <a:spcPts val="0"/>
              </a:spcAft>
              <a:buClr>
                <a:srgbClr val="97ABBC"/>
              </a:buClr>
              <a:buSzPts val="3600"/>
              <a:buFont typeface="Raleway"/>
              <a:buNone/>
              <a:defRPr sz="3600">
                <a:solidFill>
                  <a:srgbClr val="97ABBC"/>
                </a:solidFill>
                <a:latin typeface="Raleway"/>
                <a:ea typeface="Raleway"/>
                <a:cs typeface="Raleway"/>
                <a:sym typeface="Raleway"/>
              </a:defRPr>
            </a:lvl9pPr>
          </a:lstStyle>
          <a:p/>
        </p:txBody>
      </p:sp>
      <p:sp>
        <p:nvSpPr>
          <p:cNvPr id="7" name="Google Shape;7;p1"/>
          <p:cNvSpPr txBox="1"/>
          <p:nvPr>
            <p:ph idx="1" type="body"/>
          </p:nvPr>
        </p:nvSpPr>
        <p:spPr>
          <a:xfrm>
            <a:off x="893700" y="1373588"/>
            <a:ext cx="6462600" cy="3552300"/>
          </a:xfrm>
          <a:prstGeom prst="rect">
            <a:avLst/>
          </a:prstGeom>
          <a:noFill/>
          <a:ln>
            <a:noFill/>
          </a:ln>
        </p:spPr>
        <p:txBody>
          <a:bodyPr anchorCtr="0" anchor="t" bIns="91425" lIns="91425" spcFirstLastPara="1" rIns="91425" wrap="square" tIns="91425">
            <a:noAutofit/>
          </a:bodyPr>
          <a:lstStyle>
            <a:lvl1pPr indent="-419100" lvl="0" marL="457200">
              <a:spcBef>
                <a:spcPts val="600"/>
              </a:spcBef>
              <a:spcAft>
                <a:spcPts val="0"/>
              </a:spcAft>
              <a:buClr>
                <a:srgbClr val="677480"/>
              </a:buClr>
              <a:buSzPts val="3000"/>
              <a:buFont typeface="Lato"/>
              <a:buChar char="▷"/>
              <a:defRPr sz="3000">
                <a:solidFill>
                  <a:srgbClr val="677480"/>
                </a:solidFill>
                <a:latin typeface="Lato"/>
                <a:ea typeface="Lato"/>
                <a:cs typeface="Lato"/>
                <a:sym typeface="Lato"/>
              </a:defRPr>
            </a:lvl1pPr>
            <a:lvl2pPr indent="-381000" lvl="1" marL="914400">
              <a:spcBef>
                <a:spcPts val="0"/>
              </a:spcBef>
              <a:spcAft>
                <a:spcPts val="0"/>
              </a:spcAft>
              <a:buClr>
                <a:srgbClr val="677480"/>
              </a:buClr>
              <a:buSzPts val="2400"/>
              <a:buFont typeface="Lato"/>
              <a:buChar char="○"/>
              <a:defRPr sz="2400">
                <a:solidFill>
                  <a:srgbClr val="677480"/>
                </a:solidFill>
                <a:latin typeface="Lato"/>
                <a:ea typeface="Lato"/>
                <a:cs typeface="Lato"/>
                <a:sym typeface="Lato"/>
              </a:defRPr>
            </a:lvl2pPr>
            <a:lvl3pPr indent="-381000" lvl="2" marL="1371600">
              <a:spcBef>
                <a:spcPts val="0"/>
              </a:spcBef>
              <a:spcAft>
                <a:spcPts val="0"/>
              </a:spcAft>
              <a:buClr>
                <a:srgbClr val="677480"/>
              </a:buClr>
              <a:buSzPts val="2400"/>
              <a:buFont typeface="Lato"/>
              <a:buChar char="■"/>
              <a:defRPr sz="2400">
                <a:solidFill>
                  <a:srgbClr val="677480"/>
                </a:solidFill>
                <a:latin typeface="Lato"/>
                <a:ea typeface="Lato"/>
                <a:cs typeface="Lato"/>
                <a:sym typeface="Lato"/>
              </a:defRPr>
            </a:lvl3pPr>
            <a:lvl4pPr indent="-342900" lvl="3" marL="1828800">
              <a:spcBef>
                <a:spcPts val="0"/>
              </a:spcBef>
              <a:spcAft>
                <a:spcPts val="0"/>
              </a:spcAft>
              <a:buClr>
                <a:srgbClr val="677480"/>
              </a:buClr>
              <a:buSzPts val="1800"/>
              <a:buFont typeface="Lato"/>
              <a:buChar char="●"/>
              <a:defRPr sz="1800">
                <a:solidFill>
                  <a:srgbClr val="677480"/>
                </a:solidFill>
                <a:latin typeface="Lato"/>
                <a:ea typeface="Lato"/>
                <a:cs typeface="Lato"/>
                <a:sym typeface="Lato"/>
              </a:defRPr>
            </a:lvl4pPr>
            <a:lvl5pPr indent="-342900" lvl="4" marL="2286000">
              <a:spcBef>
                <a:spcPts val="0"/>
              </a:spcBef>
              <a:spcAft>
                <a:spcPts val="0"/>
              </a:spcAft>
              <a:buClr>
                <a:srgbClr val="677480"/>
              </a:buClr>
              <a:buSzPts val="1800"/>
              <a:buFont typeface="Lato"/>
              <a:buChar char="○"/>
              <a:defRPr sz="1800">
                <a:solidFill>
                  <a:srgbClr val="677480"/>
                </a:solidFill>
                <a:latin typeface="Lato"/>
                <a:ea typeface="Lato"/>
                <a:cs typeface="Lato"/>
                <a:sym typeface="Lato"/>
              </a:defRPr>
            </a:lvl5pPr>
            <a:lvl6pPr indent="-342900" lvl="5" marL="2743200">
              <a:spcBef>
                <a:spcPts val="0"/>
              </a:spcBef>
              <a:spcAft>
                <a:spcPts val="0"/>
              </a:spcAft>
              <a:buClr>
                <a:srgbClr val="677480"/>
              </a:buClr>
              <a:buSzPts val="1800"/>
              <a:buFont typeface="Lato"/>
              <a:buChar char="■"/>
              <a:defRPr sz="1800">
                <a:solidFill>
                  <a:srgbClr val="677480"/>
                </a:solidFill>
                <a:latin typeface="Lato"/>
                <a:ea typeface="Lato"/>
                <a:cs typeface="Lato"/>
                <a:sym typeface="Lato"/>
              </a:defRPr>
            </a:lvl6pPr>
            <a:lvl7pPr indent="-342900" lvl="6" marL="3200400">
              <a:spcBef>
                <a:spcPts val="0"/>
              </a:spcBef>
              <a:spcAft>
                <a:spcPts val="0"/>
              </a:spcAft>
              <a:buClr>
                <a:srgbClr val="677480"/>
              </a:buClr>
              <a:buSzPts val="1800"/>
              <a:buFont typeface="Lato"/>
              <a:buChar char="●"/>
              <a:defRPr sz="1800">
                <a:solidFill>
                  <a:srgbClr val="677480"/>
                </a:solidFill>
                <a:latin typeface="Lato"/>
                <a:ea typeface="Lato"/>
                <a:cs typeface="Lato"/>
                <a:sym typeface="Lato"/>
              </a:defRPr>
            </a:lvl7pPr>
            <a:lvl8pPr indent="-342900" lvl="7" marL="3657600">
              <a:spcBef>
                <a:spcPts val="0"/>
              </a:spcBef>
              <a:spcAft>
                <a:spcPts val="0"/>
              </a:spcAft>
              <a:buClr>
                <a:srgbClr val="677480"/>
              </a:buClr>
              <a:buSzPts val="1800"/>
              <a:buFont typeface="Lato"/>
              <a:buChar char="○"/>
              <a:defRPr sz="1800">
                <a:solidFill>
                  <a:srgbClr val="677480"/>
                </a:solidFill>
                <a:latin typeface="Lato"/>
                <a:ea typeface="Lato"/>
                <a:cs typeface="Lato"/>
                <a:sym typeface="Lato"/>
              </a:defRPr>
            </a:lvl8pPr>
            <a:lvl9pPr indent="-342900" lvl="8" marL="4114800">
              <a:spcBef>
                <a:spcPts val="0"/>
              </a:spcBef>
              <a:spcAft>
                <a:spcPts val="0"/>
              </a:spcAft>
              <a:buClr>
                <a:srgbClr val="677480"/>
              </a:buClr>
              <a:buSzPts val="1800"/>
              <a:buFont typeface="Lato"/>
              <a:buChar char="■"/>
              <a:defRPr sz="1800">
                <a:solidFill>
                  <a:srgbClr val="677480"/>
                </a:solidFill>
                <a:latin typeface="Lato"/>
                <a:ea typeface="Lato"/>
                <a:cs typeface="Lato"/>
                <a:sym typeface="Lato"/>
              </a:defRPr>
            </a:lvl9pPr>
          </a:lstStyle>
          <a:p/>
        </p:txBody>
      </p:sp>
      <p:sp>
        <p:nvSpPr>
          <p:cNvPr id="8" name="Google Shape;8;p1"/>
          <p:cNvSpPr txBox="1"/>
          <p:nvPr>
            <p:ph idx="12" type="sldNum"/>
          </p:nvPr>
        </p:nvSpPr>
        <p:spPr>
          <a:xfrm>
            <a:off x="8480575" y="4773133"/>
            <a:ext cx="548700" cy="313500"/>
          </a:xfrm>
          <a:prstGeom prst="rect">
            <a:avLst/>
          </a:prstGeom>
          <a:noFill/>
          <a:ln>
            <a:noFill/>
          </a:ln>
        </p:spPr>
        <p:txBody>
          <a:bodyPr anchorCtr="0" anchor="t" bIns="91425" lIns="91425" spcFirstLastPara="1" rIns="91425" wrap="square" tIns="91425">
            <a:noAutofit/>
          </a:bodyPr>
          <a:lstStyle>
            <a:lvl1pPr lvl="0" algn="r">
              <a:buNone/>
              <a:defRPr sz="1300">
                <a:solidFill>
                  <a:srgbClr val="97ABBC"/>
                </a:solidFill>
                <a:latin typeface="Lato"/>
                <a:ea typeface="Lato"/>
                <a:cs typeface="Lato"/>
                <a:sym typeface="Lato"/>
              </a:defRPr>
            </a:lvl1pPr>
            <a:lvl2pPr lvl="1" algn="r">
              <a:buNone/>
              <a:defRPr sz="1300">
                <a:solidFill>
                  <a:srgbClr val="97ABBC"/>
                </a:solidFill>
                <a:latin typeface="Lato"/>
                <a:ea typeface="Lato"/>
                <a:cs typeface="Lato"/>
                <a:sym typeface="Lato"/>
              </a:defRPr>
            </a:lvl2pPr>
            <a:lvl3pPr lvl="2" algn="r">
              <a:buNone/>
              <a:defRPr sz="1300">
                <a:solidFill>
                  <a:srgbClr val="97ABBC"/>
                </a:solidFill>
                <a:latin typeface="Lato"/>
                <a:ea typeface="Lato"/>
                <a:cs typeface="Lato"/>
                <a:sym typeface="Lato"/>
              </a:defRPr>
            </a:lvl3pPr>
            <a:lvl4pPr lvl="3" algn="r">
              <a:buNone/>
              <a:defRPr sz="1300">
                <a:solidFill>
                  <a:srgbClr val="97ABBC"/>
                </a:solidFill>
                <a:latin typeface="Lato"/>
                <a:ea typeface="Lato"/>
                <a:cs typeface="Lato"/>
                <a:sym typeface="Lato"/>
              </a:defRPr>
            </a:lvl4pPr>
            <a:lvl5pPr lvl="4" algn="r">
              <a:buNone/>
              <a:defRPr sz="1300">
                <a:solidFill>
                  <a:srgbClr val="97ABBC"/>
                </a:solidFill>
                <a:latin typeface="Lato"/>
                <a:ea typeface="Lato"/>
                <a:cs typeface="Lato"/>
                <a:sym typeface="Lato"/>
              </a:defRPr>
            </a:lvl5pPr>
            <a:lvl6pPr lvl="5" algn="r">
              <a:buNone/>
              <a:defRPr sz="1300">
                <a:solidFill>
                  <a:srgbClr val="97ABBC"/>
                </a:solidFill>
                <a:latin typeface="Lato"/>
                <a:ea typeface="Lato"/>
                <a:cs typeface="Lato"/>
                <a:sym typeface="Lato"/>
              </a:defRPr>
            </a:lvl6pPr>
            <a:lvl7pPr lvl="6" algn="r">
              <a:buNone/>
              <a:defRPr sz="1300">
                <a:solidFill>
                  <a:srgbClr val="97ABBC"/>
                </a:solidFill>
                <a:latin typeface="Lato"/>
                <a:ea typeface="Lato"/>
                <a:cs typeface="Lato"/>
                <a:sym typeface="Lato"/>
              </a:defRPr>
            </a:lvl7pPr>
            <a:lvl8pPr lvl="7" algn="r">
              <a:buNone/>
              <a:defRPr sz="1300">
                <a:solidFill>
                  <a:srgbClr val="97ABBC"/>
                </a:solidFill>
                <a:latin typeface="Lato"/>
                <a:ea typeface="Lato"/>
                <a:cs typeface="Lato"/>
                <a:sym typeface="Lato"/>
              </a:defRPr>
            </a:lvl8pPr>
            <a:lvl9pPr lvl="8" algn="r">
              <a:buNone/>
              <a:defRPr sz="1300">
                <a:solidFill>
                  <a:srgbClr val="97ABBC"/>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ransition>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9.jpg"/><Relationship Id="rId4" Type="http://schemas.openxmlformats.org/officeDocument/2006/relationships/image" Target="../media/image2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g"/><Relationship Id="rId4" Type="http://schemas.openxmlformats.org/officeDocument/2006/relationships/image" Target="../media/image1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4.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23.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6.jpg"/><Relationship Id="rId4" Type="http://schemas.openxmlformats.org/officeDocument/2006/relationships/image" Target="../media/image1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8.jpg"/><Relationship Id="rId4" Type="http://schemas.openxmlformats.org/officeDocument/2006/relationships/image" Target="../media/image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16.jpg"/><Relationship Id="rId4" Type="http://schemas.openxmlformats.org/officeDocument/2006/relationships/image" Target="../media/image1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1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hyperlink" Target="https://medium.com/intro-to-digital-product-design/lecture-2-accidentally-uploaded-from-phone-c23ef4aca05c"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4"/>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Group 14 Final Presentation</a:t>
            </a:r>
            <a:endParaRPr/>
          </a:p>
        </p:txBody>
      </p:sp>
      <p:sp>
        <p:nvSpPr>
          <p:cNvPr id="101" name="Google Shape;101;p14"/>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lang="en"/>
              <a:t>LockTech</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3"/>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Design Criteria Priorities</a:t>
            </a:r>
            <a:endParaRPr/>
          </a:p>
        </p:txBody>
      </p:sp>
      <p:sp>
        <p:nvSpPr>
          <p:cNvPr id="163" name="Google Shape;163;p23"/>
          <p:cNvSpPr txBox="1"/>
          <p:nvPr>
            <p:ph idx="1" type="body"/>
          </p:nvPr>
        </p:nvSpPr>
        <p:spPr>
          <a:xfrm>
            <a:off x="271150" y="1153475"/>
            <a:ext cx="2877000" cy="3617400"/>
          </a:xfrm>
          <a:prstGeom prst="rect">
            <a:avLst/>
          </a:prstGeom>
        </p:spPr>
        <p:txBody>
          <a:bodyPr anchorCtr="0" anchor="t" bIns="91425" lIns="91425" spcFirstLastPara="1" rIns="91425" wrap="square" tIns="91425">
            <a:noAutofit/>
          </a:bodyPr>
          <a:lstStyle/>
          <a:p>
            <a:pPr indent="0" lvl="0" marL="0" rtl="0" algn="just">
              <a:spcBef>
                <a:spcPts val="600"/>
              </a:spcBef>
              <a:spcAft>
                <a:spcPts val="0"/>
              </a:spcAft>
              <a:buNone/>
            </a:pPr>
            <a:r>
              <a:rPr lang="en">
                <a:solidFill>
                  <a:srgbClr val="F20253"/>
                </a:solidFill>
              </a:rPr>
              <a:t>Critical</a:t>
            </a:r>
            <a:endParaRPr>
              <a:solidFill>
                <a:srgbClr val="F20253"/>
              </a:solidFill>
            </a:endParaRPr>
          </a:p>
          <a:p>
            <a:pPr indent="-381000" lvl="0" marL="457200" rtl="0" algn="l">
              <a:spcBef>
                <a:spcPts val="600"/>
              </a:spcBef>
              <a:spcAft>
                <a:spcPts val="0"/>
              </a:spcAft>
              <a:buSzPts val="2400"/>
              <a:buChar char="▷"/>
            </a:pPr>
            <a:r>
              <a:rPr lang="en" sz="2400"/>
              <a:t>Sampling Distance &amp; Size</a:t>
            </a:r>
            <a:endParaRPr sz="2400"/>
          </a:p>
          <a:p>
            <a:pPr indent="-381000" lvl="0" marL="457200" rtl="0" algn="l">
              <a:spcBef>
                <a:spcPts val="0"/>
              </a:spcBef>
              <a:spcAft>
                <a:spcPts val="0"/>
              </a:spcAft>
              <a:buSzPts val="2400"/>
              <a:buChar char="▷"/>
            </a:pPr>
            <a:r>
              <a:rPr lang="en" sz="2400"/>
              <a:t>Tube Diameter &amp; Orientation</a:t>
            </a:r>
            <a:endParaRPr sz="2400"/>
          </a:p>
          <a:p>
            <a:pPr indent="-381000" lvl="0" marL="457200" rtl="0" algn="l">
              <a:spcBef>
                <a:spcPts val="0"/>
              </a:spcBef>
              <a:spcAft>
                <a:spcPts val="0"/>
              </a:spcAft>
              <a:buSzPts val="2400"/>
              <a:buChar char="▷"/>
            </a:pPr>
            <a:r>
              <a:rPr lang="en" sz="2400"/>
              <a:t>Fail-Safe</a:t>
            </a:r>
            <a:endParaRPr sz="2400"/>
          </a:p>
        </p:txBody>
      </p:sp>
      <p:sp>
        <p:nvSpPr>
          <p:cNvPr id="164" name="Google Shape;164;p23"/>
          <p:cNvSpPr txBox="1"/>
          <p:nvPr>
            <p:ph idx="1" type="body"/>
          </p:nvPr>
        </p:nvSpPr>
        <p:spPr>
          <a:xfrm>
            <a:off x="3156591" y="1153475"/>
            <a:ext cx="2877000" cy="3617400"/>
          </a:xfrm>
          <a:prstGeom prst="rect">
            <a:avLst/>
          </a:prstGeom>
        </p:spPr>
        <p:txBody>
          <a:bodyPr anchorCtr="0" anchor="t" bIns="91425" lIns="91425" spcFirstLastPara="1" rIns="91425" wrap="square" tIns="91425">
            <a:noAutofit/>
          </a:bodyPr>
          <a:lstStyle/>
          <a:p>
            <a:pPr indent="0" lvl="0" marL="0" rtl="0" algn="just">
              <a:spcBef>
                <a:spcPts val="600"/>
              </a:spcBef>
              <a:spcAft>
                <a:spcPts val="0"/>
              </a:spcAft>
              <a:buNone/>
            </a:pPr>
            <a:r>
              <a:rPr lang="en">
                <a:solidFill>
                  <a:srgbClr val="FF9715"/>
                </a:solidFill>
              </a:rPr>
              <a:t>Moderate</a:t>
            </a:r>
            <a:endParaRPr>
              <a:solidFill>
                <a:srgbClr val="FF9715"/>
              </a:solidFill>
            </a:endParaRPr>
          </a:p>
          <a:p>
            <a:pPr indent="-381000" lvl="0" marL="457200" rtl="0" algn="l">
              <a:spcBef>
                <a:spcPts val="600"/>
              </a:spcBef>
              <a:spcAft>
                <a:spcPts val="0"/>
              </a:spcAft>
              <a:buSzPts val="2400"/>
              <a:buChar char="▷"/>
            </a:pPr>
            <a:r>
              <a:rPr lang="en" sz="2400"/>
              <a:t>Real-Time Updates</a:t>
            </a:r>
            <a:endParaRPr sz="2400"/>
          </a:p>
          <a:p>
            <a:pPr indent="-381000" lvl="0" marL="457200" rtl="0" algn="l">
              <a:spcBef>
                <a:spcPts val="0"/>
              </a:spcBef>
              <a:spcAft>
                <a:spcPts val="0"/>
              </a:spcAft>
              <a:buSzPts val="2400"/>
              <a:buChar char="▷"/>
            </a:pPr>
            <a:r>
              <a:rPr lang="en" sz="2400"/>
              <a:t>Modular &amp; Portable</a:t>
            </a:r>
            <a:endParaRPr sz="2400"/>
          </a:p>
          <a:p>
            <a:pPr indent="-381000" lvl="0" marL="457200" rtl="0" algn="l">
              <a:spcBef>
                <a:spcPts val="0"/>
              </a:spcBef>
              <a:spcAft>
                <a:spcPts val="0"/>
              </a:spcAft>
              <a:buSzPts val="2400"/>
              <a:buChar char="▷"/>
            </a:pPr>
            <a:r>
              <a:rPr lang="en" sz="2400"/>
              <a:t>Containment of Sample</a:t>
            </a:r>
            <a:endParaRPr sz="2400"/>
          </a:p>
        </p:txBody>
      </p:sp>
      <p:sp>
        <p:nvSpPr>
          <p:cNvPr id="165" name="Google Shape;165;p23"/>
          <p:cNvSpPr txBox="1"/>
          <p:nvPr>
            <p:ph idx="1" type="body"/>
          </p:nvPr>
        </p:nvSpPr>
        <p:spPr>
          <a:xfrm>
            <a:off x="6033591" y="1153475"/>
            <a:ext cx="2877000" cy="3617400"/>
          </a:xfrm>
          <a:prstGeom prst="rect">
            <a:avLst/>
          </a:prstGeom>
        </p:spPr>
        <p:txBody>
          <a:bodyPr anchorCtr="0" anchor="t" bIns="91425" lIns="91425" spcFirstLastPara="1" rIns="91425" wrap="square" tIns="91425">
            <a:noAutofit/>
          </a:bodyPr>
          <a:lstStyle/>
          <a:p>
            <a:pPr indent="0" lvl="0" marL="0" rtl="0" algn="just">
              <a:spcBef>
                <a:spcPts val="600"/>
              </a:spcBef>
              <a:spcAft>
                <a:spcPts val="0"/>
              </a:spcAft>
              <a:buNone/>
            </a:pPr>
            <a:r>
              <a:rPr lang="en">
                <a:solidFill>
                  <a:schemeClr val="accent3"/>
                </a:solidFill>
              </a:rPr>
              <a:t>Minor</a:t>
            </a:r>
            <a:endParaRPr>
              <a:solidFill>
                <a:schemeClr val="accent3"/>
              </a:solidFill>
            </a:endParaRPr>
          </a:p>
          <a:p>
            <a:pPr indent="-381000" lvl="0" marL="457200" rtl="0" algn="l">
              <a:spcBef>
                <a:spcPts val="600"/>
              </a:spcBef>
              <a:spcAft>
                <a:spcPts val="0"/>
              </a:spcAft>
              <a:buSzPts val="2400"/>
              <a:buChar char="▷"/>
            </a:pPr>
            <a:r>
              <a:rPr lang="en" sz="2400"/>
              <a:t>Ease of Use</a:t>
            </a:r>
            <a:endParaRPr sz="2400"/>
          </a:p>
          <a:p>
            <a:pPr indent="-381000" lvl="0" marL="457200" rtl="0" algn="l">
              <a:spcBef>
                <a:spcPts val="0"/>
              </a:spcBef>
              <a:spcAft>
                <a:spcPts val="0"/>
              </a:spcAft>
              <a:buSzPts val="2400"/>
              <a:buChar char="▷"/>
            </a:pPr>
            <a:r>
              <a:rPr lang="en" sz="2400"/>
              <a:t>Power System</a:t>
            </a:r>
            <a:endParaRPr sz="2400"/>
          </a:p>
        </p:txBody>
      </p:sp>
      <p:cxnSp>
        <p:nvCxnSpPr>
          <p:cNvPr id="166" name="Google Shape;166;p23"/>
          <p:cNvCxnSpPr/>
          <p:nvPr/>
        </p:nvCxnSpPr>
        <p:spPr>
          <a:xfrm>
            <a:off x="3175575" y="1192700"/>
            <a:ext cx="0" cy="3716100"/>
          </a:xfrm>
          <a:prstGeom prst="straightConnector1">
            <a:avLst/>
          </a:prstGeom>
          <a:noFill/>
          <a:ln cap="flat" cmpd="sng" w="38100">
            <a:solidFill>
              <a:schemeClr val="dk2"/>
            </a:solidFill>
            <a:prstDash val="solid"/>
            <a:round/>
            <a:headEnd len="med" w="med" type="none"/>
            <a:tailEnd len="med" w="med" type="none"/>
          </a:ln>
        </p:spPr>
      </p:cxnSp>
      <p:cxnSp>
        <p:nvCxnSpPr>
          <p:cNvPr id="167" name="Google Shape;167;p23"/>
          <p:cNvCxnSpPr/>
          <p:nvPr/>
        </p:nvCxnSpPr>
        <p:spPr>
          <a:xfrm>
            <a:off x="6027429" y="1192700"/>
            <a:ext cx="0" cy="3716100"/>
          </a:xfrm>
          <a:prstGeom prst="straightConnector1">
            <a:avLst/>
          </a:prstGeom>
          <a:noFill/>
          <a:ln cap="flat" cmpd="sng" w="38100">
            <a:solidFill>
              <a:schemeClr val="dk2"/>
            </a:solidFill>
            <a:prstDash val="solid"/>
            <a:round/>
            <a:headEnd len="med" w="med" type="none"/>
            <a:tailEnd len="med" w="med" type="non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24"/>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First Design</a:t>
            </a:r>
            <a:endParaRPr/>
          </a:p>
        </p:txBody>
      </p:sp>
      <p:pic>
        <p:nvPicPr>
          <p:cNvPr id="173" name="Google Shape;173;p24"/>
          <p:cNvPicPr preferRelativeResize="0"/>
          <p:nvPr/>
        </p:nvPicPr>
        <p:blipFill>
          <a:blip r:embed="rId3">
            <a:alphaModFix/>
          </a:blip>
          <a:stretch>
            <a:fillRect/>
          </a:stretch>
        </p:blipFill>
        <p:spPr>
          <a:xfrm>
            <a:off x="260151" y="1531700"/>
            <a:ext cx="5050275" cy="2652450"/>
          </a:xfrm>
          <a:prstGeom prst="rect">
            <a:avLst/>
          </a:prstGeom>
          <a:noFill/>
          <a:ln>
            <a:noFill/>
          </a:ln>
        </p:spPr>
      </p:pic>
      <p:pic>
        <p:nvPicPr>
          <p:cNvPr id="174" name="Google Shape;174;p24"/>
          <p:cNvPicPr preferRelativeResize="0"/>
          <p:nvPr/>
        </p:nvPicPr>
        <p:blipFill>
          <a:blip r:embed="rId4">
            <a:alphaModFix/>
          </a:blip>
          <a:stretch>
            <a:fillRect/>
          </a:stretch>
        </p:blipFill>
        <p:spPr>
          <a:xfrm>
            <a:off x="5266175" y="1654187"/>
            <a:ext cx="2763300" cy="2413000"/>
          </a:xfrm>
          <a:prstGeom prst="rect">
            <a:avLst/>
          </a:prstGeom>
          <a:noFill/>
          <a:ln>
            <a:noFill/>
          </a:ln>
        </p:spPr>
      </p:pic>
      <p:sp>
        <p:nvSpPr>
          <p:cNvPr id="175" name="Google Shape;175;p24"/>
          <p:cNvSpPr txBox="1"/>
          <p:nvPr/>
        </p:nvSpPr>
        <p:spPr>
          <a:xfrm>
            <a:off x="913850" y="3355725"/>
            <a:ext cx="4755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rPr>
              <a:t>Movement System</a:t>
            </a:r>
            <a:endParaRPr sz="1600">
              <a:solidFill>
                <a:schemeClr val="dk1"/>
              </a:solidFill>
            </a:endParaRPr>
          </a:p>
        </p:txBody>
      </p:sp>
      <p:sp>
        <p:nvSpPr>
          <p:cNvPr id="176" name="Google Shape;176;p24"/>
          <p:cNvSpPr txBox="1"/>
          <p:nvPr/>
        </p:nvSpPr>
        <p:spPr>
          <a:xfrm>
            <a:off x="3230675" y="4128000"/>
            <a:ext cx="4755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rPr>
              <a:t>Scraping Mechanism</a:t>
            </a:r>
            <a:endParaRPr sz="1600">
              <a:solidFill>
                <a:schemeClr val="dk1"/>
              </a:solidFill>
            </a:endParaRPr>
          </a:p>
        </p:txBody>
      </p:sp>
      <p:sp>
        <p:nvSpPr>
          <p:cNvPr id="177" name="Google Shape;177;p24"/>
          <p:cNvSpPr txBox="1"/>
          <p:nvPr/>
        </p:nvSpPr>
        <p:spPr>
          <a:xfrm>
            <a:off x="5556325" y="1263175"/>
            <a:ext cx="35502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rPr>
              <a:t>Collection Mechanism</a:t>
            </a:r>
            <a:endParaRPr sz="160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25"/>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Client Feedback</a:t>
            </a:r>
            <a:endParaRPr/>
          </a:p>
        </p:txBody>
      </p:sp>
      <p:sp>
        <p:nvSpPr>
          <p:cNvPr id="183" name="Google Shape;183;p25"/>
          <p:cNvSpPr txBox="1"/>
          <p:nvPr>
            <p:ph idx="1" type="body"/>
          </p:nvPr>
        </p:nvSpPr>
        <p:spPr>
          <a:xfrm>
            <a:off x="893700" y="1373588"/>
            <a:ext cx="6462600" cy="3552300"/>
          </a:xfrm>
          <a:prstGeom prst="rect">
            <a:avLst/>
          </a:prstGeom>
        </p:spPr>
        <p:txBody>
          <a:bodyPr anchorCtr="0" anchor="t" bIns="91425" lIns="91425" spcFirstLastPara="1" rIns="91425" wrap="square" tIns="91425">
            <a:noAutofit/>
          </a:bodyPr>
          <a:lstStyle/>
          <a:p>
            <a:pPr indent="-419100" lvl="0" marL="457200" rtl="0" algn="l">
              <a:spcBef>
                <a:spcPts val="600"/>
              </a:spcBef>
              <a:spcAft>
                <a:spcPts val="0"/>
              </a:spcAft>
              <a:buClr>
                <a:schemeClr val="dk1"/>
              </a:buClr>
              <a:buSzPts val="3000"/>
              <a:buChar char="-"/>
            </a:pPr>
            <a:r>
              <a:rPr lang="en">
                <a:solidFill>
                  <a:schemeClr val="dk1"/>
                </a:solidFill>
              </a:rPr>
              <a:t>Collection Too Complicated</a:t>
            </a:r>
            <a:endParaRPr>
              <a:solidFill>
                <a:schemeClr val="dk1"/>
              </a:solidFill>
            </a:endParaRPr>
          </a:p>
          <a:p>
            <a:pPr indent="0" lvl="0" marL="457200" rtl="0" algn="l">
              <a:spcBef>
                <a:spcPts val="600"/>
              </a:spcBef>
              <a:spcAft>
                <a:spcPts val="0"/>
              </a:spcAft>
              <a:buNone/>
            </a:pPr>
            <a:r>
              <a:t/>
            </a:r>
            <a:endParaRPr>
              <a:solidFill>
                <a:schemeClr val="dk1"/>
              </a:solidFill>
            </a:endParaRPr>
          </a:p>
          <a:p>
            <a:pPr indent="-419100" lvl="0" marL="457200" rtl="0" algn="l">
              <a:spcBef>
                <a:spcPts val="600"/>
              </a:spcBef>
              <a:spcAft>
                <a:spcPts val="0"/>
              </a:spcAft>
              <a:buClr>
                <a:schemeClr val="dk1"/>
              </a:buClr>
              <a:buSzPts val="3000"/>
              <a:buChar char="-"/>
            </a:pPr>
            <a:r>
              <a:rPr lang="en">
                <a:solidFill>
                  <a:schemeClr val="dk1"/>
                </a:solidFill>
              </a:rPr>
              <a:t>Vertical Orientation Struggles</a:t>
            </a:r>
            <a:endParaRPr>
              <a:solidFill>
                <a:schemeClr val="dk1"/>
              </a:solidFill>
            </a:endParaRPr>
          </a:p>
          <a:p>
            <a:pPr indent="0" lvl="0" marL="0" rtl="0" algn="l">
              <a:spcBef>
                <a:spcPts val="600"/>
              </a:spcBef>
              <a:spcAft>
                <a:spcPts val="0"/>
              </a:spcAft>
              <a:buNone/>
            </a:pPr>
            <a:r>
              <a:t/>
            </a:r>
            <a:endParaRPr>
              <a:solidFill>
                <a:schemeClr val="dk1"/>
              </a:solidFill>
            </a:endParaRPr>
          </a:p>
          <a:p>
            <a:pPr indent="-419100" lvl="0" marL="457200" rtl="0" algn="l">
              <a:spcBef>
                <a:spcPts val="600"/>
              </a:spcBef>
              <a:spcAft>
                <a:spcPts val="0"/>
              </a:spcAft>
              <a:buClr>
                <a:schemeClr val="dk1"/>
              </a:buClr>
              <a:buSzPts val="3000"/>
              <a:buChar char="-"/>
            </a:pPr>
            <a:r>
              <a:rPr lang="en">
                <a:solidFill>
                  <a:schemeClr val="dk1"/>
                </a:solidFill>
              </a:rPr>
              <a:t>Possible Issues with Scraping</a:t>
            </a:r>
            <a:endParaRPr>
              <a:solidFill>
                <a:schemeClr val="dk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pic>
        <p:nvPicPr>
          <p:cNvPr id="188" name="Google Shape;188;p26"/>
          <p:cNvPicPr preferRelativeResize="0"/>
          <p:nvPr/>
        </p:nvPicPr>
        <p:blipFill>
          <a:blip r:embed="rId3">
            <a:alphaModFix/>
          </a:blip>
          <a:stretch>
            <a:fillRect/>
          </a:stretch>
        </p:blipFill>
        <p:spPr>
          <a:xfrm>
            <a:off x="2120325" y="144650"/>
            <a:ext cx="6548700" cy="4812201"/>
          </a:xfrm>
          <a:prstGeom prst="rect">
            <a:avLst/>
          </a:prstGeom>
          <a:noFill/>
          <a:ln>
            <a:noFill/>
          </a:ln>
        </p:spPr>
      </p:pic>
      <p:sp>
        <p:nvSpPr>
          <p:cNvPr id="189" name="Google Shape;189;p26"/>
          <p:cNvSpPr txBox="1"/>
          <p:nvPr>
            <p:ph type="title"/>
          </p:nvPr>
        </p:nvSpPr>
        <p:spPr>
          <a:xfrm>
            <a:off x="234625" y="367975"/>
            <a:ext cx="8520600" cy="572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Second Design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27"/>
          <p:cNvSpPr txBox="1"/>
          <p:nvPr>
            <p:ph type="title"/>
          </p:nvPr>
        </p:nvSpPr>
        <p:spPr>
          <a:xfrm>
            <a:off x="893700" y="6631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Third and Current Design</a:t>
            </a:r>
            <a:endParaRPr/>
          </a:p>
          <a:p>
            <a:pPr indent="0" lvl="0" marL="0" rtl="0" algn="l">
              <a:spcBef>
                <a:spcPts val="0"/>
              </a:spcBef>
              <a:spcAft>
                <a:spcPts val="0"/>
              </a:spcAft>
              <a:buNone/>
            </a:pPr>
            <a:r>
              <a:t/>
            </a:r>
            <a:endParaRPr/>
          </a:p>
        </p:txBody>
      </p:sp>
      <p:pic>
        <p:nvPicPr>
          <p:cNvPr id="195" name="Google Shape;195;p27"/>
          <p:cNvPicPr preferRelativeResize="0"/>
          <p:nvPr/>
        </p:nvPicPr>
        <p:blipFill rotWithShape="1">
          <a:blip r:embed="rId3">
            <a:alphaModFix/>
          </a:blip>
          <a:srcRect b="0" l="0" r="1438" t="1516"/>
          <a:stretch/>
        </p:blipFill>
        <p:spPr>
          <a:xfrm>
            <a:off x="1647545" y="1076273"/>
            <a:ext cx="2603800" cy="3527900"/>
          </a:xfrm>
          <a:prstGeom prst="rect">
            <a:avLst/>
          </a:prstGeom>
          <a:noFill/>
          <a:ln>
            <a:noFill/>
          </a:ln>
        </p:spPr>
      </p:pic>
      <p:pic>
        <p:nvPicPr>
          <p:cNvPr id="196" name="Google Shape;196;p27"/>
          <p:cNvPicPr preferRelativeResize="0"/>
          <p:nvPr/>
        </p:nvPicPr>
        <p:blipFill rotWithShape="1">
          <a:blip r:embed="rId4">
            <a:alphaModFix/>
          </a:blip>
          <a:srcRect b="0" l="0" r="0" t="3053"/>
          <a:stretch/>
        </p:blipFill>
        <p:spPr>
          <a:xfrm>
            <a:off x="4805250" y="1501575"/>
            <a:ext cx="2760375" cy="2646000"/>
          </a:xfrm>
          <a:prstGeom prst="rect">
            <a:avLst/>
          </a:prstGeom>
          <a:noFill/>
          <a:ln>
            <a:noFill/>
          </a:ln>
        </p:spPr>
      </p:pic>
      <p:sp>
        <p:nvSpPr>
          <p:cNvPr id="197" name="Google Shape;197;p27"/>
          <p:cNvSpPr txBox="1"/>
          <p:nvPr/>
        </p:nvSpPr>
        <p:spPr>
          <a:xfrm>
            <a:off x="2214700" y="4527975"/>
            <a:ext cx="4035900" cy="43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latin typeface="Lato"/>
                <a:ea typeface="Lato"/>
                <a:cs typeface="Lato"/>
                <a:sym typeface="Lato"/>
              </a:rPr>
              <a:t>Side view of design</a:t>
            </a:r>
            <a:endParaRPr sz="1600">
              <a:solidFill>
                <a:schemeClr val="dk1"/>
              </a:solidFill>
              <a:latin typeface="Lato"/>
              <a:ea typeface="Lato"/>
              <a:cs typeface="Lato"/>
              <a:sym typeface="Lato"/>
            </a:endParaRPr>
          </a:p>
        </p:txBody>
      </p:sp>
      <p:sp>
        <p:nvSpPr>
          <p:cNvPr id="198" name="Google Shape;198;p27"/>
          <p:cNvSpPr txBox="1"/>
          <p:nvPr/>
        </p:nvSpPr>
        <p:spPr>
          <a:xfrm>
            <a:off x="5272238" y="4527975"/>
            <a:ext cx="1978800" cy="43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latin typeface="Lato"/>
                <a:ea typeface="Lato"/>
                <a:cs typeface="Lato"/>
                <a:sym typeface="Lato"/>
              </a:rPr>
              <a:t>Locking mechanism</a:t>
            </a:r>
            <a:endParaRPr sz="1600">
              <a:solidFill>
                <a:schemeClr val="dk1"/>
              </a:solidFill>
              <a:latin typeface="Lato"/>
              <a:ea typeface="Lato"/>
              <a:cs typeface="Lato"/>
              <a:sym typeface="Lat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28"/>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Third and Current Design</a:t>
            </a:r>
            <a:endParaRPr/>
          </a:p>
        </p:txBody>
      </p:sp>
      <p:pic>
        <p:nvPicPr>
          <p:cNvPr id="204" name="Google Shape;204;p28"/>
          <p:cNvPicPr preferRelativeResize="0"/>
          <p:nvPr/>
        </p:nvPicPr>
        <p:blipFill>
          <a:blip r:embed="rId3">
            <a:alphaModFix/>
          </a:blip>
          <a:stretch>
            <a:fillRect/>
          </a:stretch>
        </p:blipFill>
        <p:spPr>
          <a:xfrm>
            <a:off x="788575" y="1308850"/>
            <a:ext cx="2879726" cy="2655650"/>
          </a:xfrm>
          <a:prstGeom prst="rect">
            <a:avLst/>
          </a:prstGeom>
          <a:noFill/>
          <a:ln>
            <a:noFill/>
          </a:ln>
        </p:spPr>
      </p:pic>
      <p:pic>
        <p:nvPicPr>
          <p:cNvPr id="205" name="Google Shape;205;p28"/>
          <p:cNvPicPr preferRelativeResize="0"/>
          <p:nvPr/>
        </p:nvPicPr>
        <p:blipFill>
          <a:blip r:embed="rId4">
            <a:alphaModFix/>
          </a:blip>
          <a:stretch>
            <a:fillRect/>
          </a:stretch>
        </p:blipFill>
        <p:spPr>
          <a:xfrm>
            <a:off x="5058750" y="1232650"/>
            <a:ext cx="3255075" cy="2846450"/>
          </a:xfrm>
          <a:prstGeom prst="rect">
            <a:avLst/>
          </a:prstGeom>
          <a:noFill/>
          <a:ln>
            <a:noFill/>
          </a:ln>
        </p:spPr>
      </p:pic>
      <p:sp>
        <p:nvSpPr>
          <p:cNvPr id="206" name="Google Shape;206;p28"/>
          <p:cNvSpPr txBox="1"/>
          <p:nvPr/>
        </p:nvSpPr>
        <p:spPr>
          <a:xfrm>
            <a:off x="628000" y="4270850"/>
            <a:ext cx="4035900" cy="43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latin typeface="Lato"/>
                <a:ea typeface="Lato"/>
                <a:cs typeface="Lato"/>
                <a:sym typeface="Lato"/>
              </a:rPr>
              <a:t>Cap located at the opening of the pipe</a:t>
            </a:r>
            <a:endParaRPr sz="1600">
              <a:solidFill>
                <a:schemeClr val="dk1"/>
              </a:solidFill>
              <a:latin typeface="Lato"/>
              <a:ea typeface="Lato"/>
              <a:cs typeface="Lato"/>
              <a:sym typeface="Lato"/>
            </a:endParaRPr>
          </a:p>
        </p:txBody>
      </p:sp>
      <p:sp>
        <p:nvSpPr>
          <p:cNvPr id="207" name="Google Shape;207;p28"/>
          <p:cNvSpPr txBox="1"/>
          <p:nvPr/>
        </p:nvSpPr>
        <p:spPr>
          <a:xfrm>
            <a:off x="5482200" y="4270850"/>
            <a:ext cx="4035900" cy="43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latin typeface="Lato"/>
                <a:ea typeface="Lato"/>
                <a:cs typeface="Lato"/>
                <a:sym typeface="Lato"/>
              </a:rPr>
              <a:t>Scraping mechanism</a:t>
            </a:r>
            <a:endParaRPr sz="1600">
              <a:solidFill>
                <a:schemeClr val="dk1"/>
              </a:solidFill>
              <a:latin typeface="Lato"/>
              <a:ea typeface="Lato"/>
              <a:cs typeface="Lato"/>
              <a:sym typeface="Lat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29"/>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Electrical Design</a:t>
            </a:r>
            <a:endParaRPr/>
          </a:p>
        </p:txBody>
      </p:sp>
      <p:pic>
        <p:nvPicPr>
          <p:cNvPr id="213" name="Google Shape;213;p29"/>
          <p:cNvPicPr preferRelativeResize="0"/>
          <p:nvPr/>
        </p:nvPicPr>
        <p:blipFill>
          <a:blip r:embed="rId3">
            <a:alphaModFix/>
          </a:blip>
          <a:stretch>
            <a:fillRect/>
          </a:stretch>
        </p:blipFill>
        <p:spPr>
          <a:xfrm>
            <a:off x="1261999" y="1088300"/>
            <a:ext cx="6591524" cy="369667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30"/>
          <p:cNvSpPr txBox="1"/>
          <p:nvPr>
            <p:ph type="title"/>
          </p:nvPr>
        </p:nvSpPr>
        <p:spPr>
          <a:xfrm>
            <a:off x="277250" y="185763"/>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Code </a:t>
            </a:r>
            <a:r>
              <a:rPr lang="en"/>
              <a:t>Prototype</a:t>
            </a:r>
            <a:endParaRPr/>
          </a:p>
        </p:txBody>
      </p:sp>
      <p:pic>
        <p:nvPicPr>
          <p:cNvPr id="219" name="Google Shape;219;p30"/>
          <p:cNvPicPr preferRelativeResize="0"/>
          <p:nvPr/>
        </p:nvPicPr>
        <p:blipFill>
          <a:blip r:embed="rId3">
            <a:alphaModFix/>
          </a:blip>
          <a:stretch>
            <a:fillRect/>
          </a:stretch>
        </p:blipFill>
        <p:spPr>
          <a:xfrm>
            <a:off x="355525" y="1043175"/>
            <a:ext cx="4140276" cy="3377159"/>
          </a:xfrm>
          <a:prstGeom prst="rect">
            <a:avLst/>
          </a:prstGeom>
          <a:noFill/>
          <a:ln>
            <a:noFill/>
          </a:ln>
        </p:spPr>
      </p:pic>
      <p:pic>
        <p:nvPicPr>
          <p:cNvPr id="220" name="Google Shape;220;p30"/>
          <p:cNvPicPr preferRelativeResize="0"/>
          <p:nvPr/>
        </p:nvPicPr>
        <p:blipFill>
          <a:blip r:embed="rId4">
            <a:alphaModFix/>
          </a:blip>
          <a:stretch>
            <a:fillRect/>
          </a:stretch>
        </p:blipFill>
        <p:spPr>
          <a:xfrm>
            <a:off x="4835635" y="1043175"/>
            <a:ext cx="3622565" cy="36629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31"/>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Third Prototype</a:t>
            </a:r>
            <a:endParaRPr/>
          </a:p>
        </p:txBody>
      </p:sp>
      <p:pic>
        <p:nvPicPr>
          <p:cNvPr id="226" name="Google Shape;226;p31"/>
          <p:cNvPicPr preferRelativeResize="0"/>
          <p:nvPr/>
        </p:nvPicPr>
        <p:blipFill>
          <a:blip r:embed="rId3">
            <a:alphaModFix/>
          </a:blip>
          <a:stretch>
            <a:fillRect/>
          </a:stretch>
        </p:blipFill>
        <p:spPr>
          <a:xfrm>
            <a:off x="672800" y="1230287"/>
            <a:ext cx="3606500" cy="3570301"/>
          </a:xfrm>
          <a:prstGeom prst="rect">
            <a:avLst/>
          </a:prstGeom>
          <a:noFill/>
          <a:ln>
            <a:noFill/>
          </a:ln>
        </p:spPr>
      </p:pic>
      <p:pic>
        <p:nvPicPr>
          <p:cNvPr id="227" name="Google Shape;227;p31"/>
          <p:cNvPicPr preferRelativeResize="0"/>
          <p:nvPr/>
        </p:nvPicPr>
        <p:blipFill>
          <a:blip r:embed="rId4">
            <a:alphaModFix/>
          </a:blip>
          <a:stretch>
            <a:fillRect/>
          </a:stretch>
        </p:blipFill>
        <p:spPr>
          <a:xfrm>
            <a:off x="4572000" y="1277537"/>
            <a:ext cx="3722649" cy="34758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2"/>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Third Prototype</a:t>
            </a:r>
            <a:endParaRPr/>
          </a:p>
        </p:txBody>
      </p:sp>
      <p:pic>
        <p:nvPicPr>
          <p:cNvPr id="233" name="Google Shape;233;p32" title="20250319_121004.jpg"/>
          <p:cNvPicPr preferRelativeResize="0"/>
          <p:nvPr/>
        </p:nvPicPr>
        <p:blipFill rotWithShape="1">
          <a:blip r:embed="rId3">
            <a:alphaModFix/>
          </a:blip>
          <a:srcRect b="15576" l="0" r="0" t="21514"/>
          <a:stretch/>
        </p:blipFill>
        <p:spPr>
          <a:xfrm>
            <a:off x="768495" y="1454325"/>
            <a:ext cx="3467754" cy="2908652"/>
          </a:xfrm>
          <a:prstGeom prst="rect">
            <a:avLst/>
          </a:prstGeom>
          <a:noFill/>
          <a:ln>
            <a:noFill/>
          </a:ln>
        </p:spPr>
      </p:pic>
      <p:pic>
        <p:nvPicPr>
          <p:cNvPr id="234" name="Google Shape;234;p32" title="20250319_120957.jpg"/>
          <p:cNvPicPr preferRelativeResize="0"/>
          <p:nvPr/>
        </p:nvPicPr>
        <p:blipFill rotWithShape="1">
          <a:blip r:embed="rId4">
            <a:alphaModFix/>
          </a:blip>
          <a:srcRect b="7627" l="0" r="0" t="15331"/>
          <a:stretch/>
        </p:blipFill>
        <p:spPr>
          <a:xfrm>
            <a:off x="5030900" y="1243787"/>
            <a:ext cx="3241402" cy="3329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15"/>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Introduction</a:t>
            </a:r>
            <a:endParaRPr/>
          </a:p>
        </p:txBody>
      </p:sp>
      <p:sp>
        <p:nvSpPr>
          <p:cNvPr id="107" name="Google Shape;107;p15"/>
          <p:cNvSpPr txBox="1"/>
          <p:nvPr>
            <p:ph idx="1" type="body"/>
          </p:nvPr>
        </p:nvSpPr>
        <p:spPr>
          <a:xfrm>
            <a:off x="893700" y="1068788"/>
            <a:ext cx="6462600" cy="3552300"/>
          </a:xfrm>
          <a:prstGeom prst="rect">
            <a:avLst/>
          </a:prstGeom>
        </p:spPr>
        <p:txBody>
          <a:bodyPr anchorCtr="0" anchor="t" bIns="91425" lIns="91425" spcFirstLastPara="1" rIns="91425" wrap="square" tIns="91425">
            <a:noAutofit/>
          </a:bodyPr>
          <a:lstStyle/>
          <a:p>
            <a:pPr indent="-419100" lvl="0" marL="457200" rtl="0" algn="l">
              <a:spcBef>
                <a:spcPts val="600"/>
              </a:spcBef>
              <a:spcAft>
                <a:spcPts val="0"/>
              </a:spcAft>
              <a:buSzPts val="3000"/>
              <a:buChar char="-"/>
            </a:pPr>
            <a:r>
              <a:rPr lang="en"/>
              <a:t>Final presentation for our design</a:t>
            </a:r>
            <a:endParaRPr/>
          </a:p>
          <a:p>
            <a:pPr indent="0" lvl="0" marL="0" rtl="0" algn="l">
              <a:spcBef>
                <a:spcPts val="600"/>
              </a:spcBef>
              <a:spcAft>
                <a:spcPts val="0"/>
              </a:spcAft>
              <a:buNone/>
            </a:pPr>
            <a:r>
              <a:t/>
            </a:r>
            <a:endParaRPr/>
          </a:p>
          <a:p>
            <a:pPr indent="-419100" lvl="0" marL="457200" rtl="0" algn="l">
              <a:spcBef>
                <a:spcPts val="600"/>
              </a:spcBef>
              <a:spcAft>
                <a:spcPts val="0"/>
              </a:spcAft>
              <a:buSzPts val="3000"/>
              <a:buChar char="-"/>
            </a:pPr>
            <a:r>
              <a:rPr lang="en"/>
              <a:t>Running through our entire process</a:t>
            </a:r>
            <a:endParaRPr/>
          </a:p>
          <a:p>
            <a:pPr indent="0" lvl="0" marL="0" rtl="0" algn="l">
              <a:spcBef>
                <a:spcPts val="600"/>
              </a:spcBef>
              <a:spcAft>
                <a:spcPts val="0"/>
              </a:spcAft>
              <a:buNone/>
            </a:pPr>
            <a:r>
              <a:t/>
            </a:r>
            <a:endParaRPr/>
          </a:p>
          <a:p>
            <a:pPr indent="-419100" lvl="0" marL="457200" rtl="0" algn="l">
              <a:spcBef>
                <a:spcPts val="600"/>
              </a:spcBef>
              <a:spcAft>
                <a:spcPts val="0"/>
              </a:spcAft>
              <a:buSzPts val="3000"/>
              <a:buChar char="-"/>
            </a:pPr>
            <a:r>
              <a:rPr lang="en"/>
              <a:t>Gaining final information/feedback for Design Day</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33"/>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Third Prototype</a:t>
            </a:r>
            <a:endParaRPr/>
          </a:p>
        </p:txBody>
      </p:sp>
      <p:pic>
        <p:nvPicPr>
          <p:cNvPr id="240" name="Google Shape;240;p33" title="20250316_231057.jpg"/>
          <p:cNvPicPr preferRelativeResize="0"/>
          <p:nvPr/>
        </p:nvPicPr>
        <p:blipFill rotWithShape="1">
          <a:blip r:embed="rId3">
            <a:alphaModFix/>
          </a:blip>
          <a:srcRect b="9394" l="9697" r="11846" t="13032"/>
          <a:stretch/>
        </p:blipFill>
        <p:spPr>
          <a:xfrm>
            <a:off x="5131851" y="1096750"/>
            <a:ext cx="2791373" cy="3679923"/>
          </a:xfrm>
          <a:prstGeom prst="rect">
            <a:avLst/>
          </a:prstGeom>
          <a:noFill/>
          <a:ln>
            <a:noFill/>
          </a:ln>
        </p:spPr>
      </p:pic>
      <p:pic>
        <p:nvPicPr>
          <p:cNvPr id="241" name="Google Shape;241;p33" title="20250316_231020.jpg"/>
          <p:cNvPicPr preferRelativeResize="0"/>
          <p:nvPr/>
        </p:nvPicPr>
        <p:blipFill rotWithShape="1">
          <a:blip r:embed="rId4">
            <a:alphaModFix/>
          </a:blip>
          <a:srcRect b="9570" l="13873" r="13793" t="24518"/>
          <a:stretch/>
        </p:blipFill>
        <p:spPr>
          <a:xfrm>
            <a:off x="1045325" y="1096749"/>
            <a:ext cx="3028750" cy="3679923"/>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4"/>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Third Prototype</a:t>
            </a:r>
            <a:endParaRPr/>
          </a:p>
        </p:txBody>
      </p:sp>
      <p:pic>
        <p:nvPicPr>
          <p:cNvPr id="247" name="Google Shape;247;p34"/>
          <p:cNvPicPr preferRelativeResize="0"/>
          <p:nvPr/>
        </p:nvPicPr>
        <p:blipFill>
          <a:blip r:embed="rId3">
            <a:alphaModFix/>
          </a:blip>
          <a:stretch>
            <a:fillRect/>
          </a:stretch>
        </p:blipFill>
        <p:spPr>
          <a:xfrm>
            <a:off x="4640775" y="978838"/>
            <a:ext cx="3870766" cy="3775313"/>
          </a:xfrm>
          <a:prstGeom prst="rect">
            <a:avLst/>
          </a:prstGeom>
          <a:noFill/>
          <a:ln>
            <a:noFill/>
          </a:ln>
        </p:spPr>
      </p:pic>
      <p:pic>
        <p:nvPicPr>
          <p:cNvPr id="248" name="Google Shape;248;p34"/>
          <p:cNvPicPr preferRelativeResize="0"/>
          <p:nvPr/>
        </p:nvPicPr>
        <p:blipFill>
          <a:blip r:embed="rId4">
            <a:alphaModFix/>
          </a:blip>
          <a:stretch>
            <a:fillRect/>
          </a:stretch>
        </p:blipFill>
        <p:spPr>
          <a:xfrm>
            <a:off x="496225" y="1063388"/>
            <a:ext cx="3731329" cy="377531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35"/>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Third Prototype</a:t>
            </a:r>
            <a:endParaRPr/>
          </a:p>
        </p:txBody>
      </p:sp>
      <p:pic>
        <p:nvPicPr>
          <p:cNvPr id="254" name="Google Shape;254;p35" title="20250319_121018.jpg"/>
          <p:cNvPicPr preferRelativeResize="0"/>
          <p:nvPr/>
        </p:nvPicPr>
        <p:blipFill>
          <a:blip r:embed="rId3">
            <a:alphaModFix/>
          </a:blip>
          <a:stretch>
            <a:fillRect/>
          </a:stretch>
        </p:blipFill>
        <p:spPr>
          <a:xfrm>
            <a:off x="152400" y="1215788"/>
            <a:ext cx="5033748" cy="3775311"/>
          </a:xfrm>
          <a:prstGeom prst="rect">
            <a:avLst/>
          </a:prstGeom>
          <a:noFill/>
          <a:ln>
            <a:noFill/>
          </a:ln>
        </p:spPr>
      </p:pic>
      <p:pic>
        <p:nvPicPr>
          <p:cNvPr id="255" name="Google Shape;255;p35" title="20250319_121031.jpg"/>
          <p:cNvPicPr preferRelativeResize="0"/>
          <p:nvPr/>
        </p:nvPicPr>
        <p:blipFill>
          <a:blip r:embed="rId4">
            <a:alphaModFix/>
          </a:blip>
          <a:stretch>
            <a:fillRect/>
          </a:stretch>
        </p:blipFill>
        <p:spPr>
          <a:xfrm>
            <a:off x="5338548" y="1215788"/>
            <a:ext cx="2831485" cy="377531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36"/>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Bill of Materials</a:t>
            </a:r>
            <a:endParaRPr/>
          </a:p>
        </p:txBody>
      </p:sp>
      <p:graphicFrame>
        <p:nvGraphicFramePr>
          <p:cNvPr id="261" name="Google Shape;261;p36"/>
          <p:cNvGraphicFramePr/>
          <p:nvPr/>
        </p:nvGraphicFramePr>
        <p:xfrm>
          <a:off x="142775" y="1221550"/>
          <a:ext cx="3000000" cy="3000000"/>
        </p:xfrm>
        <a:graphic>
          <a:graphicData uri="http://schemas.openxmlformats.org/drawingml/2006/table">
            <a:tbl>
              <a:tblPr>
                <a:noFill/>
                <a:tableStyleId>{68FD6A3A-93C3-4854-95B6-22E4C593A9C1}</a:tableStyleId>
              </a:tblPr>
              <a:tblGrid>
                <a:gridCol w="1062100"/>
                <a:gridCol w="1062100"/>
                <a:gridCol w="1062100"/>
                <a:gridCol w="1062100"/>
              </a:tblGrid>
              <a:tr h="445100">
                <a:tc>
                  <a:txBody>
                    <a:bodyPr/>
                    <a:lstStyle/>
                    <a:p>
                      <a:pPr indent="0" lvl="0" marL="0" rtl="0" algn="l">
                        <a:spcBef>
                          <a:spcPts val="0"/>
                        </a:spcBef>
                        <a:spcAft>
                          <a:spcPts val="0"/>
                        </a:spcAft>
                        <a:buNone/>
                      </a:pPr>
                      <a:r>
                        <a:rPr b="1" lang="en" sz="1100"/>
                        <a:t>Material/</a:t>
                      </a:r>
                      <a:endParaRPr b="1" sz="1100"/>
                    </a:p>
                    <a:p>
                      <a:pPr indent="0" lvl="0" marL="0" rtl="0" algn="l">
                        <a:spcBef>
                          <a:spcPts val="0"/>
                        </a:spcBef>
                        <a:spcAft>
                          <a:spcPts val="0"/>
                        </a:spcAft>
                        <a:buNone/>
                      </a:pPr>
                      <a:r>
                        <a:rPr b="1" lang="en" sz="1100"/>
                        <a:t>Component</a:t>
                      </a:r>
                      <a:endParaRPr b="1" sz="1100"/>
                    </a:p>
                  </a:txBody>
                  <a:tcPr marT="63500" marB="63500" marR="63500" marL="63500"/>
                </a:tc>
                <a:tc>
                  <a:txBody>
                    <a:bodyPr/>
                    <a:lstStyle/>
                    <a:p>
                      <a:pPr indent="0" lvl="0" marL="0" rtl="0" algn="l">
                        <a:spcBef>
                          <a:spcPts val="0"/>
                        </a:spcBef>
                        <a:spcAft>
                          <a:spcPts val="0"/>
                        </a:spcAft>
                        <a:buNone/>
                      </a:pPr>
                      <a:r>
                        <a:rPr b="1" lang="en" sz="1100"/>
                        <a:t>Unit Cost</a:t>
                      </a:r>
                      <a:endParaRPr b="1" sz="1100"/>
                    </a:p>
                  </a:txBody>
                  <a:tcPr marT="63500" marB="63500" marR="63500" marL="63500"/>
                </a:tc>
                <a:tc>
                  <a:txBody>
                    <a:bodyPr/>
                    <a:lstStyle/>
                    <a:p>
                      <a:pPr indent="0" lvl="0" marL="0" rtl="0" algn="l">
                        <a:spcBef>
                          <a:spcPts val="0"/>
                        </a:spcBef>
                        <a:spcAft>
                          <a:spcPts val="0"/>
                        </a:spcAft>
                        <a:buNone/>
                      </a:pPr>
                      <a:r>
                        <a:rPr b="1" lang="en" sz="1100"/>
                        <a:t>Quantity</a:t>
                      </a:r>
                      <a:endParaRPr b="1" sz="1100"/>
                    </a:p>
                  </a:txBody>
                  <a:tcPr marT="63500" marB="63500" marR="63500" marL="63500"/>
                </a:tc>
                <a:tc>
                  <a:txBody>
                    <a:bodyPr/>
                    <a:lstStyle/>
                    <a:p>
                      <a:pPr indent="0" lvl="0" marL="0" rtl="0" algn="l">
                        <a:spcBef>
                          <a:spcPts val="0"/>
                        </a:spcBef>
                        <a:spcAft>
                          <a:spcPts val="0"/>
                        </a:spcAft>
                        <a:buNone/>
                      </a:pPr>
                      <a:r>
                        <a:rPr b="1" lang="en" sz="1100"/>
                        <a:t>Total Cost</a:t>
                      </a:r>
                      <a:endParaRPr b="1" sz="1100"/>
                    </a:p>
                  </a:txBody>
                  <a:tcPr marT="63500" marB="63500" marR="63500" marL="63500"/>
                </a:tc>
              </a:tr>
              <a:tr h="12700">
                <a:tc>
                  <a:txBody>
                    <a:bodyPr/>
                    <a:lstStyle/>
                    <a:p>
                      <a:pPr indent="0" lvl="0" marL="0" rtl="0" algn="l">
                        <a:spcBef>
                          <a:spcPts val="0"/>
                        </a:spcBef>
                        <a:spcAft>
                          <a:spcPts val="0"/>
                        </a:spcAft>
                        <a:buNone/>
                      </a:pPr>
                      <a:r>
                        <a:rPr lang="en" sz="1100"/>
                        <a:t>Servo Motors</a:t>
                      </a:r>
                      <a:endParaRPr sz="1100"/>
                    </a:p>
                  </a:txBody>
                  <a:tcPr marT="63500" marB="63500" marR="63500" marL="63500">
                    <a:solidFill>
                      <a:schemeClr val="lt2"/>
                    </a:solidFill>
                  </a:tcPr>
                </a:tc>
                <a:tc>
                  <a:txBody>
                    <a:bodyPr/>
                    <a:lstStyle/>
                    <a:p>
                      <a:pPr indent="0" lvl="0" marL="0" rtl="0" algn="l">
                        <a:spcBef>
                          <a:spcPts val="0"/>
                        </a:spcBef>
                        <a:spcAft>
                          <a:spcPts val="0"/>
                        </a:spcAft>
                        <a:buNone/>
                      </a:pPr>
                      <a:r>
                        <a:rPr lang="en" sz="1100"/>
                        <a:t>$7</a:t>
                      </a:r>
                      <a:endParaRPr sz="1100"/>
                    </a:p>
                  </a:txBody>
                  <a:tcPr marT="63500" marB="63500" marR="63500" marL="63500">
                    <a:solidFill>
                      <a:schemeClr val="lt2"/>
                    </a:solidFill>
                  </a:tcPr>
                </a:tc>
                <a:tc>
                  <a:txBody>
                    <a:bodyPr/>
                    <a:lstStyle/>
                    <a:p>
                      <a:pPr indent="0" lvl="0" marL="0" rtl="0" algn="l">
                        <a:spcBef>
                          <a:spcPts val="0"/>
                        </a:spcBef>
                        <a:spcAft>
                          <a:spcPts val="0"/>
                        </a:spcAft>
                        <a:buNone/>
                      </a:pPr>
                      <a:r>
                        <a:rPr lang="en" sz="1100"/>
                        <a:t>3</a:t>
                      </a:r>
                      <a:endParaRPr sz="1100"/>
                    </a:p>
                  </a:txBody>
                  <a:tcPr marT="63500" marB="63500" marR="63500" marL="63500">
                    <a:solidFill>
                      <a:schemeClr val="lt2"/>
                    </a:solidFill>
                  </a:tcPr>
                </a:tc>
                <a:tc>
                  <a:txBody>
                    <a:bodyPr/>
                    <a:lstStyle/>
                    <a:p>
                      <a:pPr indent="0" lvl="0" marL="0" rtl="0" algn="l">
                        <a:spcBef>
                          <a:spcPts val="0"/>
                        </a:spcBef>
                        <a:spcAft>
                          <a:spcPts val="0"/>
                        </a:spcAft>
                        <a:buNone/>
                      </a:pPr>
                      <a:r>
                        <a:rPr lang="en" sz="1100"/>
                        <a:t>$21</a:t>
                      </a:r>
                      <a:endParaRPr sz="1100"/>
                    </a:p>
                  </a:txBody>
                  <a:tcPr marT="63500" marB="63500" marR="63500" marL="63500">
                    <a:solidFill>
                      <a:schemeClr val="lt2"/>
                    </a:solidFill>
                  </a:tcPr>
                </a:tc>
              </a:tr>
              <a:tr h="96975">
                <a:tc>
                  <a:txBody>
                    <a:bodyPr/>
                    <a:lstStyle/>
                    <a:p>
                      <a:pPr indent="0" lvl="0" marL="0" rtl="0" algn="l">
                        <a:spcBef>
                          <a:spcPts val="0"/>
                        </a:spcBef>
                        <a:spcAft>
                          <a:spcPts val="0"/>
                        </a:spcAft>
                        <a:buNone/>
                      </a:pPr>
                      <a:r>
                        <a:rPr lang="en" sz="1100"/>
                        <a:t>Brushless Motor</a:t>
                      </a:r>
                      <a:endParaRPr sz="1100"/>
                    </a:p>
                  </a:txBody>
                  <a:tcPr marT="63500" marB="63500" marR="63500" marL="63500"/>
                </a:tc>
                <a:tc>
                  <a:txBody>
                    <a:bodyPr/>
                    <a:lstStyle/>
                    <a:p>
                      <a:pPr indent="0" lvl="0" marL="0" rtl="0" algn="l">
                        <a:spcBef>
                          <a:spcPts val="0"/>
                        </a:spcBef>
                        <a:spcAft>
                          <a:spcPts val="0"/>
                        </a:spcAft>
                        <a:buNone/>
                      </a:pPr>
                      <a:r>
                        <a:rPr lang="en" sz="1100"/>
                        <a:t>$10</a:t>
                      </a:r>
                      <a:endParaRPr sz="1100"/>
                    </a:p>
                  </a:txBody>
                  <a:tcPr marT="63500" marB="63500" marR="63500" marL="63500"/>
                </a:tc>
                <a:tc>
                  <a:txBody>
                    <a:bodyPr/>
                    <a:lstStyle/>
                    <a:p>
                      <a:pPr indent="0" lvl="0" marL="0" rtl="0" algn="l">
                        <a:spcBef>
                          <a:spcPts val="0"/>
                        </a:spcBef>
                        <a:spcAft>
                          <a:spcPts val="0"/>
                        </a:spcAft>
                        <a:buNone/>
                      </a:pPr>
                      <a:r>
                        <a:rPr lang="en" sz="1100"/>
                        <a:t>2</a:t>
                      </a:r>
                      <a:endParaRPr sz="1100"/>
                    </a:p>
                  </a:txBody>
                  <a:tcPr marT="63500" marB="63500" marR="63500" marL="63500"/>
                </a:tc>
                <a:tc>
                  <a:txBody>
                    <a:bodyPr/>
                    <a:lstStyle/>
                    <a:p>
                      <a:pPr indent="0" lvl="0" marL="0" rtl="0" algn="l">
                        <a:spcBef>
                          <a:spcPts val="0"/>
                        </a:spcBef>
                        <a:spcAft>
                          <a:spcPts val="0"/>
                        </a:spcAft>
                        <a:buNone/>
                      </a:pPr>
                      <a:r>
                        <a:rPr lang="en" sz="1100"/>
                        <a:t>$20</a:t>
                      </a:r>
                      <a:endParaRPr sz="1100"/>
                    </a:p>
                  </a:txBody>
                  <a:tcPr marT="63500" marB="63500" marR="63500" marL="63500"/>
                </a:tc>
              </a:tr>
              <a:tr h="12700">
                <a:tc>
                  <a:txBody>
                    <a:bodyPr/>
                    <a:lstStyle/>
                    <a:p>
                      <a:pPr indent="0" lvl="0" marL="0" rtl="0" algn="l">
                        <a:spcBef>
                          <a:spcPts val="0"/>
                        </a:spcBef>
                        <a:spcAft>
                          <a:spcPts val="0"/>
                        </a:spcAft>
                        <a:buNone/>
                      </a:pPr>
                      <a:r>
                        <a:rPr lang="en" sz="1100"/>
                        <a:t>Magnetic Encoder MT6701 </a:t>
                      </a:r>
                      <a:endParaRPr sz="1100"/>
                    </a:p>
                  </a:txBody>
                  <a:tcPr marT="63500" marB="63500" marR="63500" marL="63500">
                    <a:solidFill>
                      <a:schemeClr val="lt2"/>
                    </a:solidFill>
                  </a:tcPr>
                </a:tc>
                <a:tc>
                  <a:txBody>
                    <a:bodyPr/>
                    <a:lstStyle/>
                    <a:p>
                      <a:pPr indent="0" lvl="0" marL="0" rtl="0" algn="l">
                        <a:spcBef>
                          <a:spcPts val="0"/>
                        </a:spcBef>
                        <a:spcAft>
                          <a:spcPts val="0"/>
                        </a:spcAft>
                        <a:buNone/>
                      </a:pPr>
                      <a:r>
                        <a:rPr lang="en" sz="1100"/>
                        <a:t>$2.47</a:t>
                      </a:r>
                      <a:endParaRPr sz="1100"/>
                    </a:p>
                  </a:txBody>
                  <a:tcPr marT="63500" marB="63500" marR="63500" marL="63500">
                    <a:solidFill>
                      <a:schemeClr val="lt2"/>
                    </a:solidFill>
                  </a:tcPr>
                </a:tc>
                <a:tc>
                  <a:txBody>
                    <a:bodyPr/>
                    <a:lstStyle/>
                    <a:p>
                      <a:pPr indent="0" lvl="0" marL="0" rtl="0" algn="l">
                        <a:spcBef>
                          <a:spcPts val="0"/>
                        </a:spcBef>
                        <a:spcAft>
                          <a:spcPts val="0"/>
                        </a:spcAft>
                        <a:buNone/>
                      </a:pPr>
                      <a:r>
                        <a:rPr lang="en" sz="1100"/>
                        <a:t>1</a:t>
                      </a:r>
                      <a:endParaRPr sz="1100"/>
                    </a:p>
                  </a:txBody>
                  <a:tcPr marT="63500" marB="63500" marR="63500" marL="63500">
                    <a:solidFill>
                      <a:schemeClr val="lt2"/>
                    </a:solidFill>
                  </a:tcPr>
                </a:tc>
                <a:tc>
                  <a:txBody>
                    <a:bodyPr/>
                    <a:lstStyle/>
                    <a:p>
                      <a:pPr indent="0" lvl="0" marL="0" rtl="0" algn="l">
                        <a:spcBef>
                          <a:spcPts val="0"/>
                        </a:spcBef>
                        <a:spcAft>
                          <a:spcPts val="0"/>
                        </a:spcAft>
                        <a:buNone/>
                      </a:pPr>
                      <a:r>
                        <a:rPr lang="en" sz="1100"/>
                        <a:t>$2.47</a:t>
                      </a:r>
                      <a:endParaRPr sz="1100"/>
                    </a:p>
                  </a:txBody>
                  <a:tcPr marT="63500" marB="63500" marR="63500" marL="63500">
                    <a:solidFill>
                      <a:schemeClr val="lt2"/>
                    </a:solidFill>
                  </a:tcPr>
                </a:tc>
              </a:tr>
              <a:tr h="12700">
                <a:tc>
                  <a:txBody>
                    <a:bodyPr/>
                    <a:lstStyle/>
                    <a:p>
                      <a:pPr indent="0" lvl="0" marL="0" rtl="0" algn="l">
                        <a:spcBef>
                          <a:spcPts val="0"/>
                        </a:spcBef>
                        <a:spcAft>
                          <a:spcPts val="0"/>
                        </a:spcAft>
                        <a:buNone/>
                      </a:pPr>
                      <a:r>
                        <a:rPr lang="en" sz="1100"/>
                        <a:t>ABS</a:t>
                      </a:r>
                      <a:endParaRPr sz="1100"/>
                    </a:p>
                  </a:txBody>
                  <a:tcPr marT="63500" marB="63500" marR="63500" marL="63500"/>
                </a:tc>
                <a:tc>
                  <a:txBody>
                    <a:bodyPr/>
                    <a:lstStyle/>
                    <a:p>
                      <a:pPr indent="0" lvl="0" marL="0" rtl="0" algn="l">
                        <a:spcBef>
                          <a:spcPts val="0"/>
                        </a:spcBef>
                        <a:spcAft>
                          <a:spcPts val="0"/>
                        </a:spcAft>
                        <a:buNone/>
                      </a:pPr>
                      <a:r>
                        <a:rPr lang="en" sz="1100"/>
                        <a:t>$0.13 per gram</a:t>
                      </a:r>
                      <a:endParaRPr sz="1100"/>
                    </a:p>
                  </a:txBody>
                  <a:tcPr marT="63500" marB="63500" marR="63500" marL="63500"/>
                </a:tc>
                <a:tc>
                  <a:txBody>
                    <a:bodyPr/>
                    <a:lstStyle/>
                    <a:p>
                      <a:pPr indent="0" lvl="0" marL="0" rtl="0" algn="l">
                        <a:spcBef>
                          <a:spcPts val="0"/>
                        </a:spcBef>
                        <a:spcAft>
                          <a:spcPts val="0"/>
                        </a:spcAft>
                        <a:buNone/>
                      </a:pPr>
                      <a:r>
                        <a:rPr lang="en" sz="1100"/>
                        <a:t>1 spool</a:t>
                      </a:r>
                      <a:endParaRPr sz="1100"/>
                    </a:p>
                  </a:txBody>
                  <a:tcPr marT="63500" marB="63500" marR="63500" marL="63500"/>
                </a:tc>
                <a:tc>
                  <a:txBody>
                    <a:bodyPr/>
                    <a:lstStyle/>
                    <a:p>
                      <a:pPr indent="0" lvl="0" marL="0" rtl="0" algn="l">
                        <a:spcBef>
                          <a:spcPts val="0"/>
                        </a:spcBef>
                        <a:spcAft>
                          <a:spcPts val="0"/>
                        </a:spcAft>
                        <a:buNone/>
                      </a:pPr>
                      <a:r>
                        <a:rPr lang="en" sz="1100"/>
                        <a:t>$22</a:t>
                      </a:r>
                      <a:endParaRPr sz="1100"/>
                    </a:p>
                  </a:txBody>
                  <a:tcPr marT="63500" marB="63500" marR="63500" marL="63500"/>
                </a:tc>
              </a:tr>
            </a:tbl>
          </a:graphicData>
        </a:graphic>
      </p:graphicFrame>
      <p:graphicFrame>
        <p:nvGraphicFramePr>
          <p:cNvPr id="262" name="Google Shape;262;p36"/>
          <p:cNvGraphicFramePr/>
          <p:nvPr/>
        </p:nvGraphicFramePr>
        <p:xfrm>
          <a:off x="4544500" y="509625"/>
          <a:ext cx="3000000" cy="3000000"/>
        </p:xfrm>
        <a:graphic>
          <a:graphicData uri="http://schemas.openxmlformats.org/drawingml/2006/table">
            <a:tbl>
              <a:tblPr>
                <a:noFill/>
                <a:tableStyleId>{68FD6A3A-93C3-4854-95B6-22E4C593A9C1}</a:tableStyleId>
              </a:tblPr>
              <a:tblGrid>
                <a:gridCol w="1091000"/>
                <a:gridCol w="1091000"/>
                <a:gridCol w="1091000"/>
                <a:gridCol w="1091000"/>
              </a:tblGrid>
              <a:tr h="1013750">
                <a:tc>
                  <a:txBody>
                    <a:bodyPr/>
                    <a:lstStyle/>
                    <a:p>
                      <a:pPr indent="0" lvl="0" marL="0" rtl="0" algn="l">
                        <a:spcBef>
                          <a:spcPts val="0"/>
                        </a:spcBef>
                        <a:spcAft>
                          <a:spcPts val="0"/>
                        </a:spcAft>
                        <a:buNone/>
                      </a:pPr>
                      <a:r>
                        <a:rPr b="1" lang="en" sz="1100"/>
                        <a:t>Material/</a:t>
                      </a:r>
                      <a:endParaRPr b="1" sz="1100"/>
                    </a:p>
                    <a:p>
                      <a:pPr indent="0" lvl="0" marL="0" rtl="0" algn="l">
                        <a:spcBef>
                          <a:spcPts val="0"/>
                        </a:spcBef>
                        <a:spcAft>
                          <a:spcPts val="0"/>
                        </a:spcAft>
                        <a:buNone/>
                      </a:pPr>
                      <a:r>
                        <a:rPr b="1" lang="en" sz="1100"/>
                        <a:t>Component</a:t>
                      </a:r>
                      <a:endParaRPr b="1" sz="11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 sz="1100"/>
                        <a:t>Unit Cost</a:t>
                      </a:r>
                      <a:endParaRPr b="1" sz="11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 sz="1100"/>
                        <a:t>Quantity</a:t>
                      </a:r>
                      <a:endParaRPr b="1" sz="11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 sz="1100"/>
                        <a:t>Total Cost</a:t>
                      </a:r>
                      <a:endParaRPr b="1" sz="11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013750">
                <a:tc>
                  <a:txBody>
                    <a:bodyPr/>
                    <a:lstStyle/>
                    <a:p>
                      <a:pPr indent="0" lvl="0" marL="0" rtl="0" algn="l">
                        <a:spcBef>
                          <a:spcPts val="0"/>
                        </a:spcBef>
                        <a:spcAft>
                          <a:spcPts val="0"/>
                        </a:spcAft>
                        <a:buNone/>
                      </a:pPr>
                      <a:r>
                        <a:rPr lang="en" sz="1100"/>
                        <a:t>Tape Measure</a:t>
                      </a:r>
                      <a:endParaRPr sz="1100"/>
                    </a:p>
                  </a:txBody>
                  <a:tcPr marT="63500" marB="63500" marR="63500" marL="63500">
                    <a:lnT cap="flat" cmpd="sng" w="12700">
                      <a:solidFill>
                        <a:srgbClr val="000000"/>
                      </a:solidFill>
                      <a:prstDash val="solid"/>
                      <a:round/>
                      <a:headEnd len="sm" w="sm" type="none"/>
                      <a:tailEnd len="sm" w="sm" type="none"/>
                    </a:lnT>
                    <a:solidFill>
                      <a:schemeClr val="lt2"/>
                    </a:solidFill>
                  </a:tcPr>
                </a:tc>
                <a:tc>
                  <a:txBody>
                    <a:bodyPr/>
                    <a:lstStyle/>
                    <a:p>
                      <a:pPr indent="0" lvl="0" marL="0" rtl="0" algn="l">
                        <a:spcBef>
                          <a:spcPts val="0"/>
                        </a:spcBef>
                        <a:spcAft>
                          <a:spcPts val="0"/>
                        </a:spcAft>
                        <a:buNone/>
                      </a:pPr>
                      <a:r>
                        <a:rPr lang="en" sz="1100"/>
                        <a:t>$17</a:t>
                      </a:r>
                      <a:endParaRPr sz="1100"/>
                    </a:p>
                  </a:txBody>
                  <a:tcPr marT="63500" marB="63500" marR="63500" marL="63500">
                    <a:lnT cap="flat" cmpd="sng" w="12700">
                      <a:solidFill>
                        <a:srgbClr val="000000"/>
                      </a:solidFill>
                      <a:prstDash val="solid"/>
                      <a:round/>
                      <a:headEnd len="sm" w="sm" type="none"/>
                      <a:tailEnd len="sm" w="sm" type="none"/>
                    </a:lnT>
                    <a:solidFill>
                      <a:schemeClr val="lt2"/>
                    </a:solidFill>
                  </a:tcPr>
                </a:tc>
                <a:tc>
                  <a:txBody>
                    <a:bodyPr/>
                    <a:lstStyle/>
                    <a:p>
                      <a:pPr indent="0" lvl="0" marL="0" rtl="0" algn="l">
                        <a:spcBef>
                          <a:spcPts val="0"/>
                        </a:spcBef>
                        <a:spcAft>
                          <a:spcPts val="0"/>
                        </a:spcAft>
                        <a:buNone/>
                      </a:pPr>
                      <a:r>
                        <a:rPr lang="en" sz="1100"/>
                        <a:t>1</a:t>
                      </a:r>
                      <a:endParaRPr sz="1100"/>
                    </a:p>
                  </a:txBody>
                  <a:tcPr marT="63500" marB="63500" marR="63500" marL="63500">
                    <a:lnT cap="flat" cmpd="sng" w="12700">
                      <a:solidFill>
                        <a:srgbClr val="000000"/>
                      </a:solidFill>
                      <a:prstDash val="solid"/>
                      <a:round/>
                      <a:headEnd len="sm" w="sm" type="none"/>
                      <a:tailEnd len="sm" w="sm" type="none"/>
                    </a:lnT>
                    <a:solidFill>
                      <a:schemeClr val="lt2"/>
                    </a:solidFill>
                  </a:tcPr>
                </a:tc>
                <a:tc>
                  <a:txBody>
                    <a:bodyPr/>
                    <a:lstStyle/>
                    <a:p>
                      <a:pPr indent="0" lvl="0" marL="0" rtl="0" algn="l">
                        <a:spcBef>
                          <a:spcPts val="0"/>
                        </a:spcBef>
                        <a:spcAft>
                          <a:spcPts val="0"/>
                        </a:spcAft>
                        <a:buNone/>
                      </a:pPr>
                      <a:r>
                        <a:rPr lang="en" sz="1100"/>
                        <a:t>$17</a:t>
                      </a:r>
                      <a:endParaRPr sz="1100"/>
                    </a:p>
                  </a:txBody>
                  <a:tcPr marT="63500" marB="63500" marR="63500" marL="63500">
                    <a:lnT cap="flat" cmpd="sng" w="12700">
                      <a:solidFill>
                        <a:srgbClr val="000000"/>
                      </a:solidFill>
                      <a:prstDash val="solid"/>
                      <a:round/>
                      <a:headEnd len="sm" w="sm" type="none"/>
                      <a:tailEnd len="sm" w="sm" type="none"/>
                    </a:lnT>
                    <a:solidFill>
                      <a:schemeClr val="lt2"/>
                    </a:solidFill>
                  </a:tcPr>
                </a:tc>
              </a:tr>
              <a:tr h="1501375">
                <a:tc>
                  <a:txBody>
                    <a:bodyPr/>
                    <a:lstStyle/>
                    <a:p>
                      <a:pPr indent="0" lvl="0" marL="0" rtl="0" algn="l">
                        <a:spcBef>
                          <a:spcPts val="0"/>
                        </a:spcBef>
                        <a:spcAft>
                          <a:spcPts val="0"/>
                        </a:spcAft>
                        <a:buNone/>
                      </a:pPr>
                      <a:r>
                        <a:rPr lang="en" sz="1100"/>
                        <a:t>30-Pack 3/8" x 13" Zirconia Sanding Belts</a:t>
                      </a:r>
                      <a:endParaRPr sz="1100"/>
                    </a:p>
                  </a:txBody>
                  <a:tcPr marT="63500" marB="63500" marR="63500" marL="63500"/>
                </a:tc>
                <a:tc>
                  <a:txBody>
                    <a:bodyPr/>
                    <a:lstStyle/>
                    <a:p>
                      <a:pPr indent="0" lvl="0" marL="0" rtl="0" algn="l">
                        <a:spcBef>
                          <a:spcPts val="0"/>
                        </a:spcBef>
                        <a:spcAft>
                          <a:spcPts val="0"/>
                        </a:spcAft>
                        <a:buNone/>
                      </a:pPr>
                      <a:r>
                        <a:rPr lang="en" sz="1100"/>
                        <a:t>$15</a:t>
                      </a:r>
                      <a:endParaRPr sz="1100"/>
                    </a:p>
                  </a:txBody>
                  <a:tcPr marT="63500" marB="63500" marR="63500" marL="63500"/>
                </a:tc>
                <a:tc>
                  <a:txBody>
                    <a:bodyPr/>
                    <a:lstStyle/>
                    <a:p>
                      <a:pPr indent="0" lvl="0" marL="0" rtl="0" algn="l">
                        <a:spcBef>
                          <a:spcPts val="0"/>
                        </a:spcBef>
                        <a:spcAft>
                          <a:spcPts val="0"/>
                        </a:spcAft>
                        <a:buNone/>
                      </a:pPr>
                      <a:r>
                        <a:rPr lang="en" sz="1100"/>
                        <a:t>1</a:t>
                      </a:r>
                      <a:endParaRPr sz="1100"/>
                    </a:p>
                  </a:txBody>
                  <a:tcPr marT="63500" marB="63500" marR="63500" marL="63500"/>
                </a:tc>
                <a:tc>
                  <a:txBody>
                    <a:bodyPr/>
                    <a:lstStyle/>
                    <a:p>
                      <a:pPr indent="0" lvl="0" marL="0" rtl="0" algn="l">
                        <a:spcBef>
                          <a:spcPts val="0"/>
                        </a:spcBef>
                        <a:spcAft>
                          <a:spcPts val="0"/>
                        </a:spcAft>
                        <a:buNone/>
                      </a:pPr>
                      <a:r>
                        <a:rPr lang="en" sz="1100"/>
                        <a:t>$15</a:t>
                      </a:r>
                      <a:endParaRPr sz="1100"/>
                    </a:p>
                  </a:txBody>
                  <a:tcPr marT="63500" marB="63500" marR="63500" marL="63500"/>
                </a:tc>
              </a:tr>
              <a:tr h="166025">
                <a:tc>
                  <a:txBody>
                    <a:bodyPr/>
                    <a:lstStyle/>
                    <a:p>
                      <a:pPr indent="0" lvl="0" marL="0" rtl="0" algn="l">
                        <a:spcBef>
                          <a:spcPts val="0"/>
                        </a:spcBef>
                        <a:spcAft>
                          <a:spcPts val="0"/>
                        </a:spcAft>
                        <a:buNone/>
                      </a:pPr>
                      <a:r>
                        <a:rPr lang="en" sz="1100"/>
                        <a:t>Screws</a:t>
                      </a:r>
                      <a:endParaRPr sz="1100"/>
                    </a:p>
                  </a:txBody>
                  <a:tcPr marT="63500" marB="63500" marR="63500" marL="63500">
                    <a:solidFill>
                      <a:schemeClr val="lt2"/>
                    </a:solidFill>
                  </a:tcPr>
                </a:tc>
                <a:tc>
                  <a:txBody>
                    <a:bodyPr/>
                    <a:lstStyle/>
                    <a:p>
                      <a:pPr indent="0" lvl="0" marL="0" rtl="0" algn="l">
                        <a:spcBef>
                          <a:spcPts val="0"/>
                        </a:spcBef>
                        <a:spcAft>
                          <a:spcPts val="0"/>
                        </a:spcAft>
                        <a:buNone/>
                      </a:pPr>
                      <a:r>
                        <a:rPr lang="en" sz="1100"/>
                        <a:t>$9</a:t>
                      </a:r>
                      <a:endParaRPr sz="1100"/>
                    </a:p>
                  </a:txBody>
                  <a:tcPr marT="63500" marB="63500" marR="63500" marL="63500">
                    <a:solidFill>
                      <a:schemeClr val="lt2"/>
                    </a:solidFill>
                  </a:tcPr>
                </a:tc>
                <a:tc>
                  <a:txBody>
                    <a:bodyPr/>
                    <a:lstStyle/>
                    <a:p>
                      <a:pPr indent="0" lvl="0" marL="0" rtl="0" algn="l">
                        <a:spcBef>
                          <a:spcPts val="0"/>
                        </a:spcBef>
                        <a:spcAft>
                          <a:spcPts val="0"/>
                        </a:spcAft>
                        <a:buNone/>
                      </a:pPr>
                      <a:r>
                        <a:rPr lang="en" sz="1100"/>
                        <a:t>1</a:t>
                      </a:r>
                      <a:endParaRPr sz="1100"/>
                    </a:p>
                  </a:txBody>
                  <a:tcPr marT="63500" marB="63500" marR="63500" marL="63500">
                    <a:solidFill>
                      <a:schemeClr val="lt2"/>
                    </a:solidFill>
                  </a:tcPr>
                </a:tc>
                <a:tc>
                  <a:txBody>
                    <a:bodyPr/>
                    <a:lstStyle/>
                    <a:p>
                      <a:pPr indent="0" lvl="0" marL="0" rtl="0" algn="l">
                        <a:spcBef>
                          <a:spcPts val="0"/>
                        </a:spcBef>
                        <a:spcAft>
                          <a:spcPts val="0"/>
                        </a:spcAft>
                        <a:buNone/>
                      </a:pPr>
                      <a:r>
                        <a:rPr lang="en" sz="1100"/>
                        <a:t>$9</a:t>
                      </a:r>
                      <a:endParaRPr sz="1100"/>
                    </a:p>
                  </a:txBody>
                  <a:tcPr marT="63500" marB="63500" marR="63500" marL="63500">
                    <a:solidFill>
                      <a:schemeClr val="lt2"/>
                    </a:solid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37"/>
          <p:cNvSpPr txBox="1"/>
          <p:nvPr>
            <p:ph type="title"/>
          </p:nvPr>
        </p:nvSpPr>
        <p:spPr>
          <a:xfrm>
            <a:off x="893700" y="49873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Summary of Issues and Constraints</a:t>
            </a:r>
            <a:endParaRPr/>
          </a:p>
        </p:txBody>
      </p:sp>
      <p:sp>
        <p:nvSpPr>
          <p:cNvPr id="268" name="Google Shape;268;p37"/>
          <p:cNvSpPr txBox="1"/>
          <p:nvPr>
            <p:ph idx="1" type="body"/>
          </p:nvPr>
        </p:nvSpPr>
        <p:spPr>
          <a:xfrm>
            <a:off x="893700" y="1373588"/>
            <a:ext cx="6462600" cy="3552300"/>
          </a:xfrm>
          <a:prstGeom prst="rect">
            <a:avLst/>
          </a:prstGeom>
        </p:spPr>
        <p:txBody>
          <a:bodyPr anchorCtr="0" anchor="t" bIns="91425" lIns="91425" spcFirstLastPara="1" rIns="91425" wrap="square" tIns="91425">
            <a:noAutofit/>
          </a:bodyPr>
          <a:lstStyle/>
          <a:p>
            <a:pPr indent="-419100" lvl="0" marL="457200" rtl="0" algn="l">
              <a:spcBef>
                <a:spcPts val="600"/>
              </a:spcBef>
              <a:spcAft>
                <a:spcPts val="0"/>
              </a:spcAft>
              <a:buSzPts val="3000"/>
              <a:buChar char="-"/>
            </a:pPr>
            <a:r>
              <a:rPr lang="en"/>
              <a:t>Budget</a:t>
            </a:r>
            <a:endParaRPr/>
          </a:p>
          <a:p>
            <a:pPr indent="0" lvl="0" marL="0" rtl="0" algn="l">
              <a:spcBef>
                <a:spcPts val="600"/>
              </a:spcBef>
              <a:spcAft>
                <a:spcPts val="0"/>
              </a:spcAft>
              <a:buNone/>
            </a:pPr>
            <a:r>
              <a:t/>
            </a:r>
            <a:endParaRPr/>
          </a:p>
          <a:p>
            <a:pPr indent="-419100" lvl="0" marL="457200" rtl="0" algn="l">
              <a:spcBef>
                <a:spcPts val="600"/>
              </a:spcBef>
              <a:spcAft>
                <a:spcPts val="0"/>
              </a:spcAft>
              <a:buSzPts val="3000"/>
              <a:buChar char="-"/>
            </a:pPr>
            <a:r>
              <a:rPr lang="en"/>
              <a:t>Radiation Friendly Components</a:t>
            </a:r>
            <a:endParaRPr/>
          </a:p>
          <a:p>
            <a:pPr indent="0" lvl="0" marL="0" rtl="0" algn="l">
              <a:spcBef>
                <a:spcPts val="600"/>
              </a:spcBef>
              <a:spcAft>
                <a:spcPts val="0"/>
              </a:spcAft>
              <a:buNone/>
            </a:pPr>
            <a:r>
              <a:t/>
            </a:r>
            <a:endParaRPr/>
          </a:p>
          <a:p>
            <a:pPr indent="-419100" lvl="0" marL="457200" rtl="0" algn="l">
              <a:spcBef>
                <a:spcPts val="600"/>
              </a:spcBef>
              <a:spcAft>
                <a:spcPts val="0"/>
              </a:spcAft>
              <a:buSzPts val="3000"/>
              <a:buChar char="-"/>
            </a:pPr>
            <a:r>
              <a:rPr lang="en"/>
              <a:t>Maneuverable</a:t>
            </a:r>
            <a:r>
              <a:rPr lang="en"/>
              <a:t> in Horizontal and Vertical</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38"/>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Project Plan</a:t>
            </a:r>
            <a:endParaRPr/>
          </a:p>
        </p:txBody>
      </p:sp>
      <p:sp>
        <p:nvSpPr>
          <p:cNvPr id="274" name="Google Shape;274;p38"/>
          <p:cNvSpPr txBox="1"/>
          <p:nvPr>
            <p:ph idx="1" type="body"/>
          </p:nvPr>
        </p:nvSpPr>
        <p:spPr>
          <a:xfrm>
            <a:off x="893700" y="1373588"/>
            <a:ext cx="6462600" cy="3552300"/>
          </a:xfrm>
          <a:prstGeom prst="rect">
            <a:avLst/>
          </a:prstGeom>
        </p:spPr>
        <p:txBody>
          <a:bodyPr anchorCtr="0" anchor="t" bIns="91425" lIns="91425" spcFirstLastPara="1" rIns="91425" wrap="square" tIns="91425">
            <a:noAutofit/>
          </a:bodyPr>
          <a:lstStyle/>
          <a:p>
            <a:pPr indent="-419100" lvl="0" marL="457200" rtl="0" algn="l">
              <a:spcBef>
                <a:spcPts val="600"/>
              </a:spcBef>
              <a:spcAft>
                <a:spcPts val="0"/>
              </a:spcAft>
              <a:buSzPts val="3000"/>
              <a:buChar char="-"/>
            </a:pPr>
            <a:r>
              <a:rPr lang="en"/>
              <a:t>Continuing Testing</a:t>
            </a:r>
            <a:endParaRPr/>
          </a:p>
          <a:p>
            <a:pPr indent="0" lvl="0" marL="0" rtl="0" algn="l">
              <a:spcBef>
                <a:spcPts val="600"/>
              </a:spcBef>
              <a:spcAft>
                <a:spcPts val="0"/>
              </a:spcAft>
              <a:buNone/>
            </a:pPr>
            <a:r>
              <a:t/>
            </a:r>
            <a:endParaRPr/>
          </a:p>
          <a:p>
            <a:pPr indent="-419100" lvl="0" marL="457200" rtl="0" algn="l">
              <a:spcBef>
                <a:spcPts val="600"/>
              </a:spcBef>
              <a:spcAft>
                <a:spcPts val="0"/>
              </a:spcAft>
              <a:buSzPts val="3000"/>
              <a:buChar char="-"/>
            </a:pPr>
            <a:r>
              <a:rPr lang="en"/>
              <a:t>Obtain all needed Parts</a:t>
            </a:r>
            <a:endParaRPr/>
          </a:p>
          <a:p>
            <a:pPr indent="0" lvl="0" marL="0" rtl="0" algn="l">
              <a:spcBef>
                <a:spcPts val="600"/>
              </a:spcBef>
              <a:spcAft>
                <a:spcPts val="0"/>
              </a:spcAft>
              <a:buNone/>
            </a:pPr>
            <a:r>
              <a:t/>
            </a:r>
            <a:endParaRPr/>
          </a:p>
          <a:p>
            <a:pPr indent="-419100" lvl="0" marL="457200" rtl="0" algn="l">
              <a:spcBef>
                <a:spcPts val="600"/>
              </a:spcBef>
              <a:spcAft>
                <a:spcPts val="0"/>
              </a:spcAft>
              <a:buSzPts val="3000"/>
              <a:buChar char="-"/>
            </a:pPr>
            <a:r>
              <a:rPr lang="en"/>
              <a:t>Continue Improving Design</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39"/>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Project Schedule</a:t>
            </a:r>
            <a:endParaRPr/>
          </a:p>
        </p:txBody>
      </p:sp>
      <p:pic>
        <p:nvPicPr>
          <p:cNvPr id="280" name="Google Shape;280;p39"/>
          <p:cNvPicPr preferRelativeResize="0"/>
          <p:nvPr/>
        </p:nvPicPr>
        <p:blipFill>
          <a:blip r:embed="rId3">
            <a:alphaModFix/>
          </a:blip>
          <a:stretch>
            <a:fillRect/>
          </a:stretch>
        </p:blipFill>
        <p:spPr>
          <a:xfrm>
            <a:off x="152400" y="1520588"/>
            <a:ext cx="8839201" cy="1848887"/>
          </a:xfrm>
          <a:prstGeom prst="rect">
            <a:avLst/>
          </a:prstGeom>
          <a:noFill/>
          <a:ln>
            <a:noFill/>
          </a:ln>
        </p:spPr>
      </p:pic>
      <p:sp>
        <p:nvSpPr>
          <p:cNvPr id="281" name="Google Shape;281;p39"/>
          <p:cNvSpPr txBox="1"/>
          <p:nvPr/>
        </p:nvSpPr>
        <p:spPr>
          <a:xfrm>
            <a:off x="3441400" y="1169325"/>
            <a:ext cx="923700" cy="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677480"/>
                </a:solidFill>
                <a:latin typeface="Lato"/>
                <a:ea typeface="Lato"/>
                <a:cs typeface="Lato"/>
                <a:sym typeface="Lato"/>
              </a:rPr>
              <a:t>03/05</a:t>
            </a:r>
            <a:endParaRPr sz="1800">
              <a:solidFill>
                <a:srgbClr val="677480"/>
              </a:solidFill>
              <a:latin typeface="Lato"/>
              <a:ea typeface="Lato"/>
              <a:cs typeface="Lato"/>
              <a:sym typeface="Lato"/>
            </a:endParaRPr>
          </a:p>
        </p:txBody>
      </p:sp>
      <p:sp>
        <p:nvSpPr>
          <p:cNvPr id="282" name="Google Shape;282;p39"/>
          <p:cNvSpPr txBox="1"/>
          <p:nvPr/>
        </p:nvSpPr>
        <p:spPr>
          <a:xfrm>
            <a:off x="8315200" y="1169325"/>
            <a:ext cx="963300" cy="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677480"/>
                </a:solidFill>
                <a:latin typeface="Lato"/>
                <a:ea typeface="Lato"/>
                <a:cs typeface="Lato"/>
                <a:sym typeface="Lato"/>
              </a:rPr>
              <a:t>03/26</a:t>
            </a:r>
            <a:endParaRPr sz="1800">
              <a:solidFill>
                <a:srgbClr val="677480"/>
              </a:solidFill>
              <a:latin typeface="Lato"/>
              <a:ea typeface="Lato"/>
              <a:cs typeface="Lato"/>
              <a:sym typeface="Lato"/>
            </a:endParaRPr>
          </a:p>
        </p:txBody>
      </p:sp>
      <p:sp>
        <p:nvSpPr>
          <p:cNvPr id="283" name="Google Shape;283;p39"/>
          <p:cNvSpPr txBox="1"/>
          <p:nvPr/>
        </p:nvSpPr>
        <p:spPr>
          <a:xfrm>
            <a:off x="4889200" y="1169325"/>
            <a:ext cx="923700" cy="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677480"/>
                </a:solidFill>
                <a:latin typeface="Lato"/>
                <a:ea typeface="Lato"/>
                <a:cs typeface="Lato"/>
                <a:sym typeface="Lato"/>
              </a:rPr>
              <a:t>03/12</a:t>
            </a:r>
            <a:endParaRPr sz="1800">
              <a:solidFill>
                <a:srgbClr val="677480"/>
              </a:solidFill>
              <a:latin typeface="Lato"/>
              <a:ea typeface="Lato"/>
              <a:cs typeface="Lato"/>
              <a:sym typeface="Lato"/>
            </a:endParaRPr>
          </a:p>
        </p:txBody>
      </p:sp>
      <p:sp>
        <p:nvSpPr>
          <p:cNvPr id="284" name="Google Shape;284;p39"/>
          <p:cNvSpPr txBox="1"/>
          <p:nvPr/>
        </p:nvSpPr>
        <p:spPr>
          <a:xfrm>
            <a:off x="5651200" y="1169325"/>
            <a:ext cx="923700" cy="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677480"/>
                </a:solidFill>
                <a:latin typeface="Lato"/>
                <a:ea typeface="Lato"/>
                <a:cs typeface="Lato"/>
                <a:sym typeface="Lato"/>
              </a:rPr>
              <a:t>03/14</a:t>
            </a:r>
            <a:endParaRPr sz="1800">
              <a:solidFill>
                <a:srgbClr val="677480"/>
              </a:solidFill>
              <a:latin typeface="Lato"/>
              <a:ea typeface="Lato"/>
              <a:cs typeface="Lato"/>
              <a:sym typeface="Lato"/>
            </a:endParaRPr>
          </a:p>
        </p:txBody>
      </p:sp>
      <p:sp>
        <p:nvSpPr>
          <p:cNvPr id="285" name="Google Shape;285;p39"/>
          <p:cNvSpPr txBox="1"/>
          <p:nvPr/>
        </p:nvSpPr>
        <p:spPr>
          <a:xfrm>
            <a:off x="6794200" y="1169325"/>
            <a:ext cx="923700" cy="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677480"/>
                </a:solidFill>
                <a:latin typeface="Lato"/>
                <a:ea typeface="Lato"/>
                <a:cs typeface="Lato"/>
                <a:sym typeface="Lato"/>
              </a:rPr>
              <a:t>03/19</a:t>
            </a:r>
            <a:endParaRPr sz="1800">
              <a:solidFill>
                <a:srgbClr val="677480"/>
              </a:solidFill>
              <a:latin typeface="Lato"/>
              <a:ea typeface="Lato"/>
              <a:cs typeface="Lato"/>
              <a:sym typeface="Lato"/>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40"/>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Quality of Prototype</a:t>
            </a:r>
            <a:endParaRPr/>
          </a:p>
        </p:txBody>
      </p:sp>
      <p:sp>
        <p:nvSpPr>
          <p:cNvPr id="291" name="Google Shape;291;p40"/>
          <p:cNvSpPr txBox="1"/>
          <p:nvPr>
            <p:ph idx="1" type="body"/>
          </p:nvPr>
        </p:nvSpPr>
        <p:spPr>
          <a:xfrm>
            <a:off x="893700" y="1373588"/>
            <a:ext cx="6462600" cy="3552300"/>
          </a:xfrm>
          <a:prstGeom prst="rect">
            <a:avLst/>
          </a:prstGeom>
        </p:spPr>
        <p:txBody>
          <a:bodyPr anchorCtr="0" anchor="t" bIns="91425" lIns="91425" spcFirstLastPara="1" rIns="91425" wrap="square" tIns="91425">
            <a:noAutofit/>
          </a:bodyPr>
          <a:lstStyle/>
          <a:p>
            <a:pPr indent="-419100" lvl="0" marL="457200" rtl="0" algn="l">
              <a:spcBef>
                <a:spcPts val="600"/>
              </a:spcBef>
              <a:spcAft>
                <a:spcPts val="0"/>
              </a:spcAft>
              <a:buClr>
                <a:schemeClr val="dk2"/>
              </a:buClr>
              <a:buSzPts val="3000"/>
              <a:buChar char="-"/>
            </a:pPr>
            <a:r>
              <a:rPr lang="en">
                <a:solidFill>
                  <a:schemeClr val="dk2"/>
                </a:solidFill>
              </a:rPr>
              <a:t>All major body parts </a:t>
            </a:r>
            <a:r>
              <a:rPr lang="en">
                <a:solidFill>
                  <a:schemeClr val="dk2"/>
                </a:solidFill>
              </a:rPr>
              <a:t>3D</a:t>
            </a:r>
            <a:r>
              <a:rPr lang="en">
                <a:solidFill>
                  <a:schemeClr val="dk2"/>
                </a:solidFill>
              </a:rPr>
              <a:t> printed</a:t>
            </a:r>
            <a:endParaRPr>
              <a:solidFill>
                <a:schemeClr val="dk2"/>
              </a:solidFill>
            </a:endParaRPr>
          </a:p>
          <a:p>
            <a:pPr indent="0" lvl="0" marL="0" rtl="0" algn="l">
              <a:spcBef>
                <a:spcPts val="600"/>
              </a:spcBef>
              <a:spcAft>
                <a:spcPts val="0"/>
              </a:spcAft>
              <a:buNone/>
            </a:pPr>
            <a:r>
              <a:t/>
            </a:r>
            <a:endParaRPr>
              <a:solidFill>
                <a:schemeClr val="dk2"/>
              </a:solidFill>
            </a:endParaRPr>
          </a:p>
          <a:p>
            <a:pPr indent="-419100" lvl="0" marL="457200" rtl="0" algn="l">
              <a:spcBef>
                <a:spcPts val="600"/>
              </a:spcBef>
              <a:spcAft>
                <a:spcPts val="0"/>
              </a:spcAft>
              <a:buClr>
                <a:schemeClr val="dk2"/>
              </a:buClr>
              <a:buSzPts val="3000"/>
              <a:buChar char="-"/>
            </a:pPr>
            <a:r>
              <a:rPr lang="en">
                <a:solidFill>
                  <a:schemeClr val="dk2"/>
                </a:solidFill>
              </a:rPr>
              <a:t>Screws will hold it all together</a:t>
            </a:r>
            <a:endParaRPr>
              <a:solidFill>
                <a:schemeClr val="dk2"/>
              </a:solidFill>
            </a:endParaRPr>
          </a:p>
          <a:p>
            <a:pPr indent="0" lvl="0" marL="0" rtl="0" algn="l">
              <a:spcBef>
                <a:spcPts val="600"/>
              </a:spcBef>
              <a:spcAft>
                <a:spcPts val="0"/>
              </a:spcAft>
              <a:buNone/>
            </a:pPr>
            <a:r>
              <a:t/>
            </a:r>
            <a:endParaRPr>
              <a:solidFill>
                <a:schemeClr val="dk2"/>
              </a:solidFill>
            </a:endParaRPr>
          </a:p>
          <a:p>
            <a:pPr indent="-419100" lvl="0" marL="457200" rtl="0" algn="l">
              <a:spcBef>
                <a:spcPts val="600"/>
              </a:spcBef>
              <a:spcAft>
                <a:spcPts val="0"/>
              </a:spcAft>
              <a:buClr>
                <a:schemeClr val="dk2"/>
              </a:buClr>
              <a:buSzPts val="3000"/>
              <a:buChar char="-"/>
            </a:pPr>
            <a:r>
              <a:rPr lang="en">
                <a:solidFill>
                  <a:schemeClr val="dk2"/>
                </a:solidFill>
              </a:rPr>
              <a:t>Servo and brushless motors controlling movements</a:t>
            </a:r>
            <a:endParaRPr>
              <a:solidFill>
                <a:schemeClr val="dk2"/>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41"/>
          <p:cNvSpPr txBox="1"/>
          <p:nvPr>
            <p:ph type="title"/>
          </p:nvPr>
        </p:nvSpPr>
        <p:spPr>
          <a:xfrm>
            <a:off x="893700" y="609863"/>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Lessons Learned and Next Step</a:t>
            </a:r>
            <a:endParaRPr/>
          </a:p>
        </p:txBody>
      </p:sp>
      <p:sp>
        <p:nvSpPr>
          <p:cNvPr id="297" name="Google Shape;297;p41"/>
          <p:cNvSpPr txBox="1"/>
          <p:nvPr>
            <p:ph idx="1" type="body"/>
          </p:nvPr>
        </p:nvSpPr>
        <p:spPr>
          <a:xfrm>
            <a:off x="893700" y="1373588"/>
            <a:ext cx="6462600" cy="3552300"/>
          </a:xfrm>
          <a:prstGeom prst="rect">
            <a:avLst/>
          </a:prstGeom>
        </p:spPr>
        <p:txBody>
          <a:bodyPr anchorCtr="0" anchor="t" bIns="91425" lIns="91425" spcFirstLastPara="1" rIns="91425" wrap="square" tIns="91425">
            <a:noAutofit/>
          </a:bodyPr>
          <a:lstStyle/>
          <a:p>
            <a:pPr indent="-419100" lvl="0" marL="457200" rtl="0" algn="l">
              <a:spcBef>
                <a:spcPts val="600"/>
              </a:spcBef>
              <a:spcAft>
                <a:spcPts val="0"/>
              </a:spcAft>
              <a:buSzPts val="3000"/>
              <a:buChar char="-"/>
            </a:pPr>
            <a:r>
              <a:rPr lang="en"/>
              <a:t>Simplicity</a:t>
            </a:r>
            <a:endParaRPr/>
          </a:p>
          <a:p>
            <a:pPr indent="0" lvl="0" marL="0" rtl="0" algn="l">
              <a:spcBef>
                <a:spcPts val="600"/>
              </a:spcBef>
              <a:spcAft>
                <a:spcPts val="0"/>
              </a:spcAft>
              <a:buNone/>
            </a:pPr>
            <a:r>
              <a:t/>
            </a:r>
            <a:endParaRPr/>
          </a:p>
          <a:p>
            <a:pPr indent="-419100" lvl="0" marL="457200" rtl="0" algn="l">
              <a:spcBef>
                <a:spcPts val="600"/>
              </a:spcBef>
              <a:spcAft>
                <a:spcPts val="0"/>
              </a:spcAft>
              <a:buSzPts val="3000"/>
              <a:buChar char="-"/>
            </a:pPr>
            <a:r>
              <a:rPr lang="en"/>
              <a:t>Planning for Future </a:t>
            </a:r>
            <a:endParaRPr/>
          </a:p>
          <a:p>
            <a:pPr indent="0" lvl="0" marL="0" rtl="0" algn="l">
              <a:spcBef>
                <a:spcPts val="600"/>
              </a:spcBef>
              <a:spcAft>
                <a:spcPts val="0"/>
              </a:spcAft>
              <a:buNone/>
            </a:pPr>
            <a:r>
              <a:t/>
            </a:r>
            <a:endParaRPr/>
          </a:p>
          <a:p>
            <a:pPr indent="-419100" lvl="0" marL="457200" rtl="0" algn="l">
              <a:spcBef>
                <a:spcPts val="600"/>
              </a:spcBef>
              <a:spcAft>
                <a:spcPts val="0"/>
              </a:spcAft>
              <a:buSzPts val="3000"/>
              <a:buChar char="-"/>
            </a:pPr>
            <a:r>
              <a:rPr lang="en"/>
              <a:t>Timing</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42"/>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References</a:t>
            </a:r>
            <a:endParaRPr/>
          </a:p>
        </p:txBody>
      </p:sp>
      <p:sp>
        <p:nvSpPr>
          <p:cNvPr id="303" name="Google Shape;303;p42"/>
          <p:cNvSpPr txBox="1"/>
          <p:nvPr>
            <p:ph idx="1" type="body"/>
          </p:nvPr>
        </p:nvSpPr>
        <p:spPr>
          <a:xfrm>
            <a:off x="893700" y="1373588"/>
            <a:ext cx="6462600" cy="3552300"/>
          </a:xfrm>
          <a:prstGeom prst="rect">
            <a:avLst/>
          </a:prstGeom>
        </p:spPr>
        <p:txBody>
          <a:bodyPr anchorCtr="0" anchor="t" bIns="91425" lIns="91425" spcFirstLastPara="1" rIns="91425" wrap="square" tIns="91425">
            <a:noAutofit/>
          </a:bodyPr>
          <a:lstStyle/>
          <a:p>
            <a:pPr indent="-355600" lvl="0" marL="457200" rtl="0" algn="l">
              <a:spcBef>
                <a:spcPts val="1200"/>
              </a:spcBef>
              <a:spcAft>
                <a:spcPts val="0"/>
              </a:spcAft>
              <a:buSzPts val="2000"/>
              <a:buAutoNum type="arabicPeriod"/>
            </a:pPr>
            <a:r>
              <a:rPr lang="en" sz="2000"/>
              <a:t>Aquino, A. (2017, June 3). </a:t>
            </a:r>
            <a:r>
              <a:rPr lang="en" sz="2000"/>
              <a:t>What is the Design Process? Medium. </a:t>
            </a:r>
            <a:r>
              <a:rPr lang="en" sz="2000" u="sng">
                <a:solidFill>
                  <a:schemeClr val="hlink"/>
                </a:solidFill>
                <a:hlinkClick r:id="rId3"/>
              </a:rPr>
              <a:t>https://medium.com/intro-to-digital-product-design/lecture-2-accidentally-uploaded-from-phone-c23ef4aca05c</a:t>
            </a:r>
            <a:endParaRPr sz="2000"/>
          </a:p>
          <a:p>
            <a:pPr indent="0" lvl="0" marL="0" rtl="0" algn="l">
              <a:spcBef>
                <a:spcPts val="600"/>
              </a:spcBef>
              <a:spcAft>
                <a:spcPts val="0"/>
              </a:spcAft>
              <a:buNone/>
            </a:pPr>
            <a:r>
              <a:t/>
            </a:r>
            <a:endParaRPr sz="20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16"/>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Table of contents </a:t>
            </a:r>
            <a:endParaRPr/>
          </a:p>
        </p:txBody>
      </p:sp>
      <p:sp>
        <p:nvSpPr>
          <p:cNvPr id="113" name="Google Shape;113;p16"/>
          <p:cNvSpPr txBox="1"/>
          <p:nvPr>
            <p:ph idx="1" type="body"/>
          </p:nvPr>
        </p:nvSpPr>
        <p:spPr>
          <a:xfrm>
            <a:off x="183250" y="977650"/>
            <a:ext cx="3834000" cy="3725700"/>
          </a:xfrm>
          <a:prstGeom prst="rect">
            <a:avLst/>
          </a:prstGeom>
        </p:spPr>
        <p:txBody>
          <a:bodyPr anchorCtr="0" anchor="t" bIns="91425" lIns="91425" spcFirstLastPara="1" rIns="91425" wrap="square" tIns="91425">
            <a:noAutofit/>
          </a:bodyPr>
          <a:lstStyle/>
          <a:p>
            <a:pPr indent="0" lvl="0" marL="457200" rtl="0" algn="l">
              <a:spcBef>
                <a:spcPts val="600"/>
              </a:spcBef>
              <a:spcAft>
                <a:spcPts val="0"/>
              </a:spcAft>
              <a:buNone/>
            </a:pPr>
            <a:r>
              <a:rPr b="1" lang="en" u="sng"/>
              <a:t>01</a:t>
            </a:r>
            <a:r>
              <a:rPr lang="en"/>
              <a:t> Identifying the Problem</a:t>
            </a:r>
            <a:endParaRPr/>
          </a:p>
          <a:p>
            <a:pPr indent="0" lvl="0" marL="457200" rtl="0" algn="l">
              <a:spcBef>
                <a:spcPts val="600"/>
              </a:spcBef>
              <a:spcAft>
                <a:spcPts val="0"/>
              </a:spcAft>
              <a:buNone/>
            </a:pPr>
            <a:r>
              <a:rPr b="1" lang="en" u="sng"/>
              <a:t>02 </a:t>
            </a:r>
            <a:r>
              <a:rPr lang="en"/>
              <a:t>Significant Research and Benchmarking</a:t>
            </a:r>
            <a:endParaRPr/>
          </a:p>
          <a:p>
            <a:pPr indent="0" lvl="0" marL="457200" rtl="0" algn="l">
              <a:spcBef>
                <a:spcPts val="600"/>
              </a:spcBef>
              <a:spcAft>
                <a:spcPts val="0"/>
              </a:spcAft>
              <a:buNone/>
            </a:pPr>
            <a:r>
              <a:rPr b="1" lang="en" u="sng"/>
              <a:t>03 </a:t>
            </a:r>
            <a:r>
              <a:rPr lang="en"/>
              <a:t>Design Process</a:t>
            </a:r>
            <a:endParaRPr/>
          </a:p>
          <a:p>
            <a:pPr indent="0" lvl="0" marL="457200" rtl="0" algn="l">
              <a:spcBef>
                <a:spcPts val="600"/>
              </a:spcBef>
              <a:spcAft>
                <a:spcPts val="0"/>
              </a:spcAft>
              <a:buNone/>
            </a:pPr>
            <a:r>
              <a:rPr b="1" lang="en" u="sng"/>
              <a:t>04 </a:t>
            </a:r>
            <a:r>
              <a:rPr lang="en"/>
              <a:t> Problem Statement </a:t>
            </a:r>
            <a:endParaRPr/>
          </a:p>
          <a:p>
            <a:pPr indent="0" lvl="0" marL="457200" rtl="0" algn="l">
              <a:spcBef>
                <a:spcPts val="600"/>
              </a:spcBef>
              <a:spcAft>
                <a:spcPts val="0"/>
              </a:spcAft>
              <a:buNone/>
            </a:pPr>
            <a:r>
              <a:rPr b="1" lang="en" u="sng"/>
              <a:t>05</a:t>
            </a:r>
            <a:r>
              <a:rPr lang="en"/>
              <a:t> </a:t>
            </a:r>
            <a:r>
              <a:rPr lang="en"/>
              <a:t>Interpreted</a:t>
            </a:r>
            <a:r>
              <a:rPr lang="en"/>
              <a:t> User Needs</a:t>
            </a:r>
            <a:endParaRPr/>
          </a:p>
          <a:p>
            <a:pPr indent="0" lvl="0" marL="457200" rtl="0" algn="l">
              <a:spcBef>
                <a:spcPts val="600"/>
              </a:spcBef>
              <a:spcAft>
                <a:spcPts val="0"/>
              </a:spcAft>
              <a:buNone/>
            </a:pPr>
            <a:r>
              <a:rPr b="1" lang="en" u="sng"/>
              <a:t>06</a:t>
            </a:r>
            <a:r>
              <a:rPr lang="en"/>
              <a:t> Design Criteria </a:t>
            </a:r>
            <a:endParaRPr/>
          </a:p>
          <a:p>
            <a:pPr indent="0" lvl="0" marL="457200" rtl="0" algn="l">
              <a:spcBef>
                <a:spcPts val="600"/>
              </a:spcBef>
              <a:spcAft>
                <a:spcPts val="0"/>
              </a:spcAft>
              <a:buNone/>
            </a:pPr>
            <a:r>
              <a:rPr b="1" lang="en" u="sng"/>
              <a:t>07 </a:t>
            </a:r>
            <a:r>
              <a:rPr lang="en"/>
              <a:t>First Design </a:t>
            </a:r>
            <a:endParaRPr/>
          </a:p>
          <a:p>
            <a:pPr indent="0" lvl="0" marL="457200" rtl="0" algn="l">
              <a:spcBef>
                <a:spcPts val="600"/>
              </a:spcBef>
              <a:spcAft>
                <a:spcPts val="0"/>
              </a:spcAft>
              <a:buNone/>
            </a:pPr>
            <a:r>
              <a:rPr b="1" lang="en" u="sng"/>
              <a:t>08 </a:t>
            </a:r>
            <a:r>
              <a:rPr lang="en"/>
              <a:t>Client Feedback</a:t>
            </a:r>
            <a:endParaRPr/>
          </a:p>
          <a:p>
            <a:pPr indent="0" lvl="0" marL="457200" rtl="0" algn="l">
              <a:spcBef>
                <a:spcPts val="600"/>
              </a:spcBef>
              <a:spcAft>
                <a:spcPts val="0"/>
              </a:spcAft>
              <a:buNone/>
            </a:pPr>
            <a:r>
              <a:rPr b="1" lang="en" u="sng"/>
              <a:t>09</a:t>
            </a:r>
            <a:r>
              <a:rPr lang="en"/>
              <a:t> Second Design</a:t>
            </a:r>
            <a:endParaRPr/>
          </a:p>
          <a:p>
            <a:pPr indent="0" lvl="0" marL="457200" rtl="0" algn="l">
              <a:spcBef>
                <a:spcPts val="600"/>
              </a:spcBef>
              <a:spcAft>
                <a:spcPts val="0"/>
              </a:spcAft>
              <a:buNone/>
            </a:pPr>
            <a:r>
              <a:rPr b="1" lang="en" u="sng"/>
              <a:t>10</a:t>
            </a:r>
            <a:r>
              <a:rPr lang="en"/>
              <a:t> Third and Current Design </a:t>
            </a:r>
            <a:endParaRPr/>
          </a:p>
        </p:txBody>
      </p:sp>
      <p:sp>
        <p:nvSpPr>
          <p:cNvPr id="114" name="Google Shape;114;p16"/>
          <p:cNvSpPr txBox="1"/>
          <p:nvPr>
            <p:ph idx="2" type="body"/>
          </p:nvPr>
        </p:nvSpPr>
        <p:spPr>
          <a:xfrm>
            <a:off x="4180197" y="1063400"/>
            <a:ext cx="4680300" cy="3725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u="sng"/>
              <a:t>11</a:t>
            </a:r>
            <a:r>
              <a:rPr lang="en"/>
              <a:t> Initial Prototyping </a:t>
            </a:r>
            <a:endParaRPr/>
          </a:p>
          <a:p>
            <a:pPr indent="0" lvl="0" marL="0" rtl="0" algn="l">
              <a:spcBef>
                <a:spcPts val="600"/>
              </a:spcBef>
              <a:spcAft>
                <a:spcPts val="0"/>
              </a:spcAft>
              <a:buNone/>
            </a:pPr>
            <a:r>
              <a:rPr b="1" lang="en" u="sng"/>
              <a:t>12</a:t>
            </a:r>
            <a:r>
              <a:rPr lang="en"/>
              <a:t> Secondary Prototyping </a:t>
            </a:r>
            <a:endParaRPr/>
          </a:p>
          <a:p>
            <a:pPr indent="0" lvl="0" marL="0" rtl="0" algn="l">
              <a:spcBef>
                <a:spcPts val="600"/>
              </a:spcBef>
              <a:spcAft>
                <a:spcPts val="0"/>
              </a:spcAft>
              <a:buNone/>
            </a:pPr>
            <a:r>
              <a:rPr b="1" lang="en" u="sng"/>
              <a:t>13</a:t>
            </a:r>
            <a:r>
              <a:rPr lang="en"/>
              <a:t> Bill of Materials </a:t>
            </a:r>
            <a:endParaRPr/>
          </a:p>
          <a:p>
            <a:pPr indent="0" lvl="0" marL="0" rtl="0" algn="l">
              <a:spcBef>
                <a:spcPts val="600"/>
              </a:spcBef>
              <a:spcAft>
                <a:spcPts val="0"/>
              </a:spcAft>
              <a:buNone/>
            </a:pPr>
            <a:r>
              <a:rPr b="1" lang="en" u="sng"/>
              <a:t>14 </a:t>
            </a:r>
            <a:r>
              <a:rPr lang="en"/>
              <a:t>Summary of Issues and Constraints </a:t>
            </a:r>
            <a:endParaRPr/>
          </a:p>
          <a:p>
            <a:pPr indent="0" lvl="0" marL="0" rtl="0" algn="l">
              <a:spcBef>
                <a:spcPts val="600"/>
              </a:spcBef>
              <a:spcAft>
                <a:spcPts val="0"/>
              </a:spcAft>
              <a:buNone/>
            </a:pPr>
            <a:r>
              <a:rPr b="1" lang="en" u="sng"/>
              <a:t>15</a:t>
            </a:r>
            <a:r>
              <a:rPr lang="en"/>
              <a:t> Project Plan </a:t>
            </a:r>
            <a:endParaRPr/>
          </a:p>
          <a:p>
            <a:pPr indent="0" lvl="0" marL="0" rtl="0" algn="l">
              <a:spcBef>
                <a:spcPts val="600"/>
              </a:spcBef>
              <a:spcAft>
                <a:spcPts val="0"/>
              </a:spcAft>
              <a:buNone/>
            </a:pPr>
            <a:r>
              <a:rPr b="1" lang="en" u="sng"/>
              <a:t>16</a:t>
            </a:r>
            <a:r>
              <a:rPr lang="en"/>
              <a:t> Quality of Prototype</a:t>
            </a:r>
            <a:endParaRPr/>
          </a:p>
          <a:p>
            <a:pPr indent="0" lvl="0" marL="0" rtl="0" algn="l">
              <a:spcBef>
                <a:spcPts val="600"/>
              </a:spcBef>
              <a:spcAft>
                <a:spcPts val="0"/>
              </a:spcAft>
              <a:buNone/>
            </a:pPr>
            <a:r>
              <a:rPr b="1" lang="en" u="sng"/>
              <a:t>17</a:t>
            </a:r>
            <a:r>
              <a:rPr lang="en"/>
              <a:t> Lessons Learned and Next Steps </a:t>
            </a:r>
            <a:endParaRPr/>
          </a:p>
          <a:p>
            <a:pPr indent="0" lvl="0" marL="0" rtl="0" algn="l">
              <a:spcBef>
                <a:spcPts val="600"/>
              </a:spcBef>
              <a:spcAft>
                <a:spcPts val="0"/>
              </a:spcAft>
              <a:buNone/>
            </a:pPr>
            <a:r>
              <a:rPr b="1" lang="en" u="sng"/>
              <a:t>18</a:t>
            </a:r>
            <a:r>
              <a:rPr lang="en"/>
              <a:t> </a:t>
            </a:r>
            <a:r>
              <a:rPr lang="en"/>
              <a:t>References</a:t>
            </a:r>
            <a:r>
              <a:rPr lang="en"/>
              <a:t> </a:t>
            </a:r>
            <a:endParaRPr/>
          </a:p>
          <a:p>
            <a:pPr indent="0" lvl="0" marL="0" rtl="0" algn="l">
              <a:spcBef>
                <a:spcPts val="600"/>
              </a:spcBef>
              <a:spcAft>
                <a:spcPts val="0"/>
              </a:spcAft>
              <a:buNone/>
            </a:pPr>
            <a:r>
              <a:rPr b="1" lang="en" u="sng"/>
              <a:t>19</a:t>
            </a:r>
            <a:r>
              <a:rPr lang="en"/>
              <a:t> Q&amp;A</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43"/>
          <p:cNvSpPr txBox="1"/>
          <p:nvPr>
            <p:ph type="ctrTitle"/>
          </p:nvPr>
        </p:nvSpPr>
        <p:spPr>
          <a:xfrm>
            <a:off x="729450" y="1322450"/>
            <a:ext cx="7688100" cy="1664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Q&amp;A</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44"/>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Thank You</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17"/>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Identifying the Problem</a:t>
            </a:r>
            <a:endParaRPr/>
          </a:p>
        </p:txBody>
      </p:sp>
      <p:sp>
        <p:nvSpPr>
          <p:cNvPr id="120" name="Google Shape;120;p17"/>
          <p:cNvSpPr txBox="1"/>
          <p:nvPr>
            <p:ph idx="1" type="body"/>
          </p:nvPr>
        </p:nvSpPr>
        <p:spPr>
          <a:xfrm>
            <a:off x="893700" y="1221188"/>
            <a:ext cx="6462600" cy="3552300"/>
          </a:xfrm>
          <a:prstGeom prst="rect">
            <a:avLst/>
          </a:prstGeom>
        </p:spPr>
        <p:txBody>
          <a:bodyPr anchorCtr="0" anchor="t" bIns="91425" lIns="91425" spcFirstLastPara="1" rIns="91425" wrap="square" tIns="91425">
            <a:noAutofit/>
          </a:bodyPr>
          <a:lstStyle/>
          <a:p>
            <a:pPr indent="-419100" lvl="0" marL="457200" rtl="0" algn="l">
              <a:spcBef>
                <a:spcPts val="600"/>
              </a:spcBef>
              <a:spcAft>
                <a:spcPts val="0"/>
              </a:spcAft>
              <a:buSzPts val="3000"/>
              <a:buChar char="-"/>
            </a:pPr>
            <a:r>
              <a:rPr lang="en"/>
              <a:t>What challenges come with our project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18"/>
          <p:cNvSpPr txBox="1"/>
          <p:nvPr>
            <p:ph type="title"/>
          </p:nvPr>
        </p:nvSpPr>
        <p:spPr>
          <a:xfrm>
            <a:off x="830600" y="165449"/>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Research and Benchmarking</a:t>
            </a:r>
            <a:endParaRPr/>
          </a:p>
        </p:txBody>
      </p:sp>
      <p:sp>
        <p:nvSpPr>
          <p:cNvPr id="126" name="Google Shape;126;p18"/>
          <p:cNvSpPr txBox="1"/>
          <p:nvPr>
            <p:ph idx="1" type="body"/>
          </p:nvPr>
        </p:nvSpPr>
        <p:spPr>
          <a:xfrm>
            <a:off x="440100" y="802375"/>
            <a:ext cx="8263800" cy="3552300"/>
          </a:xfrm>
          <a:prstGeom prst="rect">
            <a:avLst/>
          </a:prstGeom>
        </p:spPr>
        <p:txBody>
          <a:bodyPr anchorCtr="0" anchor="t" bIns="91425" lIns="91425" spcFirstLastPara="1" rIns="91425" wrap="square" tIns="91425">
            <a:noAutofit/>
          </a:bodyPr>
          <a:lstStyle/>
          <a:p>
            <a:pPr indent="-361950" lvl="0" marL="457200" rtl="0" algn="l">
              <a:spcBef>
                <a:spcPts val="600"/>
              </a:spcBef>
              <a:spcAft>
                <a:spcPts val="0"/>
              </a:spcAft>
              <a:buSzPts val="2100"/>
              <a:buChar char="-"/>
            </a:pPr>
            <a:r>
              <a:rPr lang="en" sz="2100"/>
              <a:t>Research</a:t>
            </a:r>
            <a:r>
              <a:rPr lang="en" sz="2100"/>
              <a:t> gave us an idea of user </a:t>
            </a:r>
            <a:r>
              <a:rPr lang="en" sz="2100"/>
              <a:t>requirements</a:t>
            </a:r>
            <a:r>
              <a:rPr lang="en" sz="2100"/>
              <a:t> </a:t>
            </a:r>
            <a:endParaRPr sz="2100"/>
          </a:p>
          <a:p>
            <a:pPr indent="-361950" lvl="0" marL="457200" rtl="0" algn="l">
              <a:spcBef>
                <a:spcPts val="0"/>
              </a:spcBef>
              <a:spcAft>
                <a:spcPts val="0"/>
              </a:spcAft>
              <a:buSzPts val="2100"/>
              <a:buChar char="-"/>
            </a:pPr>
            <a:r>
              <a:rPr lang="en" sz="2100"/>
              <a:t>Allowed for risk reduction </a:t>
            </a:r>
            <a:endParaRPr sz="2100"/>
          </a:p>
          <a:p>
            <a:pPr indent="-361950" lvl="0" marL="457200" rtl="0" algn="l">
              <a:spcBef>
                <a:spcPts val="0"/>
              </a:spcBef>
              <a:spcAft>
                <a:spcPts val="0"/>
              </a:spcAft>
              <a:buSzPts val="2100"/>
              <a:buChar char="-"/>
            </a:pPr>
            <a:r>
              <a:rPr lang="en" sz="2100"/>
              <a:t>Benchmarking helps uncover best practices and </a:t>
            </a:r>
            <a:r>
              <a:rPr lang="en" sz="2100"/>
              <a:t>innovations</a:t>
            </a:r>
            <a:endParaRPr sz="2100"/>
          </a:p>
          <a:p>
            <a:pPr indent="-361950" lvl="0" marL="457200" rtl="0" algn="l">
              <a:spcBef>
                <a:spcPts val="0"/>
              </a:spcBef>
              <a:spcAft>
                <a:spcPts val="0"/>
              </a:spcAft>
              <a:buSzPts val="2100"/>
              <a:buChar char="-"/>
            </a:pPr>
            <a:r>
              <a:rPr lang="en" sz="2100"/>
              <a:t>Benchmarking allows you to understand regulatory requirements</a:t>
            </a:r>
            <a:endParaRPr sz="2100"/>
          </a:p>
        </p:txBody>
      </p:sp>
      <p:pic>
        <p:nvPicPr>
          <p:cNvPr id="127" name="Google Shape;127;p18" title="Screenshot (160).png"/>
          <p:cNvPicPr preferRelativeResize="0"/>
          <p:nvPr/>
        </p:nvPicPr>
        <p:blipFill rotWithShape="1">
          <a:blip r:embed="rId3">
            <a:alphaModFix/>
          </a:blip>
          <a:srcRect b="18832" l="22329" r="24427" t="22388"/>
          <a:stretch/>
        </p:blipFill>
        <p:spPr>
          <a:xfrm>
            <a:off x="94871" y="2419350"/>
            <a:ext cx="4141507" cy="2571751"/>
          </a:xfrm>
          <a:prstGeom prst="rect">
            <a:avLst/>
          </a:prstGeom>
          <a:noFill/>
          <a:ln>
            <a:noFill/>
          </a:ln>
        </p:spPr>
      </p:pic>
      <p:pic>
        <p:nvPicPr>
          <p:cNvPr id="128" name="Google Shape;128;p18" title="Screenshot (161).png"/>
          <p:cNvPicPr preferRelativeResize="0"/>
          <p:nvPr/>
        </p:nvPicPr>
        <p:blipFill rotWithShape="1">
          <a:blip r:embed="rId4">
            <a:alphaModFix/>
          </a:blip>
          <a:srcRect b="20104" l="23039" r="24441" t="28752"/>
          <a:stretch/>
        </p:blipFill>
        <p:spPr>
          <a:xfrm>
            <a:off x="4236375" y="2360450"/>
            <a:ext cx="4802150" cy="2630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19"/>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Design Process</a:t>
            </a:r>
            <a:endParaRPr/>
          </a:p>
        </p:txBody>
      </p:sp>
      <p:sp>
        <p:nvSpPr>
          <p:cNvPr id="134" name="Google Shape;134;p19"/>
          <p:cNvSpPr txBox="1"/>
          <p:nvPr>
            <p:ph idx="1" type="body"/>
          </p:nvPr>
        </p:nvSpPr>
        <p:spPr>
          <a:xfrm>
            <a:off x="-5525" y="4565425"/>
            <a:ext cx="6249600" cy="503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lang="en" sz="1400">
                <a:solidFill>
                  <a:schemeClr val="dk1"/>
                </a:solidFill>
              </a:rPr>
              <a:t>Figure 1. Design Process. Source: Medium</a:t>
            </a:r>
            <a:endParaRPr sz="1400">
              <a:solidFill>
                <a:schemeClr val="dk1"/>
              </a:solidFill>
            </a:endParaRPr>
          </a:p>
        </p:txBody>
      </p:sp>
      <p:pic>
        <p:nvPicPr>
          <p:cNvPr id="135" name="Google Shape;135;p19"/>
          <p:cNvPicPr preferRelativeResize="0"/>
          <p:nvPr/>
        </p:nvPicPr>
        <p:blipFill rotWithShape="1">
          <a:blip r:embed="rId3">
            <a:alphaModFix/>
          </a:blip>
          <a:srcRect b="0" l="12154" r="12070" t="0"/>
          <a:stretch/>
        </p:blipFill>
        <p:spPr>
          <a:xfrm>
            <a:off x="1111550" y="1140275"/>
            <a:ext cx="6928999" cy="362495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0"/>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Problem Statement</a:t>
            </a:r>
            <a:endParaRPr/>
          </a:p>
        </p:txBody>
      </p:sp>
      <p:sp>
        <p:nvSpPr>
          <p:cNvPr id="141" name="Google Shape;141;p20"/>
          <p:cNvSpPr txBox="1"/>
          <p:nvPr>
            <p:ph idx="1" type="body"/>
          </p:nvPr>
        </p:nvSpPr>
        <p:spPr>
          <a:xfrm>
            <a:off x="311700" y="1258950"/>
            <a:ext cx="8520600" cy="2625600"/>
          </a:xfrm>
          <a:prstGeom prst="rect">
            <a:avLst/>
          </a:prstGeom>
        </p:spPr>
        <p:txBody>
          <a:bodyPr anchorCtr="0" anchor="t" bIns="91425" lIns="91425" spcFirstLastPara="1" rIns="91425" wrap="square" tIns="91425">
            <a:noAutofit/>
          </a:bodyPr>
          <a:lstStyle/>
          <a:p>
            <a:pPr indent="0" lvl="0" marL="0" rtl="0" algn="just">
              <a:spcBef>
                <a:spcPts val="600"/>
              </a:spcBef>
              <a:spcAft>
                <a:spcPts val="0"/>
              </a:spcAft>
              <a:buNone/>
            </a:pPr>
            <a:r>
              <a:rPr lang="en"/>
              <a:t>There exists a need for a nuclear pipe sampling tool that can obtain samples from a </a:t>
            </a:r>
            <a:r>
              <a:rPr lang="en"/>
              <a:t>depth of</a:t>
            </a:r>
            <a:r>
              <a:rPr lang="en"/>
              <a:t> 15 feet within 4 inch wide vertical and </a:t>
            </a:r>
            <a:r>
              <a:rPr lang="en"/>
              <a:t>horizontal</a:t>
            </a:r>
            <a:r>
              <a:rPr lang="en"/>
              <a:t> pipes. The device should be consistent, fail-safe, and easy to use.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1"/>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Interpreted User Needs</a:t>
            </a:r>
            <a:endParaRPr/>
          </a:p>
        </p:txBody>
      </p:sp>
      <p:sp>
        <p:nvSpPr>
          <p:cNvPr id="147" name="Google Shape;147;p21"/>
          <p:cNvSpPr txBox="1"/>
          <p:nvPr>
            <p:ph idx="1" type="body"/>
          </p:nvPr>
        </p:nvSpPr>
        <p:spPr>
          <a:xfrm>
            <a:off x="271150" y="1153475"/>
            <a:ext cx="2877000" cy="36174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lang="en"/>
              <a:t>Statement</a:t>
            </a:r>
            <a:endParaRPr/>
          </a:p>
          <a:p>
            <a:pPr indent="-381000" lvl="0" marL="457200" rtl="0" algn="l">
              <a:spcBef>
                <a:spcPts val="600"/>
              </a:spcBef>
              <a:spcAft>
                <a:spcPts val="0"/>
              </a:spcAft>
              <a:buSzPts val="2400"/>
              <a:buChar char="▷"/>
            </a:pPr>
            <a:r>
              <a:rPr lang="en" sz="2400"/>
              <a:t>No direct contact between operator and sample </a:t>
            </a:r>
            <a:endParaRPr sz="2400"/>
          </a:p>
          <a:p>
            <a:pPr indent="-381000" lvl="0" marL="457200" rtl="0" algn="just">
              <a:spcBef>
                <a:spcPts val="0"/>
              </a:spcBef>
              <a:spcAft>
                <a:spcPts val="0"/>
              </a:spcAft>
              <a:buSzPts val="2400"/>
              <a:buChar char="▷"/>
            </a:pPr>
            <a:r>
              <a:rPr lang="en" sz="2400"/>
              <a:t>R</a:t>
            </a:r>
            <a:r>
              <a:rPr lang="en" sz="2400"/>
              <a:t>etrievable during equipment failure</a:t>
            </a:r>
            <a:endParaRPr sz="2400"/>
          </a:p>
        </p:txBody>
      </p:sp>
      <p:sp>
        <p:nvSpPr>
          <p:cNvPr id="148" name="Google Shape;148;p21"/>
          <p:cNvSpPr txBox="1"/>
          <p:nvPr>
            <p:ph idx="1" type="body"/>
          </p:nvPr>
        </p:nvSpPr>
        <p:spPr>
          <a:xfrm>
            <a:off x="4808650" y="1215800"/>
            <a:ext cx="4122600" cy="36174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lang="en"/>
              <a:t>Interpreted Need</a:t>
            </a:r>
            <a:endParaRPr/>
          </a:p>
          <a:p>
            <a:pPr indent="-381000" lvl="0" marL="457200" rtl="0" algn="l">
              <a:spcBef>
                <a:spcPts val="600"/>
              </a:spcBef>
              <a:spcAft>
                <a:spcPts val="0"/>
              </a:spcAft>
              <a:buSzPts val="2400"/>
              <a:buChar char="▷"/>
            </a:pPr>
            <a:r>
              <a:rPr lang="en" sz="2400"/>
              <a:t>Isolated chamber for sample</a:t>
            </a:r>
            <a:endParaRPr sz="2400"/>
          </a:p>
          <a:p>
            <a:pPr indent="0" lvl="0" marL="0" rtl="0" algn="l">
              <a:spcBef>
                <a:spcPts val="600"/>
              </a:spcBef>
              <a:spcAft>
                <a:spcPts val="0"/>
              </a:spcAft>
              <a:buNone/>
            </a:pPr>
            <a:r>
              <a:t/>
            </a:r>
            <a:endParaRPr sz="2400"/>
          </a:p>
          <a:p>
            <a:pPr indent="-381000" lvl="0" marL="457200" rtl="0" algn="l">
              <a:spcBef>
                <a:spcPts val="600"/>
              </a:spcBef>
              <a:spcAft>
                <a:spcPts val="0"/>
              </a:spcAft>
              <a:buSzPts val="2400"/>
              <a:buChar char="▷"/>
            </a:pPr>
            <a:r>
              <a:rPr lang="en" sz="2400"/>
              <a:t>Design should be fail-safe</a:t>
            </a:r>
            <a:endParaRPr sz="2400"/>
          </a:p>
          <a:p>
            <a:pPr indent="0" lvl="0" marL="0" rtl="0" algn="l">
              <a:spcBef>
                <a:spcPts val="600"/>
              </a:spcBef>
              <a:spcAft>
                <a:spcPts val="0"/>
              </a:spcAft>
              <a:buNone/>
            </a:pPr>
            <a:r>
              <a:t/>
            </a:r>
            <a:endParaRPr/>
          </a:p>
        </p:txBody>
      </p:sp>
      <p:cxnSp>
        <p:nvCxnSpPr>
          <p:cNvPr id="149" name="Google Shape;149;p21"/>
          <p:cNvCxnSpPr/>
          <p:nvPr/>
        </p:nvCxnSpPr>
        <p:spPr>
          <a:xfrm>
            <a:off x="4470975" y="1192700"/>
            <a:ext cx="0" cy="3716100"/>
          </a:xfrm>
          <a:prstGeom prst="straightConnector1">
            <a:avLst/>
          </a:prstGeom>
          <a:noFill/>
          <a:ln cap="flat" cmpd="sng" w="38100">
            <a:solidFill>
              <a:schemeClr val="dk2"/>
            </a:solidFill>
            <a:prstDash val="solid"/>
            <a:round/>
            <a:headEnd len="med" w="med" type="none"/>
            <a:tailEnd len="med" w="med" type="non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2"/>
          <p:cNvSpPr txBox="1"/>
          <p:nvPr>
            <p:ph type="title"/>
          </p:nvPr>
        </p:nvSpPr>
        <p:spPr>
          <a:xfrm>
            <a:off x="893700" y="205988"/>
            <a:ext cx="67578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Interpreted User Needs</a:t>
            </a:r>
            <a:endParaRPr/>
          </a:p>
        </p:txBody>
      </p:sp>
      <p:sp>
        <p:nvSpPr>
          <p:cNvPr id="155" name="Google Shape;155;p22"/>
          <p:cNvSpPr txBox="1"/>
          <p:nvPr>
            <p:ph idx="1" type="body"/>
          </p:nvPr>
        </p:nvSpPr>
        <p:spPr>
          <a:xfrm>
            <a:off x="271150" y="1153475"/>
            <a:ext cx="2877000" cy="36174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lang="en"/>
              <a:t>Statement</a:t>
            </a:r>
            <a:endParaRPr/>
          </a:p>
          <a:p>
            <a:pPr indent="-381000" lvl="0" marL="457200" rtl="0" algn="l">
              <a:spcBef>
                <a:spcPts val="600"/>
              </a:spcBef>
              <a:spcAft>
                <a:spcPts val="0"/>
              </a:spcAft>
              <a:buSzPts val="2400"/>
              <a:buChar char="▷"/>
            </a:pPr>
            <a:r>
              <a:rPr lang="en" sz="2400"/>
              <a:t>Obtain metal sample from inside 4.572m tube inlet</a:t>
            </a:r>
            <a:endParaRPr sz="2400"/>
          </a:p>
          <a:p>
            <a:pPr indent="0" lvl="0" marL="0" rtl="0" algn="l">
              <a:spcBef>
                <a:spcPts val="600"/>
              </a:spcBef>
              <a:spcAft>
                <a:spcPts val="0"/>
              </a:spcAft>
              <a:buNone/>
            </a:pPr>
            <a:r>
              <a:t/>
            </a:r>
            <a:endParaRPr sz="100"/>
          </a:p>
          <a:p>
            <a:pPr indent="-381000" lvl="0" marL="457200" rtl="0" algn="just">
              <a:spcBef>
                <a:spcPts val="600"/>
              </a:spcBef>
              <a:spcAft>
                <a:spcPts val="0"/>
              </a:spcAft>
              <a:buSzPts val="2400"/>
              <a:buChar char="▷"/>
            </a:pPr>
            <a:r>
              <a:rPr lang="en" sz="2400"/>
              <a:t>Sample must be between 30 and 80 mg</a:t>
            </a:r>
            <a:endParaRPr sz="2400"/>
          </a:p>
        </p:txBody>
      </p:sp>
      <p:sp>
        <p:nvSpPr>
          <p:cNvPr id="156" name="Google Shape;156;p22"/>
          <p:cNvSpPr txBox="1"/>
          <p:nvPr>
            <p:ph idx="1" type="body"/>
          </p:nvPr>
        </p:nvSpPr>
        <p:spPr>
          <a:xfrm>
            <a:off x="4808650" y="1153475"/>
            <a:ext cx="4122600" cy="36174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lang="en"/>
              <a:t>Interpreted Need</a:t>
            </a:r>
            <a:endParaRPr/>
          </a:p>
          <a:p>
            <a:pPr indent="-381000" lvl="0" marL="457200" rtl="0" algn="l">
              <a:spcBef>
                <a:spcPts val="600"/>
              </a:spcBef>
              <a:spcAft>
                <a:spcPts val="0"/>
              </a:spcAft>
              <a:buSzPts val="2400"/>
              <a:buChar char="▷"/>
            </a:pPr>
            <a:r>
              <a:rPr lang="en" sz="2400"/>
              <a:t>Tool should be able to reach long distances to retrieve samples</a:t>
            </a:r>
            <a:endParaRPr sz="2400"/>
          </a:p>
          <a:p>
            <a:pPr indent="0" lvl="0" marL="0" rtl="0" algn="l">
              <a:spcBef>
                <a:spcPts val="600"/>
              </a:spcBef>
              <a:spcAft>
                <a:spcPts val="0"/>
              </a:spcAft>
              <a:buNone/>
            </a:pPr>
            <a:r>
              <a:t/>
            </a:r>
            <a:endParaRPr sz="2400"/>
          </a:p>
          <a:p>
            <a:pPr indent="-381000" lvl="0" marL="457200" rtl="0" algn="l">
              <a:spcBef>
                <a:spcPts val="600"/>
              </a:spcBef>
              <a:spcAft>
                <a:spcPts val="0"/>
              </a:spcAft>
              <a:buSzPts val="2400"/>
              <a:buChar char="▷"/>
            </a:pPr>
            <a:r>
              <a:rPr lang="en" sz="2400"/>
              <a:t>Tool should be able to extract consistent samples within a precise weight range</a:t>
            </a:r>
            <a:endParaRPr sz="2400"/>
          </a:p>
          <a:p>
            <a:pPr indent="0" lvl="0" marL="0" rtl="0" algn="l">
              <a:spcBef>
                <a:spcPts val="600"/>
              </a:spcBef>
              <a:spcAft>
                <a:spcPts val="0"/>
              </a:spcAft>
              <a:buNone/>
            </a:pPr>
            <a:r>
              <a:t/>
            </a:r>
            <a:endParaRPr/>
          </a:p>
        </p:txBody>
      </p:sp>
      <p:cxnSp>
        <p:nvCxnSpPr>
          <p:cNvPr id="157" name="Google Shape;157;p22"/>
          <p:cNvCxnSpPr/>
          <p:nvPr/>
        </p:nvCxnSpPr>
        <p:spPr>
          <a:xfrm>
            <a:off x="4470975" y="1192700"/>
            <a:ext cx="0" cy="3716100"/>
          </a:xfrm>
          <a:prstGeom prst="straightConnector1">
            <a:avLst/>
          </a:prstGeom>
          <a:noFill/>
          <a:ln cap="flat" cmpd="sng" w="38100">
            <a:solidFill>
              <a:schemeClr val="dk2"/>
            </a:solidFill>
            <a:prstDash val="solid"/>
            <a:round/>
            <a:headEnd len="med" w="med" type="none"/>
            <a:tailEnd len="med" w="med" type="none"/>
          </a:ln>
        </p:spPr>
      </p:cxnSp>
    </p:spTree>
  </p:cSld>
  <p:clrMapOvr>
    <a:masterClrMapping/>
  </p:clrMapOvr>
</p:sld>
</file>

<file path=ppt/theme/theme1.xml><?xml version="1.0" encoding="utf-8"?>
<a:theme xmlns:a="http://schemas.openxmlformats.org/drawingml/2006/main" xmlns:r="http://schemas.openxmlformats.org/officeDocument/2006/relationships" name="Antonio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